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6699"/>
    <a:srgbClr val="3366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6F745-8448-446C-9DDA-E5DA81DE8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D8C6B-8D55-4B6D-B47E-C5392126C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ACF7D-815A-4D08-910A-07C20021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100-5802-4049-8A3B-14AE5267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8CB91-2907-4EA1-A94E-23A70B34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7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B4F6-4B25-4951-957D-A65712324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CE232-1D10-4A06-A0A3-72356A977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20E4-0835-4117-950F-EF89B00D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84F09-E8C7-45A9-BAE9-B410E756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0B34F-CBB6-4886-B55A-8DF0A498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8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249F4-710E-4CE8-9D84-18E992626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5C443-8AC3-44F2-B836-84B6C551E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E9C1C-B1C1-44E3-AF9C-32C5ECE0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011EC-4931-43B5-8D7E-7B4A0818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F5667-0B19-4843-B16C-72E1D128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1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6BE8-6553-4A4B-AF15-36D0298A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D700-1499-40FB-92C0-4C2D8189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A4307-ED99-45C9-BBDA-04235F05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37881-6132-4947-BF9F-F325D711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0A63-1570-4523-A4F9-C011E389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8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0E16-9DC8-40EE-9AAD-4DCC041C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125DC-40ED-4C80-AFD7-9CFDD077B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95567-29AA-44FE-BF9F-CD2FD248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64F08-E091-42C5-B530-9B1571D1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5D7A0-868E-4CFC-9839-9A3A81E8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98D9-A0F1-4B67-BE90-4897F2B0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4EE40-C9EE-4AD3-A8AF-EF46C3945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7C034-3AC2-4FA1-9C3F-02B94BA73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8FEEE-6453-4748-9D57-FA07DFCE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3C31A-1545-4775-97BB-6F10D6CC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E1E54-2C89-4FD4-960B-4BE5F608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60F1-4450-4EF4-A1C1-876C2D32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B3E2-4F4C-4943-B28E-68E9F493A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D70A6-7BF2-42D6-9826-DDBBFD0B1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C8C49-A314-44F5-AF9E-DAAFFFC5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24A1F-A64A-4577-8829-3ACE896B0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520D0-7A90-4E6C-A570-2829718A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3C834-54ED-4F0A-9CEE-986A53D8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25870-3769-458C-9B67-F1E9D681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4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EBC8-B430-434F-9108-5B93364F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DE4746-7B45-4726-8C42-4FFB5C7C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63355-EAB1-4426-9063-58406C44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E7980-AF70-49C8-A180-FE88A7C8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55B45-842A-444B-9433-1179FA40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6D6822-1955-46BA-A57A-C469AB004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EBF36-6366-4FA8-B8C2-7405893E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5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9CB0-C78C-4E29-918C-1C2DF887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A71D-AEB3-4E80-84DE-219616C74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E2DBA-67B1-4CB7-A0F3-90B0C0E63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56376-DA42-40D2-B60B-80256FC2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FEFBD-E2B1-4E14-B8CD-44FBD1F92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F8D1E-E6AF-48D3-AD0B-D5D98C79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6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670B-61C3-4CE1-AA16-524B39CE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EA1ED-5777-4F1B-AA03-BAEBB5607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FC3ED-5637-4799-8830-9C6D9C0EF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5A263-0B34-4C92-A886-07F115FE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A8CA9-0BA6-4586-ACE0-E47FA6A5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32C63-FD0C-4554-A300-12458047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6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E276E-A37B-49F6-85E8-1B0BF204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F62EF-9B87-4C77-B6A8-4822D0B76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90AE7-A9EA-4469-A711-9B3CF2D55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D904-039E-4BBB-8FF3-21DBE86210E0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AD7B4-276B-4750-91C5-E80ABACD5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045B-BA69-4C56-A57D-EC4339A32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8562-5AA7-41B0-A239-E8D863F7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5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E812C-8DDE-4A68-BDCB-3DB8B853978D}"/>
              </a:ext>
            </a:extLst>
          </p:cNvPr>
          <p:cNvSpPr/>
          <p:nvPr/>
        </p:nvSpPr>
        <p:spPr>
          <a:xfrm>
            <a:off x="2672860" y="98474"/>
            <a:ext cx="6063175" cy="14349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highlight>
                  <a:srgbClr val="00FF00"/>
                </a:highlight>
              </a:rPr>
              <a:t>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19B5D4-672D-448F-ABFC-23BA0E3E221E}"/>
              </a:ext>
            </a:extLst>
          </p:cNvPr>
          <p:cNvSpPr/>
          <p:nvPr/>
        </p:nvSpPr>
        <p:spPr>
          <a:xfrm>
            <a:off x="991770" y="1533378"/>
            <a:ext cx="5104230" cy="5044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Md. Anisul Haque</a:t>
            </a:r>
          </a:p>
          <a:p>
            <a:r>
              <a:rPr lang="en-US" sz="3600" dirty="0">
                <a:solidFill>
                  <a:schemeClr val="tx1"/>
                </a:solidFill>
              </a:rPr>
              <a:t>Assistant Teacher (English)</a:t>
            </a:r>
          </a:p>
          <a:p>
            <a:r>
              <a:rPr lang="en-US" sz="3600" dirty="0" err="1">
                <a:solidFill>
                  <a:schemeClr val="tx1"/>
                </a:solidFill>
              </a:rPr>
              <a:t>Jafargonj</a:t>
            </a:r>
            <a:r>
              <a:rPr lang="en-US" sz="3600" dirty="0">
                <a:solidFill>
                  <a:schemeClr val="tx1"/>
                </a:solidFill>
              </a:rPr>
              <a:t> School &amp; College</a:t>
            </a:r>
          </a:p>
          <a:p>
            <a:r>
              <a:rPr lang="en-US" sz="3600" dirty="0">
                <a:solidFill>
                  <a:schemeClr val="tx1"/>
                </a:solidFill>
              </a:rPr>
              <a:t>Mahanagar, Rangpur</a:t>
            </a:r>
          </a:p>
          <a:p>
            <a:r>
              <a:rPr lang="en-US" sz="3600" dirty="0">
                <a:solidFill>
                  <a:schemeClr val="tx1"/>
                </a:solidFill>
              </a:rPr>
              <a:t>Mobile: 01557125271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1C5A83-EA1F-4B26-91C1-2A3B178DA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975" y="1533378"/>
            <a:ext cx="4991390" cy="504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9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74825B-687D-4231-87B1-85ED61DD6B75}"/>
              </a:ext>
            </a:extLst>
          </p:cNvPr>
          <p:cNvSpPr/>
          <p:nvPr/>
        </p:nvSpPr>
        <p:spPr>
          <a:xfrm>
            <a:off x="998806" y="112544"/>
            <a:ext cx="10194388" cy="1561512"/>
          </a:xfrm>
          <a:prstGeom prst="roundRect">
            <a:avLst>
              <a:gd name="adj" fmla="val 50000"/>
            </a:avLst>
          </a:prstGeom>
          <a:solidFill>
            <a:srgbClr val="66FFFF"/>
          </a:solidFill>
          <a:ln w="28575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IDEAL SENTENCE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E5D20-7C14-4288-8759-5B3DA6887284}"/>
              </a:ext>
            </a:extLst>
          </p:cNvPr>
          <p:cNvSpPr/>
          <p:nvPr/>
        </p:nvSpPr>
        <p:spPr>
          <a:xfrm>
            <a:off x="363417" y="1834369"/>
            <a:ext cx="2618934" cy="584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They eat .</a:t>
            </a:r>
            <a:endParaRPr lang="en-US" sz="3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3C1EB-F4BA-4833-B899-F37684CD8C51}"/>
              </a:ext>
            </a:extLst>
          </p:cNvPr>
          <p:cNvSpPr/>
          <p:nvPr/>
        </p:nvSpPr>
        <p:spPr>
          <a:xfrm>
            <a:off x="363417" y="2791924"/>
            <a:ext cx="5995180" cy="575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They football in the play field.</a:t>
            </a:r>
            <a:endParaRPr lang="en-US" sz="3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C2DC10-CCA2-4A0F-B740-B9BDC46A4AB0}"/>
              </a:ext>
            </a:extLst>
          </p:cNvPr>
          <p:cNvSpPr/>
          <p:nvPr/>
        </p:nvSpPr>
        <p:spPr>
          <a:xfrm>
            <a:off x="363417" y="3766187"/>
            <a:ext cx="5120640" cy="6522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cow flies in the sky</a:t>
            </a:r>
            <a:r>
              <a:rPr lang="en-US" sz="3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3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627567-27F8-49F5-99F4-1907F77AEC90}"/>
              </a:ext>
            </a:extLst>
          </p:cNvPr>
          <p:cNvSpPr/>
          <p:nvPr/>
        </p:nvSpPr>
        <p:spPr>
          <a:xfrm>
            <a:off x="3859238" y="1835104"/>
            <a:ext cx="3249637" cy="5583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Desire/আকাংখা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90AD17-5CC6-4713-BA28-842FD5B7A0BA}"/>
              </a:ext>
            </a:extLst>
          </p:cNvPr>
          <p:cNvSpPr/>
          <p:nvPr/>
        </p:nvSpPr>
        <p:spPr>
          <a:xfrm>
            <a:off x="7108875" y="2825929"/>
            <a:ext cx="3894407" cy="60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Agreement/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আসক্তি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577213-CAF2-4D2A-8731-867F9BB1FE3D}"/>
              </a:ext>
            </a:extLst>
          </p:cNvPr>
          <p:cNvSpPr/>
          <p:nvPr/>
        </p:nvSpPr>
        <p:spPr>
          <a:xfrm>
            <a:off x="6192131" y="3822338"/>
            <a:ext cx="3894407" cy="575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Expression/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যোগ্যতা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30EE249-8683-4FE1-B84A-58774B79432B}"/>
              </a:ext>
            </a:extLst>
          </p:cNvPr>
          <p:cNvSpPr/>
          <p:nvPr/>
        </p:nvSpPr>
        <p:spPr>
          <a:xfrm>
            <a:off x="3151163" y="1834369"/>
            <a:ext cx="708075" cy="55831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21E621D-9CAA-4D9D-8131-E110CAEF18CC}"/>
              </a:ext>
            </a:extLst>
          </p:cNvPr>
          <p:cNvSpPr/>
          <p:nvPr/>
        </p:nvSpPr>
        <p:spPr>
          <a:xfrm>
            <a:off x="6379698" y="2825929"/>
            <a:ext cx="708075" cy="55831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E9F8B40-3693-4712-A4B6-E7015B17FAAB}"/>
              </a:ext>
            </a:extLst>
          </p:cNvPr>
          <p:cNvSpPr/>
          <p:nvPr/>
        </p:nvSpPr>
        <p:spPr>
          <a:xfrm>
            <a:off x="5484056" y="3822338"/>
            <a:ext cx="708075" cy="55831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035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140"/>
    </mc:Choice>
    <mc:Fallback xmlns="">
      <p:transition spd="slow" advTm="1761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  <p:extLst>
    <p:ext uri="{3A86A75C-4F4B-4683-9AE1-C65F6400EC91}">
      <p14:laserTraceLst xmlns:p14="http://schemas.microsoft.com/office/powerpoint/2010/main">
        <p14:tracePtLst>
          <p14:tracePt t="47034" x="6234113" y="2627313"/>
          <p14:tracePt t="47042" x="6196013" y="2590800"/>
          <p14:tracePt t="47051" x="6108700" y="2527300"/>
          <p14:tracePt t="47058" x="5970588" y="2465388"/>
          <p14:tracePt t="47063" x="5795963" y="2414588"/>
          <p14:tracePt t="47072" x="5607050" y="2390775"/>
          <p14:tracePt t="47081" x="5394325" y="2378075"/>
          <p14:tracePt t="47091" x="5157788" y="2378075"/>
          <p14:tracePt t="47096" x="4968875" y="2378075"/>
          <p14:tracePt t="47108" x="4794250" y="2378075"/>
          <p14:tracePt t="47112" x="4606925" y="2390775"/>
          <p14:tracePt t="47125" x="4192588" y="2503488"/>
          <p14:tracePt t="47138" x="4017963" y="2540000"/>
          <p14:tracePt t="47144" x="3879850" y="2590800"/>
          <p14:tracePt t="47154" x="3730625" y="2665413"/>
          <p14:tracePt t="47160" x="3567113" y="2703513"/>
          <p14:tracePt t="47166" x="3392488" y="2752725"/>
          <p14:tracePt t="47189" x="2979738" y="2828925"/>
          <p14:tracePt t="47190" x="2790825" y="2840038"/>
          <p14:tracePt t="47198" x="2641600" y="2840038"/>
          <p14:tracePt t="47206" x="2516188" y="2840038"/>
          <p14:tracePt t="47214" x="2378075" y="2828925"/>
          <p14:tracePt t="47222" x="2252663" y="2790825"/>
          <p14:tracePt t="47230" x="2178050" y="2765425"/>
          <p14:tracePt t="47240" x="2116138" y="2740025"/>
          <p14:tracePt t="47246" x="2039938" y="2703513"/>
          <p14:tracePt t="47255" x="1965325" y="2652713"/>
          <p14:tracePt t="47263" x="1890713" y="2603500"/>
          <p14:tracePt t="47271" x="1814513" y="2552700"/>
          <p14:tracePt t="47278" x="1739900" y="2503488"/>
          <p14:tracePt t="47289" x="1665288" y="2452688"/>
          <p14:tracePt t="47294" x="1565275" y="2414588"/>
          <p14:tracePt t="47305" x="1476375" y="2365375"/>
          <p14:tracePt t="47310" x="1389063" y="2327275"/>
          <p14:tracePt t="47322" x="1301750" y="2278063"/>
          <p14:tracePt t="47326" x="1176338" y="2239963"/>
          <p14:tracePt t="47335" x="1076325" y="2214563"/>
          <p14:tracePt t="47343" x="1001713" y="2190750"/>
          <p14:tracePt t="47351" x="950913" y="2178050"/>
          <p14:tracePt t="47358" x="925513" y="2178050"/>
          <p14:tracePt t="47727" x="938213" y="2178050"/>
          <p14:tracePt t="47735" x="950913" y="2178050"/>
          <p14:tracePt t="47743" x="950913" y="2152650"/>
          <p14:tracePt t="47751" x="1001713" y="2127250"/>
          <p14:tracePt t="47760" x="1038225" y="2101850"/>
          <p14:tracePt t="47767" x="1076325" y="2101850"/>
          <p14:tracePt t="47776" x="1114425" y="2065338"/>
          <p14:tracePt t="47782" x="1163638" y="2027238"/>
          <p14:tracePt t="47791" x="1201738" y="2014538"/>
          <p14:tracePt t="47799" x="1239838" y="2001838"/>
          <p14:tracePt t="47808" x="1263650" y="1978025"/>
          <p14:tracePt t="47816" x="1289050" y="1952625"/>
          <p14:tracePt t="47822" x="1301750" y="1939925"/>
          <p14:tracePt t="47830" x="1314450" y="1927225"/>
          <p14:tracePt t="47839" x="1327150" y="1927225"/>
          <p14:tracePt t="48022" x="1339850" y="1927225"/>
          <p14:tracePt t="48040" x="1339850" y="1965325"/>
          <p14:tracePt t="48047" x="1363663" y="2027238"/>
          <p14:tracePt t="48055" x="1389063" y="2139950"/>
          <p14:tracePt t="48062" x="1427163" y="2252663"/>
          <p14:tracePt t="48071" x="1465263" y="2378075"/>
          <p14:tracePt t="48078" x="1489075" y="2490788"/>
          <p14:tracePt t="48089" x="1539875" y="2627313"/>
          <p14:tracePt t="48094" x="1601788" y="2752725"/>
          <p14:tracePt t="48105" x="1665288" y="2878138"/>
          <p14:tracePt t="48110" x="1689100" y="2978150"/>
          <p14:tracePt t="48121" x="1727200" y="3054350"/>
          <p14:tracePt t="48126" x="1752600" y="3103563"/>
          <p14:tracePt t="48134" x="1765300" y="3141663"/>
          <p14:tracePt t="48142" x="1778000" y="3178175"/>
          <p14:tracePt t="48150" x="1778000" y="3203575"/>
          <p14:tracePt t="48158" x="1790700" y="3241675"/>
          <p14:tracePt t="48166" x="1801813" y="3278188"/>
          <p14:tracePt t="48173" x="1801813" y="3303588"/>
          <p14:tracePt t="48182" x="1801813" y="3341688"/>
          <p14:tracePt t="48189" x="1801813" y="3390900"/>
          <p14:tracePt t="48197" x="1814513" y="3454400"/>
          <p14:tracePt t="48206" x="1827213" y="3529013"/>
          <p14:tracePt t="48213" x="1827213" y="3603625"/>
          <p14:tracePt t="48222" x="1839913" y="3667125"/>
          <p14:tracePt t="48229" x="1865313" y="3767138"/>
          <p14:tracePt t="48239" x="1890713" y="3854450"/>
          <p14:tracePt t="48246" x="1927225" y="3929063"/>
          <p14:tracePt t="48255" x="1952625" y="3992563"/>
          <p14:tracePt t="48262" x="1952625" y="4029075"/>
          <p14:tracePt t="48273" x="1952625" y="4054475"/>
          <p14:tracePt t="48278" x="1952625" y="4067175"/>
          <p14:tracePt t="48289" x="1952625" y="4079875"/>
          <p14:tracePt t="48294" x="1952625" y="4105275"/>
          <p14:tracePt t="48390" x="1952625" y="4117975"/>
          <p14:tracePt t="48399" x="1952625" y="4129088"/>
          <p14:tracePt t="48408" x="1952625" y="4141788"/>
          <p14:tracePt t="48425" x="1952625" y="4167188"/>
          <p14:tracePt t="48430" x="1952625" y="4179888"/>
          <p14:tracePt t="48440" x="1952625" y="4205288"/>
          <p14:tracePt t="48447" x="1952625" y="4230688"/>
          <p14:tracePt t="48457" x="1939925" y="4254500"/>
          <p14:tracePt t="48462" x="1914525" y="4292600"/>
          <p14:tracePt t="48474" x="1914525" y="4305300"/>
          <p14:tracePt t="48478" x="1914525" y="4318000"/>
          <p14:tracePt t="48488" x="1903413" y="4341813"/>
          <p14:tracePt t="48494" x="1903413" y="4367213"/>
          <p14:tracePt t="48502" x="1903413" y="4379913"/>
          <p14:tracePt t="48510" x="1890713" y="4392613"/>
          <p14:tracePt t="48521" x="1890713" y="4405313"/>
          <p14:tracePt t="48598" x="1890713" y="4392613"/>
          <p14:tracePt t="48607" x="1890713" y="4379913"/>
          <p14:tracePt t="48614" x="1865313" y="4330700"/>
          <p14:tracePt t="48624" x="1852613" y="4230688"/>
          <p14:tracePt t="48630" x="1827213" y="4117975"/>
          <p14:tracePt t="48640" x="1814513" y="4017963"/>
          <p14:tracePt t="48647" x="1790700" y="3879850"/>
          <p14:tracePt t="48656" x="1778000" y="3767138"/>
          <p14:tracePt t="48662" x="1765300" y="3629025"/>
          <p14:tracePt t="48672" x="1752600" y="3479800"/>
          <p14:tracePt t="48678" x="1752600" y="3354388"/>
          <p14:tracePt t="48689" x="1739900" y="3216275"/>
          <p14:tracePt t="48693" x="1727200" y="3078163"/>
          <p14:tracePt t="48704" x="1714500" y="2978150"/>
          <p14:tracePt t="48710" x="1714500" y="2878138"/>
          <p14:tracePt t="48722" x="1714500" y="2816225"/>
          <p14:tracePt t="48725" x="1714500" y="2752725"/>
          <p14:tracePt t="48738" x="1714500" y="2690813"/>
          <p14:tracePt t="48742" x="1714500" y="2627313"/>
          <p14:tracePt t="48751" x="1727200" y="2603500"/>
          <p14:tracePt t="48758" x="1739900" y="2578100"/>
          <p14:tracePt t="48767" x="1752600" y="2552700"/>
          <p14:tracePt t="48773" x="1752600" y="2527300"/>
          <p14:tracePt t="48782" x="1765300" y="2516188"/>
          <p14:tracePt t="48790" x="1778000" y="2516188"/>
          <p14:tracePt t="48798" x="1778000" y="2490788"/>
          <p14:tracePt t="48806" x="1790700" y="2465388"/>
          <p14:tracePt t="48814" x="1790700" y="2452688"/>
          <p14:tracePt t="48822" x="1801813" y="2427288"/>
          <p14:tracePt t="48830" x="1801813" y="2403475"/>
          <p14:tracePt t="48839" x="1801813" y="2378075"/>
          <p14:tracePt t="48847" x="1801813" y="2365375"/>
          <p14:tracePt t="48856" x="1801813" y="2352675"/>
          <p14:tracePt t="48863" x="1801813" y="2327275"/>
          <p14:tracePt t="48873" x="1814513" y="2314575"/>
          <p14:tracePt t="48891" x="1814513" y="2303463"/>
          <p14:tracePt t="48895" x="1814513" y="2290763"/>
          <p14:tracePt t="48911" x="1814513" y="2278063"/>
          <p14:tracePt t="49303" x="1827213" y="2278063"/>
          <p14:tracePt t="49312" x="1827213" y="2290763"/>
          <p14:tracePt t="49320" x="1827213" y="2327275"/>
          <p14:tracePt t="49330" x="1852613" y="2403475"/>
          <p14:tracePt t="49335" x="1878013" y="2478088"/>
          <p14:tracePt t="49342" x="1890713" y="2565400"/>
          <p14:tracePt t="49350" x="1903413" y="2652713"/>
          <p14:tracePt t="49358" x="1939925" y="2740025"/>
          <p14:tracePt t="49365" x="1952625" y="2828925"/>
          <p14:tracePt t="49375" x="1965325" y="2928938"/>
          <p14:tracePt t="49381" x="1978025" y="2990850"/>
          <p14:tracePt t="49390" x="2014538" y="3090863"/>
          <p14:tracePt t="49398" x="2027238" y="3190875"/>
          <p14:tracePt t="49406" x="2052638" y="3228975"/>
          <p14:tracePt t="49414" x="2078038" y="3290888"/>
          <p14:tracePt t="49421" x="2078038" y="3341688"/>
          <p14:tracePt t="49430" x="2090738" y="3378200"/>
          <p14:tracePt t="49438" x="2103438" y="3416300"/>
          <p14:tracePt t="49445" x="2103438" y="3441700"/>
          <p14:tracePt t="49455" x="2103438" y="3467100"/>
          <p14:tracePt t="49462" x="2103438" y="3503613"/>
          <p14:tracePt t="49472" x="2103438" y="3541713"/>
          <p14:tracePt t="49478" x="2116138" y="3541713"/>
          <p14:tracePt t="49488" x="2127250" y="3541713"/>
          <p14:tracePt t="49494" x="2139950" y="3579813"/>
          <p14:tracePt t="49505" x="2165350" y="3641725"/>
          <p14:tracePt t="49510" x="2178050" y="3692525"/>
          <p14:tracePt t="49521" x="2190750" y="3754438"/>
          <p14:tracePt t="49526" x="2203450" y="3816350"/>
          <p14:tracePt t="49538" x="2228850" y="3892550"/>
          <p14:tracePt t="49541" x="2239963" y="3929063"/>
          <p14:tracePt t="49551" x="2265363" y="3979863"/>
          <p14:tracePt t="49558" x="2265363" y="4017963"/>
          <p14:tracePt t="49566" x="2265363" y="4041775"/>
          <p14:tracePt t="49574" x="2265363" y="4067175"/>
          <p14:tracePt t="49582" x="2278063" y="4092575"/>
          <p14:tracePt t="49589" x="2278063" y="4105275"/>
          <p14:tracePt t="49598" x="2278063" y="4129088"/>
          <p14:tracePt t="49606" x="2290763" y="4129088"/>
          <p14:tracePt t="49615" x="2290763" y="4141788"/>
          <p14:tracePt t="49646" x="2290763" y="4167188"/>
          <p14:tracePt t="49672" x="2303463" y="4179888"/>
          <p14:tracePt t="49678" x="2303463" y="4205288"/>
          <p14:tracePt t="49686" x="2303463" y="4217988"/>
          <p14:tracePt t="49694" x="2316163" y="4241800"/>
          <p14:tracePt t="49704" x="2316163" y="4254500"/>
          <p14:tracePt t="49710" x="2316163" y="4267200"/>
          <p14:tracePt t="49721" x="2316163" y="4279900"/>
          <p14:tracePt t="49725" x="2316163" y="4292600"/>
          <p14:tracePt t="49735" x="2316163" y="4305300"/>
          <p14:tracePt t="49742" x="2316163" y="4318000"/>
          <p14:tracePt t="49750" x="2328863" y="4354513"/>
          <p14:tracePt t="49758" x="2339975" y="4367213"/>
          <p14:tracePt t="49766" x="2339975" y="4379913"/>
          <p14:tracePt t="49774" x="2339975" y="4392613"/>
          <p14:tracePt t="49781" x="2352675" y="4392613"/>
          <p14:tracePt t="49790" x="2352675" y="4418013"/>
          <p14:tracePt t="50263" x="2352675" y="4405313"/>
          <p14:tracePt t="50270" x="2352675" y="4392613"/>
          <p14:tracePt t="50279" x="2316163" y="4354513"/>
          <p14:tracePt t="50291" x="2278063" y="4292600"/>
          <p14:tracePt t="50294" x="2265363" y="4254500"/>
          <p14:tracePt t="50307" x="2252663" y="4192588"/>
          <p14:tracePt t="50311" x="2228850" y="4129088"/>
          <p14:tracePt t="50320" x="2216150" y="4041775"/>
          <p14:tracePt t="50328" x="2190750" y="3979863"/>
          <p14:tracePt t="50334" x="2190750" y="3892550"/>
          <p14:tracePt t="50342" x="2178050" y="3816350"/>
          <p14:tracePt t="50350" x="2165350" y="3703638"/>
          <p14:tracePt t="50358" x="2165350" y="3590925"/>
          <p14:tracePt t="50366" x="2165350" y="3490913"/>
          <p14:tracePt t="50374" x="2165350" y="3354388"/>
          <p14:tracePt t="50382" x="2165350" y="3254375"/>
          <p14:tracePt t="50390" x="2178050" y="3165475"/>
          <p14:tracePt t="50397" x="2203450" y="3065463"/>
          <p14:tracePt t="50405" x="2216150" y="2965450"/>
          <p14:tracePt t="50414" x="2228850" y="2878138"/>
          <p14:tracePt t="50421" x="2228850" y="2790825"/>
          <p14:tracePt t="50430" x="2228850" y="2740025"/>
          <p14:tracePt t="50439" x="2239963" y="2690813"/>
          <p14:tracePt t="50446" x="2252663" y="2640013"/>
          <p14:tracePt t="50454" x="2265363" y="2590800"/>
          <p14:tracePt t="50462" x="2265363" y="2552700"/>
          <p14:tracePt t="50473" x="2265363" y="2540000"/>
          <p14:tracePt t="50478" x="2265363" y="2527300"/>
          <p14:tracePt t="50487" x="2265363" y="2516188"/>
          <p14:tracePt t="50494" x="2265363" y="2503488"/>
          <p14:tracePt t="50505" x="2265363" y="2490788"/>
          <p14:tracePt t="50510" x="2265363" y="2478088"/>
          <p14:tracePt t="50526" x="2265363" y="2465388"/>
          <p14:tracePt t="50542" x="2265363" y="2439988"/>
          <p14:tracePt t="50557" x="2265363" y="2427288"/>
          <p14:tracePt t="50566" x="2265363" y="2403475"/>
          <p14:tracePt t="50574" x="2265363" y="2390775"/>
          <p14:tracePt t="50582" x="2265363" y="2378075"/>
          <p14:tracePt t="50590" x="2265363" y="2352675"/>
          <p14:tracePt t="50598" x="2265363" y="2314575"/>
          <p14:tracePt t="50606" x="2265363" y="2290763"/>
          <p14:tracePt t="50613" x="2265363" y="2278063"/>
          <p14:tracePt t="50622" x="2265363" y="2265363"/>
          <p14:tracePt t="50630" x="2265363" y="2239963"/>
          <p14:tracePt t="50638" x="2265363" y="2227263"/>
          <p14:tracePt t="50646" x="2265363" y="2214563"/>
          <p14:tracePt t="50655" x="2265363" y="2201863"/>
          <p14:tracePt t="50662" x="2278063" y="2190750"/>
          <p14:tracePt t="50671" x="2290763" y="2178050"/>
          <p14:tracePt t="50678" x="2290763" y="2165350"/>
          <p14:tracePt t="50688" x="2290763" y="2139950"/>
          <p14:tracePt t="51271" x="2290763" y="2152650"/>
          <p14:tracePt t="51279" x="2290763" y="2165350"/>
          <p14:tracePt t="51286" x="2290763" y="2178050"/>
          <p14:tracePt t="51294" x="2290763" y="2214563"/>
          <p14:tracePt t="51307" x="2290763" y="2252663"/>
          <p14:tracePt t="51310" x="2290763" y="2290763"/>
          <p14:tracePt t="51322" x="2290763" y="2339975"/>
          <p14:tracePt t="51325" x="2290763" y="2378075"/>
          <p14:tracePt t="51334" x="2290763" y="2439988"/>
          <p14:tracePt t="51342" x="2290763" y="2490788"/>
          <p14:tracePt t="51350" x="2303463" y="2590800"/>
          <p14:tracePt t="51358" x="2339975" y="2678113"/>
          <p14:tracePt t="51365" x="2378075" y="2790825"/>
          <p14:tracePt t="51374" x="2390775" y="2890838"/>
          <p14:tracePt t="51382" x="2428875" y="3003550"/>
          <p14:tracePt t="51390" x="2452688" y="3165475"/>
          <p14:tracePt t="51398" x="2478088" y="3290888"/>
          <p14:tracePt t="51406" x="2516188" y="3429000"/>
          <p14:tracePt t="51414" x="2565400" y="3541713"/>
          <p14:tracePt t="51422" x="2590800" y="3641725"/>
          <p14:tracePt t="51429" x="2616200" y="3741738"/>
          <p14:tracePt t="51439" x="2628900" y="3816350"/>
          <p14:tracePt t="51446" x="2641600" y="3854450"/>
          <p14:tracePt t="51455" x="2654300" y="3892550"/>
          <p14:tracePt t="51462" x="2667000" y="3916363"/>
          <p14:tracePt t="51543" x="2667000" y="3929063"/>
          <p14:tracePt t="51559" x="2667000" y="3967163"/>
          <p14:tracePt t="51568" x="2667000" y="3992563"/>
          <p14:tracePt t="51576" x="2667000" y="4017963"/>
          <p14:tracePt t="51582" x="2678113" y="4029075"/>
          <p14:tracePt t="51591" x="2690813" y="4054475"/>
          <p14:tracePt t="51599" x="2690813" y="4079875"/>
          <p14:tracePt t="51607" x="2690813" y="4105275"/>
          <p14:tracePt t="51615" x="2703513" y="4141788"/>
          <p14:tracePt t="51623" x="2703513" y="4167188"/>
          <p14:tracePt t="51630" x="2703513" y="4192588"/>
          <p14:tracePt t="51640" x="2703513" y="4230688"/>
          <p14:tracePt t="51647" x="2703513" y="4267200"/>
          <p14:tracePt t="51657" x="2703513" y="4292600"/>
          <p14:tracePt t="51661" x="2728913" y="4318000"/>
          <p14:tracePt t="51670" x="2741613" y="4354513"/>
          <p14:tracePt t="51678" x="2741613" y="4367213"/>
          <p14:tracePt t="51688" x="2754313" y="4379913"/>
          <p14:tracePt t="51694" x="2754313" y="4405313"/>
          <p14:tracePt t="51704" x="2754313" y="4418013"/>
          <p14:tracePt t="52047" x="2741613" y="4392613"/>
          <p14:tracePt t="52055" x="2703513" y="4354513"/>
          <p14:tracePt t="52063" x="2678113" y="4292600"/>
          <p14:tracePt t="52074" x="2628900" y="4230688"/>
          <p14:tracePt t="52079" x="2603500" y="4141788"/>
          <p14:tracePt t="52089" x="2554288" y="4054475"/>
          <p14:tracePt t="52095" x="2503488" y="3941763"/>
          <p14:tracePt t="52106" x="2452688" y="3829050"/>
          <p14:tracePt t="52111" x="2403475" y="3703638"/>
          <p14:tracePt t="52123" x="2365375" y="3579813"/>
          <p14:tracePt t="52127" x="2328863" y="3479800"/>
          <p14:tracePt t="52134" x="2316163" y="3390900"/>
          <p14:tracePt t="52142" x="2278063" y="3290888"/>
          <p14:tracePt t="52150" x="2265363" y="3228975"/>
          <p14:tracePt t="52158" x="2252663" y="3165475"/>
          <p14:tracePt t="52166" x="2228850" y="3090863"/>
          <p14:tracePt t="52174" x="2228850" y="3041650"/>
          <p14:tracePt t="52190" x="2216150" y="2952750"/>
          <p14:tracePt t="52198" x="2190750" y="2916238"/>
          <p14:tracePt t="52206" x="2190750" y="2878138"/>
          <p14:tracePt t="52214" x="2190750" y="2840038"/>
          <p14:tracePt t="52223" x="2190750" y="2803525"/>
          <p14:tracePt t="52230" x="2190750" y="2778125"/>
          <p14:tracePt t="52239" x="2190750" y="2752725"/>
          <p14:tracePt t="52246" x="2190750" y="2716213"/>
          <p14:tracePt t="52254" x="2190750" y="2678113"/>
          <p14:tracePt t="52262" x="2178050" y="2640013"/>
          <p14:tracePt t="52272" x="2178050" y="2616200"/>
          <p14:tracePt t="52278" x="2178050" y="2590800"/>
          <p14:tracePt t="52289" x="2178050" y="2565400"/>
          <p14:tracePt t="52294" x="2178050" y="2552700"/>
          <p14:tracePt t="52311" x="2165350" y="2527300"/>
          <p14:tracePt t="52367" x="2152650" y="2503488"/>
          <p14:tracePt t="52374" x="2152650" y="2490788"/>
          <p14:tracePt t="52399" x="2152650" y="2478088"/>
          <p14:tracePt t="52527" x="2152650" y="2465388"/>
          <p14:tracePt t="52535" x="2152650" y="2452688"/>
          <p14:tracePt t="52544" x="2139950" y="2427288"/>
          <p14:tracePt t="52551" x="2139950" y="2414588"/>
          <p14:tracePt t="52559" x="2139950" y="2403475"/>
          <p14:tracePt t="52567" x="2139950" y="2390775"/>
          <p14:tracePt t="52576" x="2139950" y="2378075"/>
          <p14:tracePt t="52582" x="2139950" y="2365375"/>
          <p14:tracePt t="52598" x="2139950" y="2339975"/>
          <p14:tracePt t="52903" x="2127250" y="2339975"/>
          <p14:tracePt t="52912" x="2127250" y="2352675"/>
          <p14:tracePt t="52918" x="2127250" y="2403475"/>
          <p14:tracePt t="52926" x="2127250" y="2452688"/>
          <p14:tracePt t="52934" x="2127250" y="2540000"/>
          <p14:tracePt t="52942" x="2139950" y="2627313"/>
          <p14:tracePt t="52951" x="2165350" y="2716213"/>
          <p14:tracePt t="52958" x="2178050" y="2803525"/>
          <p14:tracePt t="52965" x="2216150" y="2890838"/>
          <p14:tracePt t="52974" x="2252663" y="3003550"/>
          <p14:tracePt t="52982" x="2278063" y="3090863"/>
          <p14:tracePt t="52990" x="2290763" y="3190875"/>
          <p14:tracePt t="52998" x="2328863" y="3278188"/>
          <p14:tracePt t="53007" x="2352675" y="3354388"/>
          <p14:tracePt t="53014" x="2365375" y="3390900"/>
          <p14:tracePt t="53022" x="2378075" y="3429000"/>
          <p14:tracePt t="53029" x="2390775" y="3467100"/>
          <p14:tracePt t="53039" x="2416175" y="3490913"/>
          <p14:tracePt t="53046" x="2428875" y="3541713"/>
          <p14:tracePt t="53056" x="2441575" y="3567113"/>
          <p14:tracePt t="53062" x="2452688" y="3590925"/>
          <p14:tracePt t="53071" x="2465388" y="3629025"/>
          <p14:tracePt t="53078" x="2478088" y="3641725"/>
          <p14:tracePt t="53088" x="2490788" y="3667125"/>
          <p14:tracePt t="53094" x="2503488" y="3679825"/>
          <p14:tracePt t="53104" x="2528888" y="3703638"/>
          <p14:tracePt t="53110" x="2528888" y="3729038"/>
          <p14:tracePt t="53126" x="2541588" y="3754438"/>
          <p14:tracePt t="53135" x="2541588" y="3779838"/>
          <p14:tracePt t="53152" x="2541588" y="3792538"/>
          <p14:tracePt t="53158" x="2541588" y="3803650"/>
          <p14:tracePt t="53172" x="2554288" y="3829050"/>
          <p14:tracePt t="53173" x="2565400" y="3829050"/>
          <p14:tracePt t="53182" x="2565400" y="3841750"/>
          <p14:tracePt t="53287" x="2565400" y="3867150"/>
          <p14:tracePt t="53310" x="2565400" y="3879850"/>
          <p14:tracePt t="53319" x="2565400" y="3892550"/>
          <p14:tracePt t="53327" x="2565400" y="3905250"/>
          <p14:tracePt t="53335" x="2565400" y="3916363"/>
          <p14:tracePt t="53344" x="2565400" y="3941763"/>
          <p14:tracePt t="53351" x="2578100" y="3979863"/>
          <p14:tracePt t="53359" x="2603500" y="4029075"/>
          <p14:tracePt t="53368" x="2616200" y="4079875"/>
          <p14:tracePt t="53374" x="2616200" y="4141788"/>
          <p14:tracePt t="53382" x="2641600" y="4192588"/>
          <p14:tracePt t="53393" x="2667000" y="4254500"/>
          <p14:tracePt t="53398" x="2667000" y="4292600"/>
          <p14:tracePt t="53408" x="2678113" y="4330700"/>
          <p14:tracePt t="53415" x="2690813" y="4354513"/>
          <p14:tracePt t="53423" x="2690813" y="4367213"/>
          <p14:tracePt t="54662" x="2690813" y="4392613"/>
          <p14:tracePt t="54679" x="2667000" y="4379913"/>
          <p14:tracePt t="54689" x="2603500" y="4330700"/>
          <p14:tracePt t="54694" x="2503488" y="4254500"/>
          <p14:tracePt t="54708" x="2428875" y="4192588"/>
          <p14:tracePt t="54711" x="2339975" y="4117975"/>
          <p14:tracePt t="54724" x="2216150" y="4067175"/>
          <p14:tracePt t="54727" x="2127250" y="4005263"/>
          <p14:tracePt t="54735" x="2027238" y="3905250"/>
          <p14:tracePt t="54744" x="1952625" y="3829050"/>
          <p14:tracePt t="54751" x="1878013" y="3767138"/>
          <p14:tracePt t="54758" x="1778000" y="3692525"/>
          <p14:tracePt t="54766" x="1689100" y="3590925"/>
          <p14:tracePt t="54774" x="1627188" y="3503613"/>
          <p14:tracePt t="54782" x="1577975" y="3429000"/>
          <p14:tracePt t="54791" x="1527175" y="3354388"/>
          <p14:tracePt t="54798" x="1489075" y="3290888"/>
          <p14:tracePt t="54806" x="1452563" y="3254375"/>
          <p14:tracePt t="54814" x="1414463" y="3178175"/>
          <p14:tracePt t="54824" x="1401763" y="3116263"/>
          <p14:tracePt t="54830" x="1401763" y="3078163"/>
          <p14:tracePt t="54838" x="1401763" y="3028950"/>
          <p14:tracePt t="54846" x="1401763" y="2978150"/>
          <p14:tracePt t="54855" x="1401763" y="2928938"/>
          <p14:tracePt t="54862" x="1401763" y="2878138"/>
          <p14:tracePt t="54871" x="1401763" y="2840038"/>
          <p14:tracePt t="54879" x="1401763" y="2803525"/>
          <p14:tracePt t="54887" x="1414463" y="2778125"/>
          <p14:tracePt t="54894" x="1427163" y="2728913"/>
          <p14:tracePt t="54904" x="1427163" y="2716213"/>
          <p14:tracePt t="54910" x="1452563" y="2703513"/>
          <p14:tracePt t="54922" x="1476375" y="2678113"/>
          <p14:tracePt t="54926" x="1514475" y="2640013"/>
          <p14:tracePt t="54938" x="1527175" y="2603500"/>
          <p14:tracePt t="54942" x="1552575" y="2578100"/>
          <p14:tracePt t="54958" x="1565275" y="2565400"/>
          <p14:tracePt t="54967" x="1577975" y="2552700"/>
          <p14:tracePt t="54975" x="1589088" y="2552700"/>
          <p14:tracePt t="55006" x="1601788" y="2540000"/>
          <p14:tracePt t="55030" x="1614488" y="2540000"/>
          <p14:tracePt t="55039" x="1627188" y="2540000"/>
          <p14:tracePt t="55046" x="1639888" y="2540000"/>
          <p14:tracePt t="55055" x="1652588" y="2540000"/>
          <p14:tracePt t="55062" x="1665288" y="2527300"/>
          <p14:tracePt t="55072" x="1665288" y="2516188"/>
          <p14:tracePt t="55078" x="1677988" y="2516188"/>
          <p14:tracePt t="55088" x="1689100" y="2503488"/>
          <p14:tracePt t="55104" x="1701800" y="2490788"/>
          <p14:tracePt t="55126" x="1714500" y="2478088"/>
          <p14:tracePt t="55150" x="1714500" y="2465388"/>
          <p14:tracePt t="55174" x="1727200" y="2465388"/>
          <p14:tracePt t="55182" x="1752600" y="2465388"/>
          <p14:tracePt t="55190" x="1752600" y="2452688"/>
          <p14:tracePt t="55198" x="1778000" y="2452688"/>
          <p14:tracePt t="55207" x="1790700" y="2439988"/>
          <p14:tracePt t="55215" x="1814513" y="2427288"/>
          <p14:tracePt t="55223" x="1839913" y="2414588"/>
          <p14:tracePt t="55230" x="1865313" y="2414588"/>
          <p14:tracePt t="55246" x="1878013" y="2403475"/>
          <p14:tracePt t="55263" x="1890713" y="2390775"/>
          <p14:tracePt t="55272" x="1903413" y="2378075"/>
          <p14:tracePt t="55326" x="1903413" y="2365375"/>
          <p14:tracePt t="55359" x="1914525" y="2352675"/>
          <p14:tracePt t="55568" x="1914525" y="2339975"/>
          <p14:tracePt t="63990" x="1903413" y="2339975"/>
          <p14:tracePt t="63999" x="1903413" y="2352675"/>
          <p14:tracePt t="64007" x="1903413" y="2390775"/>
          <p14:tracePt t="64015" x="1914525" y="2439988"/>
          <p14:tracePt t="64023" x="1939925" y="2503488"/>
          <p14:tracePt t="64031" x="1952625" y="2552700"/>
          <p14:tracePt t="64040" x="1978025" y="2627313"/>
          <p14:tracePt t="64046" x="2003425" y="2678113"/>
          <p14:tracePt t="64055" x="2003425" y="2716213"/>
          <p14:tracePt t="64062" x="2014538" y="2752725"/>
          <p14:tracePt t="64072" x="2027238" y="2778125"/>
          <p14:tracePt t="64078" x="2027238" y="2790825"/>
          <p14:tracePt t="64168" x="2027238" y="2803525"/>
          <p14:tracePt t="64175" x="2027238" y="2816225"/>
          <p14:tracePt t="64182" x="2039938" y="2840038"/>
          <p14:tracePt t="64190" x="2065338" y="2865438"/>
          <p14:tracePt t="64198" x="2065338" y="2890838"/>
          <p14:tracePt t="64206" x="2065338" y="2928938"/>
          <p14:tracePt t="64214" x="2090738" y="2941638"/>
          <p14:tracePt t="64224" x="2090738" y="2965450"/>
          <p14:tracePt t="64230" x="2090738" y="2990850"/>
          <p14:tracePt t="64310" x="2090738" y="3003550"/>
          <p14:tracePt t="64327" x="2090738" y="3028950"/>
          <p14:tracePt t="64336" x="2090738" y="3041650"/>
          <p14:tracePt t="64344" x="2090738" y="3065463"/>
          <p14:tracePt t="64351" x="2090738" y="3078163"/>
          <p14:tracePt t="64359" x="2090738" y="3103563"/>
          <p14:tracePt t="64376" x="2103438" y="3116263"/>
          <p14:tracePt t="65431" x="2103438" y="3128963"/>
          <p14:tracePt t="65446" x="2090738" y="3141663"/>
          <p14:tracePt t="65457" x="2078038" y="3141663"/>
          <p14:tracePt t="65472" x="2065338" y="3154363"/>
          <p14:tracePt t="65486" x="2039938" y="3178175"/>
          <p14:tracePt t="65494" x="2003425" y="3190875"/>
          <p14:tracePt t="65504" x="1990725" y="3203575"/>
          <p14:tracePt t="65510" x="1965325" y="3216275"/>
          <p14:tracePt t="65521" x="1939925" y="3241675"/>
          <p14:tracePt t="65526" x="1914525" y="3254375"/>
          <p14:tracePt t="65541" x="1890713" y="3267075"/>
          <p14:tracePt t="65543" x="1878013" y="3278188"/>
          <p14:tracePt t="65551" x="1839913" y="3278188"/>
          <p14:tracePt t="65558" x="1801813" y="3290888"/>
          <p14:tracePt t="65567" x="1778000" y="3303588"/>
          <p14:tracePt t="65577" x="1752600" y="3303588"/>
          <p14:tracePt t="65583" x="1739900" y="3303588"/>
          <p14:tracePt t="65591" x="1727200" y="3303588"/>
          <p14:tracePt t="65598" x="1714500" y="3303588"/>
          <p14:tracePt t="65646" x="1701800" y="3303588"/>
          <p14:tracePt t="65654" x="1689100" y="3303588"/>
          <p14:tracePt t="65662" x="1665288" y="3303588"/>
          <p14:tracePt t="65671" x="1627188" y="3303588"/>
          <p14:tracePt t="65678" x="1601788" y="3290888"/>
          <p14:tracePt t="65687" x="1565275" y="3290888"/>
          <p14:tracePt t="65694" x="1539875" y="3278188"/>
          <p14:tracePt t="65704" x="1501775" y="3267075"/>
          <p14:tracePt t="65710" x="1465263" y="3254375"/>
          <p14:tracePt t="65723" x="1452563" y="3254375"/>
          <p14:tracePt t="65727" x="1439863" y="3241675"/>
          <p14:tracePt t="65739" x="1414463" y="3228975"/>
          <p14:tracePt t="65911" x="1439863" y="3228975"/>
          <p14:tracePt t="65919" x="1489075" y="3228975"/>
          <p14:tracePt t="65926" x="1552575" y="3228975"/>
          <p14:tracePt t="65937" x="1652588" y="3228975"/>
          <p14:tracePt t="65943" x="1790700" y="3228975"/>
          <p14:tracePt t="65951" x="1952625" y="3228975"/>
          <p14:tracePt t="65959" x="2103438" y="3216275"/>
          <p14:tracePt t="65968" x="2265363" y="3216275"/>
          <p14:tracePt t="65976" x="2452688" y="3216275"/>
          <p14:tracePt t="65982" x="2628900" y="3216275"/>
          <p14:tracePt t="65990" x="2816225" y="3203575"/>
          <p14:tracePt t="65998" x="2967038" y="3190875"/>
          <p14:tracePt t="66006" x="3103563" y="3190875"/>
          <p14:tracePt t="66014" x="3216275" y="3178175"/>
          <p14:tracePt t="66022" x="3305175" y="3165475"/>
          <p14:tracePt t="66030" x="3354388" y="3141663"/>
          <p14:tracePt t="66038" x="3405188" y="3128963"/>
          <p14:tracePt t="66046" x="3417888" y="3128963"/>
          <p14:tracePt t="66055" x="3429000" y="3116263"/>
          <p14:tracePt t="66062" x="3441700" y="3116263"/>
          <p14:tracePt t="66071" x="3441700" y="3103563"/>
          <p14:tracePt t="66078" x="3479800" y="3103563"/>
          <p14:tracePt t="66087" x="3505200" y="3103563"/>
          <p14:tracePt t="66094" x="3541713" y="3103563"/>
          <p14:tracePt t="66103" x="3579813" y="3103563"/>
          <p14:tracePt t="66110" x="3605213" y="3103563"/>
          <p14:tracePt t="66121" x="3630613" y="3103563"/>
          <p14:tracePt t="66127" x="3654425" y="3103563"/>
          <p14:tracePt t="66407" x="3667125" y="3103563"/>
          <p14:tracePt t="66431" x="3667125" y="3116263"/>
          <p14:tracePt t="66647" x="3654425" y="3128963"/>
          <p14:tracePt t="66663" x="3630613" y="3128963"/>
          <p14:tracePt t="66679" x="3617913" y="3141663"/>
          <p14:tracePt t="66687" x="3605213" y="3141663"/>
          <p14:tracePt t="66695" x="3592513" y="3154363"/>
          <p14:tracePt t="66704" x="3554413" y="3165475"/>
          <p14:tracePt t="66709" x="3530600" y="3178175"/>
          <p14:tracePt t="66721" x="3492500" y="3203575"/>
          <p14:tracePt t="66726" x="3392488" y="3203575"/>
          <p14:tracePt t="66738" x="3292475" y="3203575"/>
          <p14:tracePt t="66741" x="3192463" y="3203575"/>
          <p14:tracePt t="66750" x="3092450" y="3216275"/>
          <p14:tracePt t="66758" x="2979738" y="3254375"/>
          <p14:tracePt t="66766" x="2879725" y="3278188"/>
          <p14:tracePt t="66773" x="2778125" y="3278188"/>
          <p14:tracePt t="66782" x="2690813" y="3303588"/>
          <p14:tracePt t="66790" x="2616200" y="3328988"/>
          <p14:tracePt t="66798" x="2554288" y="3354388"/>
          <p14:tracePt t="66805" x="2490788" y="3354388"/>
          <p14:tracePt t="66814" x="2452688" y="3367088"/>
          <p14:tracePt t="66823" x="2416175" y="3378200"/>
          <p14:tracePt t="66831" x="2378075" y="3378200"/>
          <p14:tracePt t="66839" x="2352675" y="3378200"/>
          <p14:tracePt t="66847" x="2328863" y="3378200"/>
          <p14:tracePt t="66856" x="2303463" y="3378200"/>
          <p14:tracePt t="66863" x="2278063" y="3378200"/>
          <p14:tracePt t="66873" x="2265363" y="3378200"/>
          <p14:tracePt t="66928" x="2252663" y="3378200"/>
          <p14:tracePt t="66935" x="2239963" y="3378200"/>
          <p14:tracePt t="66943" x="2228850" y="3378200"/>
          <p14:tracePt t="66952" x="2216150" y="3378200"/>
          <p14:tracePt t="66959" x="2216150" y="3354388"/>
          <p14:tracePt t="66967" x="2190750" y="3354388"/>
          <p14:tracePt t="66973" x="2190750" y="3328988"/>
          <p14:tracePt t="66982" x="2165350" y="3328988"/>
          <p14:tracePt t="66990" x="2165350" y="3303588"/>
          <p14:tracePt t="66999" x="2165350" y="3290888"/>
          <p14:tracePt t="67006" x="2152650" y="3278188"/>
          <p14:tracePt t="67086" x="2152650" y="3267075"/>
          <p14:tracePt t="67103" x="2165350" y="3267075"/>
          <p14:tracePt t="67119" x="2216150" y="3267075"/>
          <p14:tracePt t="67127" x="2278063" y="3267075"/>
          <p14:tracePt t="67136" x="2328863" y="3267075"/>
          <p14:tracePt t="67143" x="2390775" y="3267075"/>
          <p14:tracePt t="67151" x="2452688" y="3267075"/>
          <p14:tracePt t="67159" x="2490788" y="3278188"/>
          <p14:tracePt t="67178" x="2528888" y="3290888"/>
          <p14:tracePt t="67647" x="2541588" y="3290888"/>
          <p14:tracePt t="67656" x="2554288" y="3290888"/>
          <p14:tracePt t="67663" x="2590800" y="3278188"/>
          <p14:tracePt t="67671" x="2641600" y="3267075"/>
          <p14:tracePt t="67678" x="2667000" y="3267075"/>
          <p14:tracePt t="67687" x="2690813" y="3267075"/>
          <p14:tracePt t="67694" x="2716213" y="3267075"/>
          <p14:tracePt t="67703" x="2716213" y="3254375"/>
          <p14:tracePt t="68047" x="2728913" y="3241675"/>
          <p14:tracePt t="68063" x="2741613" y="3241675"/>
          <p14:tracePt t="68071" x="2778125" y="3241675"/>
          <p14:tracePt t="68079" x="2854325" y="3241675"/>
          <p14:tracePt t="68088" x="2979738" y="3254375"/>
          <p14:tracePt t="68095" x="3041650" y="3254375"/>
          <p14:tracePt t="68105" x="3116263" y="3278188"/>
          <p14:tracePt t="68110" x="3192463" y="3278188"/>
          <p14:tracePt t="68123" x="3254375" y="3290888"/>
          <p14:tracePt t="68126" x="3292475" y="3303588"/>
          <p14:tracePt t="68138" x="3328988" y="3303588"/>
          <p14:tracePt t="68143" x="3367088" y="3303588"/>
          <p14:tracePt t="68155" x="3392488" y="3303588"/>
          <p14:tracePt t="68159" x="3417888" y="3303588"/>
          <p14:tracePt t="68168" x="3429000" y="3303588"/>
          <p14:tracePt t="68174" x="3454400" y="3303588"/>
          <p14:tracePt t="68192" x="3492500" y="3303588"/>
          <p14:tracePt t="68198" x="3492500" y="3290888"/>
          <p14:tracePt t="68206" x="3505200" y="3278188"/>
          <p14:tracePt t="68214" x="3517900" y="3278188"/>
          <p14:tracePt t="68222" x="3530600" y="3278188"/>
          <p14:tracePt t="68230" x="3530600" y="3267075"/>
          <p14:tracePt t="68240" x="3541713" y="3267075"/>
          <p14:tracePt t="68245" x="3554413" y="3267075"/>
          <p14:tracePt t="68256" x="3567113" y="3267075"/>
          <p14:tracePt t="68271" x="3579813" y="3254375"/>
          <p14:tracePt t="68278" x="3592513" y="3254375"/>
          <p14:tracePt t="68511" x="3605213" y="3254375"/>
          <p14:tracePt t="68520" x="3617913" y="3254375"/>
          <p14:tracePt t="68527" x="3630613" y="3241675"/>
          <p14:tracePt t="68536" x="3679825" y="3241675"/>
          <p14:tracePt t="68546" x="3743325" y="3228975"/>
          <p14:tracePt t="68560" x="3879850" y="3203575"/>
          <p14:tracePt t="68574" x="4043363" y="3178175"/>
          <p14:tracePt t="68587" x="4092575" y="3165475"/>
          <p14:tracePt t="68594" x="4143375" y="3165475"/>
          <p14:tracePt t="68600" x="4168775" y="3165475"/>
          <p14:tracePt t="68607" x="4192588" y="3165475"/>
          <p14:tracePt t="68620" x="4217988" y="3165475"/>
          <p14:tracePt t="68994" x="4230688" y="3165475"/>
          <p14:tracePt t="69004" x="4243388" y="3165475"/>
          <p14:tracePt t="69009" x="4268788" y="3178175"/>
          <p14:tracePt t="69014" x="4281488" y="3178175"/>
          <p14:tracePt t="69026" x="4305300" y="3190875"/>
          <p14:tracePt t="69031" x="4330700" y="3216275"/>
          <p14:tracePt t="69041" x="4368800" y="3228975"/>
          <p14:tracePt t="69047" x="4394200" y="3228975"/>
          <p14:tracePt t="69056" x="4418013" y="3241675"/>
          <p14:tracePt t="69069" x="4456113" y="3254375"/>
          <p14:tracePt t="69073" x="4494213" y="3267075"/>
          <p14:tracePt t="69078" x="4506913" y="3267075"/>
          <p14:tracePt t="69154" x="4530725" y="3267075"/>
          <p14:tracePt t="69172" x="4543425" y="3267075"/>
          <p14:tracePt t="69177" x="4556125" y="3267075"/>
          <p14:tracePt t="69183" x="4581525" y="3267075"/>
          <p14:tracePt t="69193" x="4594225" y="3267075"/>
          <p14:tracePt t="69199" x="4630738" y="3267075"/>
          <p14:tracePt t="69208" x="4668838" y="3267075"/>
          <p14:tracePt t="69224" x="4719638" y="3267075"/>
          <p14:tracePt t="69259" x="4732338" y="3267075"/>
          <p14:tracePt t="69274" x="4756150" y="3267075"/>
          <p14:tracePt t="69279" x="4781550" y="3267075"/>
          <p14:tracePt t="69290" x="4819650" y="3267075"/>
          <p14:tracePt t="69295" x="4894263" y="3290888"/>
          <p14:tracePt t="69311" x="4994275" y="3316288"/>
          <p14:tracePt t="69327" x="5019675" y="3316288"/>
          <p14:tracePt t="69539" x="5032375" y="3316288"/>
          <p14:tracePt t="69548" x="5045075" y="3316288"/>
          <p14:tracePt t="69559" x="5081588" y="3316288"/>
          <p14:tracePt t="69574" x="5181600" y="3316288"/>
          <p14:tracePt t="69586" x="5232400" y="3316288"/>
          <p14:tracePt t="69590" x="5319713" y="3316288"/>
          <p14:tracePt t="69601" x="5383213" y="3328988"/>
          <p14:tracePt t="69607" x="5470525" y="3328988"/>
          <p14:tracePt t="69616" x="5557838" y="3328988"/>
          <p14:tracePt t="69623" x="5657850" y="3341688"/>
          <p14:tracePt t="69632" x="5732463" y="3367088"/>
          <p14:tracePt t="69640" x="5783263" y="3367088"/>
          <p14:tracePt t="69648" x="5832475" y="3367088"/>
          <p14:tracePt t="69656" x="5845175" y="3367088"/>
          <p14:tracePt t="69754" x="5870575" y="3367088"/>
          <p14:tracePt t="69762" x="5883275" y="3367088"/>
          <p14:tracePt t="69774" x="5895975" y="3354388"/>
          <p14:tracePt t="70346" x="5895975" y="3341688"/>
          <p14:tracePt t="70356" x="5883275" y="3341688"/>
          <p14:tracePt t="70361" x="5870575" y="3341688"/>
          <p14:tracePt t="70376" x="5870575" y="3354388"/>
          <p14:tracePt t="70481" x="5845175" y="3367088"/>
          <p14:tracePt t="71403" x="5832475" y="3378200"/>
          <p14:tracePt t="71433" x="5821363" y="3378200"/>
          <p14:tracePt t="71443" x="5795963" y="3378200"/>
          <p14:tracePt t="71451" x="5683250" y="3390900"/>
          <p14:tracePt t="71459" x="5570538" y="3441700"/>
          <p14:tracePt t="71464" x="5445125" y="3454400"/>
          <p14:tracePt t="71474" x="5294313" y="3467100"/>
          <p14:tracePt t="71480" x="5145088" y="3467100"/>
          <p14:tracePt t="71486" x="5019675" y="3479800"/>
          <p14:tracePt t="71498" x="4881563" y="3490913"/>
          <p14:tracePt t="71504" x="4743450" y="3516313"/>
          <p14:tracePt t="71510" x="4594225" y="3554413"/>
          <p14:tracePt t="71523" x="4468813" y="3590925"/>
          <p14:tracePt t="71528" x="4330700" y="3603625"/>
          <p14:tracePt t="71540" x="4205288" y="3616325"/>
          <p14:tracePt t="71544" x="4105275" y="3629025"/>
          <p14:tracePt t="71556" x="3979863" y="3629025"/>
          <p14:tracePt t="71560" x="3830638" y="3629025"/>
          <p14:tracePt t="71566" x="3679825" y="3629025"/>
          <p14:tracePt t="71574" x="3530600" y="3629025"/>
          <p14:tracePt t="71582" x="3367088" y="3629025"/>
          <p14:tracePt t="71589" x="3216275" y="3629025"/>
          <p14:tracePt t="71598" x="3092450" y="3629025"/>
          <p14:tracePt t="71605" x="2941638" y="3616325"/>
          <p14:tracePt t="71614" x="2803525" y="3616325"/>
          <p14:tracePt t="71622" x="2667000" y="3590925"/>
          <p14:tracePt t="71630" x="2565400" y="3579813"/>
          <p14:tracePt t="71639" x="2478088" y="3567113"/>
          <p14:tracePt t="71647" x="2416175" y="3567113"/>
          <p14:tracePt t="71655" x="2378075" y="3567113"/>
          <p14:tracePt t="71662" x="2339975" y="3567113"/>
          <p14:tracePt t="71672" x="2316163" y="3567113"/>
          <p14:tracePt t="71679" x="2290763" y="3567113"/>
          <p14:tracePt t="71759" x="2278063" y="3567113"/>
          <p14:tracePt t="71775" x="2252663" y="3567113"/>
          <p14:tracePt t="71783" x="2239963" y="3567113"/>
          <p14:tracePt t="71792" x="2203450" y="3567113"/>
          <p14:tracePt t="71798" x="2178050" y="3579813"/>
          <p14:tracePt t="71806" x="2116138" y="3579813"/>
          <p14:tracePt t="71814" x="2014538" y="3579813"/>
          <p14:tracePt t="71822" x="1927225" y="3579813"/>
          <p14:tracePt t="71830" x="1814513" y="3579813"/>
          <p14:tracePt t="71838" x="1714500" y="3579813"/>
          <p14:tracePt t="71846" x="1601788" y="3567113"/>
          <p14:tracePt t="71855" x="1489075" y="3541713"/>
          <p14:tracePt t="71862" x="1363663" y="3529013"/>
          <p14:tracePt t="71871" x="1276350" y="3516313"/>
          <p14:tracePt t="71878" x="1214438" y="3490913"/>
          <p14:tracePt t="71887" x="1139825" y="3479800"/>
          <p14:tracePt t="71894" x="1063625" y="3467100"/>
          <p14:tracePt t="71903" x="1027113" y="3467100"/>
          <p14:tracePt t="71909" x="1001713" y="3454400"/>
          <p14:tracePt t="71921" x="989013" y="3454400"/>
          <p14:tracePt t="71926" x="976313" y="3429000"/>
          <p14:tracePt t="71952" x="976313" y="3416300"/>
          <p14:tracePt t="71958" x="976313" y="3403600"/>
          <p14:tracePt t="71967" x="976313" y="3390900"/>
          <p14:tracePt t="71991" x="976313" y="3367088"/>
          <p14:tracePt t="72007" x="976313" y="3354388"/>
          <p14:tracePt t="72022" x="976313" y="3341688"/>
          <p14:tracePt t="72038" x="976313" y="3328988"/>
          <p14:tracePt t="72056" x="976313" y="3316288"/>
          <p14:tracePt t="72072" x="976313" y="3303588"/>
          <p14:tracePt t="72089" x="976313" y="3290888"/>
          <p14:tracePt t="72094" x="976313" y="3278188"/>
          <p14:tracePt t="72104" x="989013" y="3278188"/>
          <p14:tracePt t="72120" x="1001713" y="3278188"/>
          <p14:tracePt t="72126" x="1014413" y="3278188"/>
          <p14:tracePt t="72137" x="1027113" y="3278188"/>
          <p14:tracePt t="72143" x="1050925" y="3278188"/>
          <p14:tracePt t="72152" x="1101725" y="3278188"/>
          <p14:tracePt t="72158" x="1163638" y="3278188"/>
          <p14:tracePt t="72166" x="1263650" y="3267075"/>
          <p14:tracePt t="72187" x="1376363" y="3254375"/>
          <p14:tracePt t="72190" x="1452563" y="3254375"/>
          <p14:tracePt t="72198" x="1539875" y="3254375"/>
          <p14:tracePt t="72206" x="1589088" y="3254375"/>
          <p14:tracePt t="72214" x="1627188" y="3254375"/>
          <p14:tracePt t="72222" x="1652588" y="3254375"/>
          <p14:tracePt t="72230" x="1665288" y="3254375"/>
          <p14:tracePt t="72239" x="1677988" y="3254375"/>
          <p14:tracePt t="72247" x="1714500" y="3254375"/>
          <p14:tracePt t="72256" x="1739900" y="3254375"/>
          <p14:tracePt t="72262" x="1778000" y="3254375"/>
          <p14:tracePt t="72272" x="1801813" y="3241675"/>
          <p14:tracePt t="72279" x="1827213" y="3241675"/>
          <p14:tracePt t="72289" x="1865313" y="3228975"/>
          <p14:tracePt t="72295" x="1890713" y="3216275"/>
          <p14:tracePt t="72305" x="1927225" y="3216275"/>
          <p14:tracePt t="72310" x="1952625" y="3216275"/>
          <p14:tracePt t="72320" x="1990725" y="3216275"/>
          <p14:tracePt t="72326" x="2039938" y="3216275"/>
          <p14:tracePt t="72337" x="2078038" y="3216275"/>
          <p14:tracePt t="72342" x="2116138" y="3216275"/>
          <p14:tracePt t="72353" x="2152650" y="3216275"/>
          <p14:tracePt t="72358" x="2190750" y="3216275"/>
          <p14:tracePt t="72366" x="2216150" y="3216275"/>
          <p14:tracePt t="72374" x="2239963" y="3216275"/>
          <p14:tracePt t="72381" x="2278063" y="3228975"/>
          <p14:tracePt t="72389" x="2316163" y="3241675"/>
          <p14:tracePt t="72398" x="2352675" y="3241675"/>
          <p14:tracePt t="72406" x="2378075" y="3241675"/>
          <p14:tracePt t="72414" x="2403475" y="3241675"/>
          <p14:tracePt t="72422" x="2428875" y="3241675"/>
          <p14:tracePt t="72430" x="2452688" y="3241675"/>
          <p14:tracePt t="72438" x="2478088" y="3241675"/>
          <p14:tracePt t="72447" x="2503488" y="3241675"/>
          <p14:tracePt t="72454" x="2528888" y="3241675"/>
          <p14:tracePt t="72462" x="2554288" y="3241675"/>
          <p14:tracePt t="72471" x="2590800" y="3241675"/>
          <p14:tracePt t="72478" x="2628900" y="3241675"/>
          <p14:tracePt t="72487" x="2678113" y="3241675"/>
          <p14:tracePt t="72494" x="2716213" y="3241675"/>
          <p14:tracePt t="72504" x="2754313" y="3241675"/>
          <p14:tracePt t="72510" x="2778125" y="3241675"/>
          <p14:tracePt t="72520" x="2803525" y="3241675"/>
          <p14:tracePt t="72526" x="2841625" y="3241675"/>
          <p14:tracePt t="72537" x="2879725" y="3241675"/>
          <p14:tracePt t="72543" x="2916238" y="3241675"/>
          <p14:tracePt t="72550" x="2967038" y="3241675"/>
          <p14:tracePt t="72558" x="3016250" y="3241675"/>
          <p14:tracePt t="72566" x="3079750" y="3241675"/>
          <p14:tracePt t="72574" x="3167063" y="3241675"/>
          <p14:tracePt t="72582" x="3279775" y="3241675"/>
          <p14:tracePt t="72590" x="3405188" y="3241675"/>
          <p14:tracePt t="72598" x="3517900" y="3241675"/>
          <p14:tracePt t="72606" x="3630613" y="3241675"/>
          <p14:tracePt t="72617" x="3730625" y="3241675"/>
          <p14:tracePt t="72624" x="3805238" y="3241675"/>
          <p14:tracePt t="72633" x="3856038" y="3241675"/>
          <p14:tracePt t="72641" x="3905250" y="3241675"/>
          <p14:tracePt t="72648" x="3943350" y="3241675"/>
          <p14:tracePt t="72657" x="4017963" y="3241675"/>
          <p14:tracePt t="72664" x="4056063" y="3241675"/>
          <p14:tracePt t="72674" x="4105275" y="3241675"/>
          <p14:tracePt t="72677" x="4168775" y="3241675"/>
          <p14:tracePt t="72689" x="4217988" y="3254375"/>
          <p14:tracePt t="72693" x="4268788" y="3254375"/>
          <p14:tracePt t="72706" x="4368800" y="3278188"/>
          <p14:tracePt t="72712" x="4430713" y="3290888"/>
          <p14:tracePt t="72724" x="4506913" y="3303588"/>
          <p14:tracePt t="72729" x="4594225" y="3316288"/>
          <p14:tracePt t="72741" x="4732338" y="3354388"/>
          <p14:tracePt t="72757" x="4781550" y="3354388"/>
          <p14:tracePt t="72760" x="4819650" y="3354388"/>
          <p14:tracePt t="72770" x="4832350" y="3354388"/>
          <p14:tracePt t="72775" x="4843463" y="3354388"/>
          <p14:tracePt t="72801" x="4868863" y="3354388"/>
          <p14:tracePt t="72816" x="4881563" y="3354388"/>
          <p14:tracePt t="72822" x="4894263" y="3354388"/>
          <p14:tracePt t="72832" x="4919663" y="3354388"/>
          <p14:tracePt t="72839" x="4956175" y="3354388"/>
          <p14:tracePt t="72848" x="5006975" y="3354388"/>
          <p14:tracePt t="72855" x="5057775" y="3354388"/>
          <p14:tracePt t="72864" x="5068888" y="3341688"/>
          <p14:tracePt t="72874" x="5106988" y="3328988"/>
          <p14:tracePt t="72877" x="5119688" y="3316288"/>
          <p14:tracePt t="72890" x="5132388" y="3316288"/>
          <p14:tracePt t="72893" x="5145088" y="3303588"/>
          <p14:tracePt t="72907" x="5170488" y="3303588"/>
          <p14:tracePt t="72923" x="5194300" y="3290888"/>
          <p14:tracePt t="72927" x="5207000" y="3278188"/>
          <p14:tracePt t="72940" x="5219700" y="3278188"/>
          <p14:tracePt t="72944" x="5232400" y="3278188"/>
          <p14:tracePt t="72956" x="5245100" y="3278188"/>
          <p14:tracePt t="72970" x="5257800" y="3278188"/>
          <p14:tracePt t="72976" x="5270500" y="3278188"/>
          <p14:tracePt t="72984" x="5281613" y="3278188"/>
          <p14:tracePt t="73017" x="5307013" y="3278188"/>
          <p14:tracePt t="73504" x="5294313" y="3278188"/>
          <p14:tracePt t="73512" x="5270500" y="3278188"/>
          <p14:tracePt t="73522" x="5245100" y="3290888"/>
          <p14:tracePt t="73525" x="5219700" y="3290888"/>
          <p14:tracePt t="73634" x="5207000" y="3290888"/>
          <p14:tracePt t="74042" x="5194300" y="3303588"/>
          <p14:tracePt t="83826" x="5181600" y="3303588"/>
          <p14:tracePt t="83834" x="5170488" y="3316288"/>
          <p14:tracePt t="83842" x="5157788" y="3316288"/>
          <p14:tracePt t="83848" x="5157788" y="3328988"/>
          <p14:tracePt t="83854" x="5132388" y="3328988"/>
          <p14:tracePt t="83864" x="5119688" y="3328988"/>
          <p14:tracePt t="83870" x="5081588" y="3341688"/>
          <p14:tracePt t="83880" x="4994275" y="3341688"/>
          <p14:tracePt t="83889" x="4894263" y="3341688"/>
          <p14:tracePt t="83894" x="4781550" y="3341688"/>
          <p14:tracePt t="83907" x="4681538" y="3341688"/>
          <p14:tracePt t="83912" x="4581525" y="3341688"/>
          <p14:tracePt t="83922" x="4481513" y="3341688"/>
          <p14:tracePt t="83928" x="4356100" y="3341688"/>
          <p14:tracePt t="83942" x="4181475" y="3341688"/>
          <p14:tracePt t="83955" x="4105275" y="3341688"/>
          <p14:tracePt t="83963" x="4017963" y="3341688"/>
          <p14:tracePt t="83967" x="3956050" y="3341688"/>
          <p14:tracePt t="83977" x="3905250" y="3341688"/>
          <p14:tracePt t="83987" x="3830638" y="3341688"/>
          <p14:tracePt t="83992" x="3779838" y="3328988"/>
          <p14:tracePt t="84002" x="3730625" y="3316288"/>
          <p14:tracePt t="84007" x="3679825" y="3316288"/>
          <p14:tracePt t="84014" x="3643313" y="3316288"/>
          <p14:tracePt t="84022" x="3605213" y="3316288"/>
          <p14:tracePt t="84030" x="3592513" y="3316288"/>
          <p14:tracePt t="84038" x="3579813" y="3316288"/>
          <p14:tracePt t="84046" x="3567113" y="3316288"/>
          <p14:tracePt t="84054" x="3541713" y="3316288"/>
          <p14:tracePt t="84062" x="3530600" y="3316288"/>
          <p14:tracePt t="84070" x="3530600" y="3328988"/>
          <p14:tracePt t="84078" x="3505200" y="3328988"/>
          <p14:tracePt t="84086" x="3454400" y="3341688"/>
          <p14:tracePt t="84094" x="3392488" y="3341688"/>
          <p14:tracePt t="84105" x="3317875" y="3354388"/>
          <p14:tracePt t="84110" x="3228975" y="3367088"/>
          <p14:tracePt t="84122" x="3128963" y="3367088"/>
          <p14:tracePt t="84127" x="3016250" y="3367088"/>
          <p14:tracePt t="84137" x="2879725" y="3367088"/>
          <p14:tracePt t="84142" x="2754313" y="3367088"/>
          <p14:tracePt t="84154" x="2654300" y="3367088"/>
          <p14:tracePt t="84158" x="2528888" y="3367088"/>
          <p14:tracePt t="84166" x="2441575" y="3354388"/>
          <p14:tracePt t="84174" x="2352675" y="3328988"/>
          <p14:tracePt t="84182" x="2303463" y="3328988"/>
          <p14:tracePt t="84203" x="2239963" y="3303588"/>
          <p14:tracePt t="84206" x="2203450" y="3303588"/>
          <p14:tracePt t="84214" x="2178050" y="3290888"/>
          <p14:tracePt t="84221" x="2139950" y="3267075"/>
          <p14:tracePt t="84230" x="2116138" y="3241675"/>
          <p14:tracePt t="84237" x="2078038" y="3228975"/>
          <p14:tracePt t="84246" x="2014538" y="3190875"/>
          <p14:tracePt t="84257" x="1965325" y="3165475"/>
          <p14:tracePt t="84262" x="1890713" y="3128963"/>
          <p14:tracePt t="84272" x="1814513" y="3090863"/>
          <p14:tracePt t="84279" x="1752600" y="3065463"/>
          <p14:tracePt t="84289" x="1689100" y="3054350"/>
          <p14:tracePt t="84295" x="1614488" y="3041650"/>
          <p14:tracePt t="84303" x="1577975" y="3041650"/>
          <p14:tracePt t="84311" x="1552575" y="3041650"/>
          <p14:tracePt t="84319" x="1539875" y="3041650"/>
          <p14:tracePt t="84422" x="1539875" y="3054350"/>
          <p14:tracePt t="84430" x="1552575" y="3065463"/>
          <p14:tracePt t="84454" x="1577975" y="3078163"/>
          <p14:tracePt t="84510" x="1589088" y="3078163"/>
          <p14:tracePt t="84518" x="1601788" y="3078163"/>
          <p14:tracePt t="84527" x="1665288" y="3078163"/>
          <p14:tracePt t="84539" x="1790700" y="3103563"/>
          <p14:tracePt t="84543" x="1927225" y="3141663"/>
          <p14:tracePt t="84555" x="2090738" y="3165475"/>
          <p14:tracePt t="84558" x="2303463" y="3190875"/>
          <p14:tracePt t="84571" x="2578100" y="3267075"/>
          <p14:tracePt t="84575" x="2828925" y="3303588"/>
          <p14:tracePt t="84583" x="3003550" y="3341688"/>
          <p14:tracePt t="84590" x="3154363" y="3354388"/>
          <p14:tracePt t="84598" x="3267075" y="3367088"/>
          <p14:tracePt t="84606" x="3292475" y="3367088"/>
          <p14:tracePt t="84662" x="3317875" y="3367088"/>
          <p14:tracePt t="84678" x="3328988" y="3367088"/>
          <p14:tracePt t="84687" x="3341688" y="3367088"/>
          <p14:tracePt t="84694" x="3379788" y="3367088"/>
          <p14:tracePt t="84704" x="3429000" y="3367088"/>
          <p14:tracePt t="84710" x="3467100" y="3367088"/>
          <p14:tracePt t="84721" x="3492500" y="3367088"/>
          <p14:tracePt t="84727" x="3517900" y="3367088"/>
          <p14:tracePt t="84758" x="3530600" y="3367088"/>
          <p14:tracePt t="84768" x="3541713" y="3367088"/>
          <p14:tracePt t="84775" x="3554413" y="3354388"/>
          <p14:tracePt t="84790" x="3567113" y="3354388"/>
          <p14:tracePt t="84798" x="3592513" y="3354388"/>
          <p14:tracePt t="84806" x="3617913" y="3341688"/>
          <p14:tracePt t="84814" x="3654425" y="3328988"/>
          <p14:tracePt t="84822" x="3692525" y="3328988"/>
          <p14:tracePt t="84832" x="3717925" y="3316288"/>
          <p14:tracePt t="84840" x="3743325" y="3303588"/>
          <p14:tracePt t="84848" x="3779838" y="3290888"/>
          <p14:tracePt t="84854" x="3817938" y="3278188"/>
          <p14:tracePt t="84864" x="3843338" y="3254375"/>
          <p14:tracePt t="84873" x="3892550" y="3254375"/>
          <p14:tracePt t="84880" x="3979863" y="3228975"/>
          <p14:tracePt t="84889" x="4068763" y="3216275"/>
          <p14:tracePt t="84893" x="4143375" y="3203575"/>
          <p14:tracePt t="84907" x="4205288" y="3203575"/>
          <p14:tracePt t="84910" x="4281488" y="3203575"/>
          <p14:tracePt t="84922" x="4318000" y="3203575"/>
          <p14:tracePt t="84928" x="4343400" y="3203575"/>
          <p14:tracePt t="84939" x="4356100" y="3203575"/>
          <p14:tracePt t="84960" x="4368800" y="3203575"/>
          <p14:tracePt t="84973" x="4394200" y="3216275"/>
          <p14:tracePt t="84987" x="4406900" y="3228975"/>
          <p14:tracePt t="84994" x="4468813" y="3267075"/>
          <p14:tracePt t="84999" x="4543425" y="3278188"/>
          <p14:tracePt t="85006" x="4619625" y="3290888"/>
          <p14:tracePt t="85019" x="4706938" y="3303588"/>
          <p14:tracePt t="85024" x="4832350" y="3303588"/>
          <p14:tracePt t="85034" x="4932363" y="3303588"/>
          <p14:tracePt t="85041" x="4994275" y="3303588"/>
          <p14:tracePt t="85050" x="5081588" y="3303588"/>
          <p14:tracePt t="85055" x="5132388" y="3303588"/>
          <p14:tracePt t="85062" x="5157788" y="3303588"/>
          <p14:tracePt t="85073" x="5181600" y="3303588"/>
          <p14:tracePt t="85096" x="5194300" y="3303588"/>
          <p14:tracePt t="85122" x="5207000" y="3303588"/>
          <p14:tracePt t="85138" x="5219700" y="3290888"/>
          <p14:tracePt t="85143" x="5245100" y="3278188"/>
          <p14:tracePt t="85155" x="5257800" y="3278188"/>
          <p14:tracePt t="85159" x="5294313" y="3267075"/>
          <p14:tracePt t="85173" x="5319713" y="3254375"/>
          <p14:tracePt t="85188" x="5332413" y="3254375"/>
          <p14:tracePt t="85192" x="5345113" y="3241675"/>
          <p14:tracePt t="85206" x="5370513" y="3216275"/>
          <p14:tracePt t="85265" x="5383213" y="3216275"/>
          <p14:tracePt t="85330" x="5394325" y="3203575"/>
          <p14:tracePt t="85338" x="5407025" y="3203575"/>
          <p14:tracePt t="85344" x="5419725" y="3203575"/>
          <p14:tracePt t="85356" x="5445125" y="3203575"/>
          <p14:tracePt t="85361" x="5470525" y="3203575"/>
          <p14:tracePt t="85366" x="5483225" y="3216275"/>
          <p14:tracePt t="85374" x="5507038" y="3216275"/>
          <p14:tracePt t="85388" x="5519738" y="3216275"/>
          <p14:tracePt t="85393" x="5545138" y="3228975"/>
          <p14:tracePt t="85408" x="5557838" y="3228975"/>
          <p14:tracePt t="85419" x="5570538" y="3228975"/>
          <p14:tracePt t="85423" x="5583238" y="3228975"/>
          <p14:tracePt t="85437" x="5607050" y="3228975"/>
          <p14:tracePt t="85610" x="5595938" y="3241675"/>
          <p14:tracePt t="85619" x="5583238" y="3254375"/>
          <p14:tracePt t="85625" x="5570538" y="3254375"/>
          <p14:tracePt t="87394" x="5545138" y="3267075"/>
          <p14:tracePt t="87434" x="5532438" y="3267075"/>
          <p14:tracePt t="87443" x="5519738" y="3278188"/>
          <p14:tracePt t="87453" x="5507038" y="3278188"/>
          <p14:tracePt t="87459" x="5495925" y="3316288"/>
          <p14:tracePt t="87464" x="5457825" y="3354388"/>
          <p14:tracePt t="87477" x="5432425" y="3378200"/>
          <p14:tracePt t="87482" x="5407025" y="3429000"/>
          <p14:tracePt t="87492" x="5357813" y="3503613"/>
          <p14:tracePt t="87497" x="5319713" y="3579813"/>
          <p14:tracePt t="87509" x="5270500" y="3629025"/>
          <p14:tracePt t="87514" x="5232400" y="3679825"/>
          <p14:tracePt t="87526" x="5119688" y="3829050"/>
          <p14:tracePt t="87540" x="5057775" y="3892550"/>
          <p14:tracePt t="87544" x="4994275" y="3929063"/>
          <p14:tracePt t="87554" x="4956175" y="3954463"/>
          <p14:tracePt t="87561" x="4894263" y="3992563"/>
          <p14:tracePt t="87572" x="4868863" y="4029075"/>
          <p14:tracePt t="87576" x="4819650" y="4054475"/>
          <p14:tracePt t="87586" x="4781550" y="4079875"/>
          <p14:tracePt t="87592" x="4756150" y="4092575"/>
          <p14:tracePt t="87601" x="4756150" y="4105275"/>
          <p14:tracePt t="87616" x="4743450" y="4117975"/>
          <p14:tracePt t="87622" x="4743450" y="4129088"/>
          <p14:tracePt t="87632" x="4732338" y="4129088"/>
          <p14:tracePt t="87640" x="4732338" y="4141788"/>
          <p14:tracePt t="87683" x="4719638" y="4141788"/>
          <p14:tracePt t="87694" x="4694238" y="4154488"/>
          <p14:tracePt t="87709" x="4681538" y="4167188"/>
          <p14:tracePt t="87740" x="4668838" y="4167188"/>
          <p14:tracePt t="87748" x="4668838" y="4179888"/>
          <p14:tracePt t="87760" x="4656138" y="4179888"/>
          <p14:tracePt t="87787" x="4643438" y="4179888"/>
          <p14:tracePt t="87792" x="4630738" y="4192588"/>
          <p14:tracePt t="87808" x="4619625" y="4205288"/>
          <p14:tracePt t="87816" x="4606925" y="4217988"/>
          <p14:tracePt t="87823" x="4594225" y="4217988"/>
          <p14:tracePt t="87832" x="4581525" y="4230688"/>
          <p14:tracePt t="87838" x="4568825" y="4230688"/>
          <p14:tracePt t="87848" x="4543425" y="4254500"/>
          <p14:tracePt t="87855" x="4518025" y="4267200"/>
          <p14:tracePt t="87864" x="4506913" y="4267200"/>
          <p14:tracePt t="87873" x="4494213" y="4279900"/>
          <p14:tracePt t="87880" x="4481513" y="4279900"/>
          <p14:tracePt t="87887" x="4468813" y="4292600"/>
          <p14:tracePt t="100883" x="4456113" y="4292600"/>
          <p14:tracePt t="100890" x="4443413" y="4292600"/>
          <p14:tracePt t="100898" x="4381500" y="4292600"/>
          <p14:tracePt t="100906" x="4256088" y="4279900"/>
          <p14:tracePt t="100914" x="4156075" y="4241800"/>
          <p14:tracePt t="100926" x="4030663" y="4179888"/>
          <p14:tracePt t="100931" x="3892550" y="4092575"/>
          <p14:tracePt t="100940" x="3792538" y="4017963"/>
          <p14:tracePt t="100945" x="3705225" y="3941763"/>
          <p14:tracePt t="100955" x="3617913" y="3867150"/>
          <p14:tracePt t="100959" x="3505200" y="3754438"/>
          <p14:tracePt t="100970" x="3392488" y="3679825"/>
          <p14:tracePt t="100974" x="3279775" y="3567113"/>
          <p14:tracePt t="100982" x="3179763" y="3441700"/>
          <p14:tracePt t="100990" x="3103563" y="3328988"/>
          <p14:tracePt t="100998" x="3054350" y="3241675"/>
          <p14:tracePt t="101006" x="3016250" y="3178175"/>
          <p14:tracePt t="101014" x="2992438" y="3154363"/>
          <p14:tracePt t="101022" x="2979738" y="3128963"/>
          <p14:tracePt t="101030" x="2967038" y="3103563"/>
          <p14:tracePt t="101038" x="2967038" y="3090863"/>
          <p14:tracePt t="101063" x="2967038" y="3078163"/>
          <p14:tracePt t="101072" x="2967038" y="3065463"/>
          <p14:tracePt t="101088" x="2992438" y="3054350"/>
          <p14:tracePt t="101094" x="3054350" y="3041650"/>
          <p14:tracePt t="101104" x="3167063" y="3028950"/>
          <p14:tracePt t="101111" x="3305175" y="2990850"/>
          <p14:tracePt t="101119" x="3441700" y="2952750"/>
          <p14:tracePt t="101126" x="3617913" y="2916238"/>
          <p14:tracePt t="101139" x="3805238" y="2878138"/>
          <p14:tracePt t="101144" x="3943350" y="2852738"/>
          <p14:tracePt t="101155" x="4043363" y="2828925"/>
          <p14:tracePt t="101160" x="4143375" y="2803525"/>
          <p14:tracePt t="101173" x="4230688" y="2778125"/>
          <p14:tracePt t="101176" x="4318000" y="2752725"/>
          <p14:tracePt t="101189" x="4394200" y="2728913"/>
          <p14:tracePt t="101201" x="4406900" y="2728913"/>
          <p14:tracePt t="101208" x="4430713" y="2716213"/>
          <p14:tracePt t="101223" x="4468813" y="2716213"/>
          <p14:tracePt t="101232" x="4494213" y="2716213"/>
          <p14:tracePt t="101241" x="4506913" y="2716213"/>
          <p14:tracePt t="101248" x="4530725" y="2716213"/>
          <p14:tracePt t="101265" x="4543425" y="2716213"/>
          <p14:tracePt t="101272" x="4556125" y="2716213"/>
          <p14:tracePt t="101280" x="4581525" y="2716213"/>
          <p14:tracePt t="101287" x="4606925" y="2716213"/>
          <p14:tracePt t="101296" x="4643438" y="2716213"/>
          <p14:tracePt t="101306" x="4656138" y="2716213"/>
          <p14:tracePt t="101312" x="4681538" y="2716213"/>
          <p14:tracePt t="101466" x="4681538" y="2728913"/>
          <p14:tracePt t="101626" x="4681538" y="2752725"/>
          <p14:tracePt t="101658" x="4668838" y="2752725"/>
          <p14:tracePt t="101688" x="4656138" y="2752725"/>
          <p14:tracePt t="101696" x="4643438" y="2765425"/>
          <p14:tracePt t="101704" x="4630738" y="2765425"/>
          <p14:tracePt t="102219" x="4630738" y="2778125"/>
          <p14:tracePt t="102232" x="4619625" y="2778125"/>
          <p14:tracePt t="107474" x="4606925" y="2778125"/>
          <p14:tracePt t="107482" x="4568825" y="2816225"/>
          <p14:tracePt t="107488" x="4456113" y="2903538"/>
          <p14:tracePt t="107500" x="4368800" y="2978150"/>
          <p14:tracePt t="107508" x="4356100" y="2978150"/>
          <p14:tracePt t="107513" x="4343400" y="2990850"/>
          <p14:tracePt t="107524" x="4343400" y="3003550"/>
          <p14:tracePt t="107530" x="4330700" y="3016250"/>
          <p14:tracePt t="107540" x="4305300" y="3041650"/>
          <p14:tracePt t="107556" x="4294188" y="3054350"/>
          <p14:tracePt t="107563" x="4268788" y="3065463"/>
          <p14:tracePt t="107572" x="4230688" y="3065463"/>
          <p14:tracePt t="107576" x="4192588" y="3065463"/>
          <p14:tracePt t="107588" x="4156075" y="3065463"/>
          <p14:tracePt t="107592" x="4092575" y="3065463"/>
          <p14:tracePt t="107602" x="3979863" y="3065463"/>
          <p14:tracePt t="107608" x="3830638" y="3041650"/>
          <p14:tracePt t="107614" x="3679825" y="3003550"/>
          <p14:tracePt t="107622" x="3479800" y="2965450"/>
          <p14:tracePt t="107630" x="3216275" y="2916238"/>
          <p14:tracePt t="107638" x="2967038" y="2890838"/>
          <p14:tracePt t="107646" x="2767013" y="2828925"/>
          <p14:tracePt t="107654" x="2590800" y="2790825"/>
          <p14:tracePt t="107662" x="2452688" y="2765425"/>
          <p14:tracePt t="107670" x="2339975" y="2716213"/>
          <p14:tracePt t="107678" x="2228850" y="2690813"/>
          <p14:tracePt t="107687" x="2139950" y="2665413"/>
          <p14:tracePt t="107695" x="2065338" y="2616200"/>
          <p14:tracePt t="107702" x="1990725" y="2565400"/>
          <p14:tracePt t="107710" x="1903413" y="2516188"/>
          <p14:tracePt t="107722" x="1814513" y="2490788"/>
          <p14:tracePt t="107726" x="1714500" y="2465388"/>
          <p14:tracePt t="107734" x="1652588" y="2452688"/>
          <p14:tracePt t="107742" x="1601788" y="2427288"/>
          <p14:tracePt t="107751" x="1539875" y="2414588"/>
          <p14:tracePt t="107758" x="1501775" y="2390775"/>
          <p14:tracePt t="107768" x="1476375" y="2378075"/>
          <p14:tracePt t="107774" x="1439863" y="2378075"/>
          <p14:tracePt t="107784" x="1414463" y="2378075"/>
          <p14:tracePt t="107919" x="1452563" y="2365375"/>
          <p14:tracePt t="107926" x="1552575" y="2327275"/>
          <p14:tracePt t="107934" x="1677988" y="2290763"/>
          <p14:tracePt t="107943" x="1839913" y="2252663"/>
          <p14:tracePt t="107954" x="1952625" y="2227263"/>
          <p14:tracePt t="107959" x="2052638" y="2201863"/>
          <p14:tracePt t="107972" x="2178050" y="2165350"/>
          <p14:tracePt t="107975" x="2265363" y="2139950"/>
          <p14:tracePt t="107988" x="2303463" y="2127250"/>
          <p14:tracePt t="107991" x="2339975" y="2101850"/>
          <p14:tracePt t="107999" x="2352675" y="2089150"/>
          <p14:tracePt t="108014" x="2378075" y="2089150"/>
          <p14:tracePt t="108639" x="2403475" y="2089150"/>
          <p14:tracePt t="108662" x="2416175" y="2101850"/>
          <p14:tracePt t="108719" x="2428875" y="2101850"/>
          <p14:tracePt t="108734" x="2428875" y="2114550"/>
          <p14:tracePt t="108943" x="2452688" y="2114550"/>
          <p14:tracePt t="108951" x="2452688" y="2127250"/>
          <p14:tracePt t="108959" x="2478088" y="2127250"/>
          <p14:tracePt t="108976" x="2478088" y="2139950"/>
          <p14:tracePt t="108984" x="2490788" y="2139950"/>
          <p14:tracePt t="108991" x="2490788" y="2152650"/>
          <p14:tracePt t="108999" x="2503488" y="2165350"/>
          <p14:tracePt t="109006" x="2516188" y="2165350"/>
          <p14:tracePt t="109015" x="2528888" y="2190750"/>
          <p14:tracePt t="109022" x="2541588" y="2190750"/>
          <p14:tracePt t="109030" x="2554288" y="2190750"/>
          <p14:tracePt t="109038" x="2565400" y="2201863"/>
          <p14:tracePt t="109495" x="2590800" y="2201863"/>
          <p14:tracePt t="109503" x="2616200" y="2201863"/>
          <p14:tracePt t="109510" x="2703513" y="2214563"/>
          <p14:tracePt t="109522" x="2790825" y="2239963"/>
          <p14:tracePt t="109527" x="2879725" y="2265363"/>
          <p14:tracePt t="109538" x="2954338" y="2290763"/>
          <p14:tracePt t="109542" x="3041650" y="2314575"/>
          <p14:tracePt t="109554" x="3128963" y="2327275"/>
          <p14:tracePt t="109559" x="3179763" y="2352675"/>
          <p14:tracePt t="109567" x="3205163" y="2352675"/>
          <p14:tracePt t="109575" x="3241675" y="2352675"/>
          <p14:tracePt t="109815" x="3254375" y="2352675"/>
          <p14:tracePt t="109822" x="3305175" y="2352675"/>
          <p14:tracePt t="109831" x="3441700" y="2352675"/>
          <p14:tracePt t="109838" x="3605213" y="2365375"/>
          <p14:tracePt t="109848" x="3767138" y="2403475"/>
          <p14:tracePt t="109855" x="3979863" y="2439988"/>
          <p14:tracePt t="109865" x="4256088" y="2439988"/>
          <p14:tracePt t="109873" x="4468813" y="2439988"/>
          <p14:tracePt t="109880" x="4668838" y="2439988"/>
          <p14:tracePt t="109889" x="4881563" y="2439988"/>
          <p14:tracePt t="109896" x="5045075" y="2439988"/>
          <p14:tracePt t="109905" x="5181600" y="2439988"/>
          <p14:tracePt t="109912" x="5257800" y="2439988"/>
          <p14:tracePt t="109921" x="5294313" y="2427288"/>
          <p14:tracePt t="109928" x="5307013" y="2414588"/>
          <p14:tracePt t="109943" x="5307013" y="2403475"/>
          <p14:tracePt t="110403" x="5307013" y="2390775"/>
          <p14:tracePt t="125962" x="5281613" y="2390775"/>
          <p14:tracePt t="125977" x="5270500" y="2403475"/>
          <p14:tracePt t="125988" x="5232400" y="2414588"/>
          <p14:tracePt t="125994" x="5194300" y="2439988"/>
          <p14:tracePt t="126001" x="5132388" y="2478088"/>
          <p14:tracePt t="126007" x="4981575" y="2503488"/>
          <p14:tracePt t="126021" x="4819650" y="2503488"/>
          <p14:tracePt t="126026" x="4656138" y="2516188"/>
          <p14:tracePt t="126038" x="4481513" y="2565400"/>
          <p14:tracePt t="126042" x="4330700" y="2590800"/>
          <p14:tracePt t="126049" x="4192588" y="2603500"/>
          <p14:tracePt t="126056" x="4081463" y="2627313"/>
          <p14:tracePt t="126062" x="3979863" y="2640013"/>
          <p14:tracePt t="126070" x="3905250" y="2652713"/>
          <p14:tracePt t="126082" x="3843338" y="2652713"/>
          <p14:tracePt t="126086" x="3756025" y="2665413"/>
          <p14:tracePt t="126094" x="3667125" y="2665413"/>
          <p14:tracePt t="126103" x="3617913" y="2665413"/>
          <p14:tracePt t="126110" x="3567113" y="2665413"/>
          <p14:tracePt t="126121" x="3492500" y="2640013"/>
          <p14:tracePt t="126125" x="3417888" y="2616200"/>
          <p14:tracePt t="126134" x="3367088" y="2616200"/>
          <p14:tracePt t="126142" x="3305175" y="2590800"/>
          <p14:tracePt t="126150" x="3279775" y="2578100"/>
          <p14:tracePt t="126158" x="3267075" y="2565400"/>
          <p14:tracePt t="126167" x="3241675" y="2565400"/>
          <p14:tracePt t="126174" x="3228975" y="2565400"/>
          <p14:tracePt t="126185" x="3216275" y="2552700"/>
          <p14:tracePt t="126201" x="3205163" y="2552700"/>
          <p14:tracePt t="126206" x="3179763" y="2552700"/>
          <p14:tracePt t="126217" x="3116263" y="2540000"/>
          <p14:tracePt t="126222" x="3067050" y="2540000"/>
          <p14:tracePt t="126230" x="2967038" y="2540000"/>
          <p14:tracePt t="126238" x="2854325" y="2540000"/>
          <p14:tracePt t="126246" x="2716213" y="2540000"/>
          <p14:tracePt t="126254" x="2565400" y="2540000"/>
          <p14:tracePt t="126262" x="2441575" y="2540000"/>
          <p14:tracePt t="126272" x="2316163" y="2540000"/>
          <p14:tracePt t="126278" x="2239963" y="2540000"/>
          <p14:tracePt t="126286" x="2165350" y="2540000"/>
          <p14:tracePt t="126294" x="2152650" y="2540000"/>
          <p14:tracePt t="126359" x="2139950" y="2540000"/>
          <p14:tracePt t="126385" x="2139950" y="2527300"/>
          <p14:tracePt t="126391" x="2139950" y="2516188"/>
          <p14:tracePt t="126399" x="2139950" y="2503488"/>
          <p14:tracePt t="126415" x="2139950" y="2478088"/>
          <p14:tracePt t="126439" x="2139950" y="2465388"/>
          <p14:tracePt t="126447" x="2139950" y="2439988"/>
          <p14:tracePt t="126454" x="2139950" y="2427288"/>
          <p14:tracePt t="126462" x="2139950" y="2414588"/>
          <p14:tracePt t="126469" x="2152650" y="2403475"/>
          <p14:tracePt t="126478" x="2152650" y="2390775"/>
          <p14:tracePt t="126486" x="2165350" y="2378075"/>
          <p14:tracePt t="126503" x="2178050" y="2352675"/>
          <p14:tracePt t="126510" x="2190750" y="2327275"/>
          <p14:tracePt t="126518" x="2216150" y="2327275"/>
          <p14:tracePt t="126526" x="2216150" y="2303463"/>
          <p14:tracePt t="126536" x="2239963" y="2303463"/>
          <p14:tracePt t="126551" x="2265363" y="2290763"/>
          <p14:tracePt t="126558" x="2278063" y="2290763"/>
          <p14:tracePt t="126574" x="2303463" y="2290763"/>
          <p14:tracePt t="126679" x="2316163" y="2290763"/>
          <p14:tracePt t="126687" x="2328863" y="2290763"/>
          <p14:tracePt t="126710" x="2339975" y="2290763"/>
          <p14:tracePt t="126725" x="2352675" y="2290763"/>
          <p14:tracePt t="126741" x="2365375" y="2290763"/>
          <p14:tracePt t="126751" x="2378075" y="2290763"/>
          <p14:tracePt t="126773" x="2390775" y="2290763"/>
          <p14:tracePt t="129527" x="2403475" y="2290763"/>
          <p14:tracePt t="129535" x="2428875" y="2314575"/>
          <p14:tracePt t="129542" x="2441575" y="2327275"/>
          <p14:tracePt t="129552" x="2478088" y="2365375"/>
          <p14:tracePt t="129559" x="2541588" y="2414588"/>
          <p14:tracePt t="129568" x="2565400" y="2439988"/>
          <p14:tracePt t="129574" x="2590800" y="2452688"/>
          <p14:tracePt t="129584" x="2603500" y="2478088"/>
          <p14:tracePt t="129590" x="2628900" y="2503488"/>
          <p14:tracePt t="129601" x="2641600" y="2527300"/>
          <p14:tracePt t="129606" x="2678113" y="2565400"/>
          <p14:tracePt t="129617" x="2690813" y="2578100"/>
          <p14:tracePt t="129622" x="2703513" y="2590800"/>
          <p14:tracePt t="129630" x="2703513" y="2603500"/>
          <p14:tracePt t="129638" x="2716213" y="2616200"/>
          <p14:tracePt t="129646" x="2716213" y="2627313"/>
          <p14:tracePt t="129662" x="2741613" y="2652713"/>
          <p14:tracePt t="129670" x="2741613" y="2678113"/>
          <p14:tracePt t="129678" x="2767013" y="2678113"/>
          <p14:tracePt t="129686" x="2778125" y="2703513"/>
          <p14:tracePt t="129694" x="2803525" y="2716213"/>
          <p14:tracePt t="129701" x="2854325" y="2765425"/>
          <p14:tracePt t="129710" x="2890838" y="2790825"/>
          <p14:tracePt t="129719" x="2941638" y="2816225"/>
          <p14:tracePt t="129726" x="2954338" y="2840038"/>
          <p14:tracePt t="129734" x="2979738" y="2865438"/>
          <p14:tracePt t="129742" x="3003550" y="2878138"/>
          <p14:tracePt t="129751" x="3028950" y="2903538"/>
          <p14:tracePt t="129758" x="3054350" y="2916238"/>
          <p14:tracePt t="129839" x="3067050" y="2941638"/>
          <p14:tracePt t="129863" x="3079750" y="2952750"/>
          <p14:tracePt t="129871" x="3092450" y="2965450"/>
          <p14:tracePt t="129879" x="3103563" y="2978150"/>
          <p14:tracePt t="129890" x="3116263" y="2990850"/>
          <p14:tracePt t="129895" x="3116263" y="3003550"/>
          <p14:tracePt t="129903" x="3128963" y="3016250"/>
          <p14:tracePt t="129910" x="3128963" y="3028950"/>
          <p14:tracePt t="129919" x="3141663" y="3041650"/>
          <p14:tracePt t="129926" x="3154363" y="3054350"/>
          <p14:tracePt t="129934" x="3154363" y="3065463"/>
          <p14:tracePt t="129942" x="3167063" y="3078163"/>
          <p14:tracePt t="129967" x="3167063" y="3090863"/>
          <p14:tracePt t="129974" x="3179763" y="3103563"/>
          <p14:tracePt t="131551" x="3167063" y="3116263"/>
          <p14:tracePt t="131559" x="3154363" y="3116263"/>
          <p14:tracePt t="131568" x="3092450" y="3141663"/>
          <p14:tracePt t="131575" x="2954338" y="3154363"/>
          <p14:tracePt t="131587" x="2841625" y="3165475"/>
          <p14:tracePt t="131590" x="2728913" y="3190875"/>
          <p14:tracePt t="131603" x="2603500" y="3190875"/>
          <p14:tracePt t="131607" x="2478088" y="3216275"/>
          <p14:tracePt t="131620" x="2365375" y="3254375"/>
          <p14:tracePt t="131623" x="2252663" y="3278188"/>
          <p14:tracePt t="131631" x="2190750" y="3290888"/>
          <p14:tracePt t="131639" x="2165350" y="3303588"/>
          <p14:tracePt t="131646" x="2127250" y="3303588"/>
          <p14:tracePt t="131654" x="2116138" y="3303588"/>
          <p14:tracePt t="131678" x="2103438" y="3303588"/>
          <p14:tracePt t="131710" x="2078038" y="3316288"/>
          <p14:tracePt t="131718" x="2065338" y="3316288"/>
          <p14:tracePt t="131726" x="2052638" y="3316288"/>
          <p14:tracePt t="131734" x="2039938" y="3316288"/>
          <p14:tracePt t="131742" x="2014538" y="3316288"/>
          <p14:tracePt t="131750" x="2003425" y="3316288"/>
          <p14:tracePt t="131758" x="1990725" y="3316288"/>
          <p14:tracePt t="131775" x="1978025" y="3316288"/>
          <p14:tracePt t="131785" x="1965325" y="3316288"/>
          <p14:tracePt t="131790" x="1952625" y="3316288"/>
          <p14:tracePt t="131807" x="1939925" y="3303588"/>
          <p14:tracePt t="131822" x="1927225" y="3290888"/>
          <p14:tracePt t="131830" x="1903413" y="3290888"/>
          <p14:tracePt t="131838" x="1903413" y="3278188"/>
          <p14:tracePt t="131846" x="1878013" y="3267075"/>
          <p14:tracePt t="131854" x="1852613" y="3241675"/>
          <p14:tracePt t="131861" x="1801813" y="3216275"/>
          <p14:tracePt t="131870" x="1765300" y="3203575"/>
          <p14:tracePt t="131877" x="1727200" y="3165475"/>
          <p14:tracePt t="131886" x="1665288" y="3128963"/>
          <p14:tracePt t="131894" x="1639888" y="3128963"/>
          <p14:tracePt t="131902" x="1614488" y="3116263"/>
          <p14:tracePt t="131909" x="1601788" y="3103563"/>
          <p14:tracePt t="131918" x="1577975" y="3090863"/>
          <p14:tracePt t="132015" x="1577975" y="3078163"/>
          <p14:tracePt t="132022" x="1565275" y="3078163"/>
          <p14:tracePt t="132174" x="1539875" y="3078163"/>
          <p14:tracePt t="132191" x="1527175" y="3078163"/>
          <p14:tracePt t="132199" x="1501775" y="3078163"/>
          <p14:tracePt t="132207" x="1476375" y="3078163"/>
          <p14:tracePt t="132216" x="1465263" y="3078163"/>
          <p14:tracePt t="132270" x="1452563" y="3078163"/>
          <p14:tracePt t="132278" x="1439863" y="3078163"/>
          <p14:tracePt t="132288" x="1427163" y="3078163"/>
          <p14:tracePt t="132294" x="1414463" y="3078163"/>
          <p14:tracePt t="132306" x="1389063" y="3078163"/>
          <p14:tracePt t="132311" x="1339850" y="3090863"/>
          <p14:tracePt t="132320" x="1327150" y="3103563"/>
          <p14:tracePt t="132326" x="1301750" y="3103563"/>
          <p14:tracePt t="132336" x="1276350" y="3128963"/>
          <p14:tracePt t="132342" x="1252538" y="3128963"/>
          <p14:tracePt t="132352" x="1252538" y="3141663"/>
          <p14:tracePt t="132358" x="1227138" y="3154363"/>
          <p14:tracePt t="132455" x="1201738" y="3154363"/>
          <p14:tracePt t="132495" x="1189038" y="3141663"/>
          <p14:tracePt t="132511" x="1189038" y="3128963"/>
          <p14:tracePt t="132520" x="1214438" y="3128963"/>
          <p14:tracePt t="132527" x="1252538" y="3116263"/>
          <p14:tracePt t="132536" x="1339850" y="3103563"/>
          <p14:tracePt t="132543" x="1452563" y="3103563"/>
          <p14:tracePt t="132553" x="1601788" y="3103563"/>
          <p14:tracePt t="132558" x="1814513" y="3103563"/>
          <p14:tracePt t="132569" x="2090738" y="3103563"/>
          <p14:tracePt t="132574" x="2441575" y="3128963"/>
          <p14:tracePt t="132585" x="2754313" y="3141663"/>
          <p14:tracePt t="132590" x="3028950" y="3165475"/>
          <p14:tracePt t="132602" x="3267075" y="3165475"/>
          <p14:tracePt t="132606" x="3405188" y="3165475"/>
          <p14:tracePt t="132618" x="3505200" y="3165475"/>
          <p14:tracePt t="132622" x="3579813" y="3165475"/>
          <p14:tracePt t="132630" x="3592513" y="3165475"/>
          <p14:tracePt t="132751" x="3567113" y="3165475"/>
          <p14:tracePt t="132759" x="3517900" y="3165475"/>
          <p14:tracePt t="132766" x="3454400" y="3165475"/>
          <p14:tracePt t="132774" x="3367088" y="3154363"/>
          <p14:tracePt t="132787" x="3279775" y="3154363"/>
          <p14:tracePt t="132790" x="3179763" y="3154363"/>
          <p14:tracePt t="132803" x="3103563" y="3128963"/>
          <p14:tracePt t="132806" x="3041650" y="3116263"/>
          <p14:tracePt t="132815" x="2967038" y="3103563"/>
          <p14:tracePt t="132822" x="2879725" y="3090863"/>
          <p14:tracePt t="132831" x="2803525" y="3090863"/>
          <p14:tracePt t="132838" x="2728913" y="3090863"/>
          <p14:tracePt t="132848" x="2667000" y="3090863"/>
          <p14:tracePt t="132854" x="2628900" y="3090863"/>
          <p14:tracePt t="132863" x="2590800" y="3090863"/>
          <p14:tracePt t="132870" x="2565400" y="3090863"/>
          <p14:tracePt t="132878" x="2541588" y="3090863"/>
          <p14:tracePt t="132887" x="2516188" y="3090863"/>
          <p14:tracePt t="132894" x="2503488" y="3090863"/>
          <p14:tracePt t="132902" x="2490788" y="3090863"/>
          <p14:tracePt t="132909" x="2478088" y="3090863"/>
          <p14:tracePt t="132926" x="2465388" y="3090863"/>
          <p14:tracePt t="132935" x="2452688" y="3103563"/>
          <p14:tracePt t="133070" x="2490788" y="3103563"/>
          <p14:tracePt t="133079" x="2528888" y="3103563"/>
          <p14:tracePt t="133087" x="2578100" y="3103563"/>
          <p14:tracePt t="133095" x="2616200" y="3103563"/>
          <p14:tracePt t="133103" x="2654300" y="3103563"/>
          <p14:tracePt t="133110" x="2678113" y="3103563"/>
          <p14:tracePt t="133120" x="2703513" y="3103563"/>
          <p14:tracePt t="133126" x="2728913" y="3103563"/>
          <p14:tracePt t="133136" x="2741613" y="3103563"/>
          <p14:tracePt t="133143" x="2754313" y="3103563"/>
          <p14:tracePt t="133152" x="2778125" y="3103563"/>
          <p14:tracePt t="133159" x="2790825" y="3103563"/>
          <p14:tracePt t="133170" x="2828925" y="3103563"/>
          <p14:tracePt t="133174" x="2854325" y="3103563"/>
          <p14:tracePt t="133186" x="2867025" y="3103563"/>
          <p14:tracePt t="133190" x="2903538" y="3103563"/>
          <p14:tracePt t="133202" x="2916238" y="3103563"/>
          <p14:tracePt t="133711" x="2928938" y="3116263"/>
          <p14:tracePt t="133736" x="2941638" y="3128963"/>
          <p14:tracePt t="133743" x="2954338" y="3128963"/>
          <p14:tracePt t="133991" x="2967038" y="3128963"/>
          <p14:tracePt t="133999" x="2992438" y="3128963"/>
          <p14:tracePt t="134007" x="3041650" y="3128963"/>
          <p14:tracePt t="134016" x="3067050" y="3128963"/>
          <p14:tracePt t="134023" x="3103563" y="3128963"/>
          <p14:tracePt t="134032" x="3128963" y="3128963"/>
          <p14:tracePt t="134038" x="3141663" y="3128963"/>
          <p14:tracePt t="134055" x="3154363" y="3128963"/>
          <p14:tracePt t="134072" x="3179763" y="3128963"/>
          <p14:tracePt t="134110" x="3192463" y="3128963"/>
          <p14:tracePt t="134126" x="3228975" y="3128963"/>
          <p14:tracePt t="134134" x="3292475" y="3128963"/>
          <p14:tracePt t="134142" x="3367088" y="3141663"/>
          <p14:tracePt t="134151" x="3454400" y="3154363"/>
          <p14:tracePt t="134158" x="3517900" y="3165475"/>
          <p14:tracePt t="134167" x="3554413" y="3178175"/>
          <p14:tracePt t="134185" x="3592513" y="3190875"/>
          <p14:tracePt t="134247" x="3605213" y="3190875"/>
          <p14:tracePt t="134279" x="3630613" y="3190875"/>
          <p14:tracePt t="135015" x="3630613" y="3178175"/>
          <p14:tracePt t="135023" x="3654425" y="3178175"/>
          <p14:tracePt t="135032" x="3667125" y="3178175"/>
          <p14:tracePt t="135039" x="3705225" y="3178175"/>
          <p14:tracePt t="135053" x="3730625" y="3203575"/>
          <p14:tracePt t="135060" x="3756025" y="3203575"/>
          <p14:tracePt t="135066" x="3792538" y="3203575"/>
          <p14:tracePt t="135073" x="3830638" y="3203575"/>
          <p14:tracePt t="135078" x="3867150" y="3216275"/>
          <p14:tracePt t="135089" x="3892550" y="3216275"/>
          <p14:tracePt t="135093" x="3930650" y="3216275"/>
          <p14:tracePt t="135102" x="3956050" y="3216275"/>
          <p14:tracePt t="135112" x="3968750" y="3216275"/>
          <p14:tracePt t="135119" x="3992563" y="3216275"/>
          <p14:tracePt t="135128" x="4005263" y="3216275"/>
          <p14:tracePt t="135144" x="4017963" y="3216275"/>
          <p14:tracePt t="135153" x="4017963" y="3203575"/>
          <p14:tracePt t="135160" x="4030663" y="3203575"/>
          <p14:tracePt t="135186" x="4056063" y="3178175"/>
          <p14:tracePt t="135202" x="4081463" y="3178175"/>
          <p14:tracePt t="135206" x="4092575" y="3154363"/>
          <p14:tracePt t="135219" x="4105275" y="3154363"/>
          <p14:tracePt t="135248" x="4130675" y="3141663"/>
          <p14:tracePt t="135256" x="4143375" y="3128963"/>
          <p14:tracePt t="135271" x="4156075" y="3128963"/>
          <p14:tracePt t="135280" x="4181475" y="3128963"/>
          <p14:tracePt t="135286" x="4192588" y="3128963"/>
          <p14:tracePt t="135296" x="4230688" y="3128963"/>
          <p14:tracePt t="135302" x="4268788" y="3128963"/>
          <p14:tracePt t="135312" x="4330700" y="3128963"/>
          <p14:tracePt t="135320" x="4381500" y="3141663"/>
          <p14:tracePt t="135328" x="4418013" y="3154363"/>
          <p14:tracePt t="135337" x="4456113" y="3154363"/>
          <p14:tracePt t="135343" x="4481513" y="3154363"/>
          <p14:tracePt t="135387" x="4494213" y="3154363"/>
          <p14:tracePt t="135395" x="4506913" y="3154363"/>
          <p14:tracePt t="135406" x="4556125" y="3154363"/>
          <p14:tracePt t="135421" x="4630738" y="3154363"/>
          <p14:tracePt t="135425" x="4732338" y="3165475"/>
          <p14:tracePt t="135430" x="4806950" y="3165475"/>
          <p14:tracePt t="135437" x="4894263" y="3165475"/>
          <p14:tracePt t="135451" x="4981575" y="3165475"/>
          <p14:tracePt t="135456" x="5032375" y="3165475"/>
          <p14:tracePt t="135468" x="5057775" y="3165475"/>
          <p14:tracePt t="135473" x="5068888" y="3165475"/>
          <p14:tracePt t="135625" x="5094288" y="3165475"/>
          <p14:tracePt t="135642" x="5106988" y="3165475"/>
          <p14:tracePt t="135650" x="5119688" y="3165475"/>
          <p14:tracePt t="135655" x="5132388" y="3165475"/>
          <p14:tracePt t="135666" x="5145088" y="3165475"/>
          <p14:tracePt t="135672" x="5157788" y="3165475"/>
          <p14:tracePt t="135683" x="5181600" y="3165475"/>
          <p14:tracePt t="135689" x="5207000" y="3178175"/>
          <p14:tracePt t="135703" x="5319713" y="3190875"/>
          <p14:tracePt t="135717" x="5383213" y="3190875"/>
          <p14:tracePt t="135723" x="5432425" y="3190875"/>
          <p14:tracePt t="135727" x="5445125" y="3190875"/>
          <p14:tracePt t="135737" x="5457825" y="3190875"/>
          <p14:tracePt t="135746" x="5483225" y="3190875"/>
          <p14:tracePt t="135769" x="5495925" y="3178175"/>
          <p14:tracePt t="135792" x="5495925" y="3165475"/>
          <p14:tracePt t="135808" x="5507038" y="3165475"/>
          <p14:tracePt t="135819" x="5519738" y="3165475"/>
          <p14:tracePt t="135824" x="5532438" y="3165475"/>
          <p14:tracePt t="135834" x="5545138" y="3165475"/>
          <p14:tracePt t="135851" x="5570538" y="3165475"/>
          <p14:tracePt t="135856" x="5595938" y="3165475"/>
          <p14:tracePt t="135913" x="5607050" y="3165475"/>
          <p14:tracePt t="135920" x="5619750" y="3165475"/>
          <p14:tracePt t="135928" x="5632450" y="3165475"/>
          <p14:tracePt t="135937" x="5657850" y="3165475"/>
          <p14:tracePt t="135944" x="5732463" y="3190875"/>
          <p14:tracePt t="135954" x="5832475" y="3216275"/>
          <p14:tracePt t="135958" x="5957888" y="3254375"/>
          <p14:tracePt t="135971" x="6083300" y="3290888"/>
          <p14:tracePt t="135974" x="6170613" y="3316288"/>
          <p14:tracePt t="135987" x="6234113" y="3328988"/>
          <p14:tracePt t="135992" x="6246813" y="3328988"/>
          <p14:tracePt t="136443" x="6259513" y="3328988"/>
          <p14:tracePt t="136490" x="6283325" y="3328988"/>
          <p14:tracePt t="136499" x="6334125" y="3328988"/>
          <p14:tracePt t="136504" x="6446838" y="3378200"/>
          <p14:tracePt t="136512" x="6672263" y="3454400"/>
          <p14:tracePt t="136521" x="7010400" y="3529013"/>
          <p14:tracePt t="136528" x="7410450" y="3616325"/>
          <p14:tracePt t="136537" x="7886700" y="3754438"/>
          <p14:tracePt t="136544" x="8424863" y="3892550"/>
          <p14:tracePt t="136553" x="8899525" y="4005263"/>
          <p14:tracePt t="136558" x="9263063" y="4092575"/>
          <p14:tracePt t="136568" x="9613900" y="4129088"/>
          <p14:tracePt t="136574" x="9863138" y="4141788"/>
          <p14:tracePt t="136584" x="10001250" y="4141788"/>
          <p14:tracePt t="136590" x="10052050" y="4141788"/>
          <p14:tracePt t="136600" x="10064750" y="4141788"/>
          <p14:tracePt t="136606" x="10088563" y="4141788"/>
          <p14:tracePt t="136631" x="10101263" y="4141788"/>
          <p14:tracePt t="136649" x="10101263" y="4129088"/>
          <p14:tracePt t="136663" x="10101263" y="4105275"/>
          <p14:tracePt t="136687" x="10101263" y="4092575"/>
          <p14:tracePt t="136695" x="10101263" y="4079875"/>
          <p14:tracePt t="136703" x="10101263" y="4067175"/>
          <p14:tracePt t="136711" x="10101263" y="4054475"/>
          <p14:tracePt t="136784" x="10101263" y="4041775"/>
          <p14:tracePt t="136814" x="10101263" y="4017963"/>
          <p14:tracePt t="136822" x="10101263" y="4005263"/>
          <p14:tracePt t="136830" x="10101263" y="3979863"/>
          <p14:tracePt t="136838" x="10088563" y="3941763"/>
          <p14:tracePt t="136847" x="10075863" y="3905250"/>
          <p14:tracePt t="136854" x="10064750" y="3867150"/>
          <p14:tracePt t="136864" x="10026650" y="3829050"/>
          <p14:tracePt t="136870" x="10001250" y="3803650"/>
          <p14:tracePt t="136880" x="9975850" y="3754438"/>
          <p14:tracePt t="136886" x="9939338" y="3729038"/>
          <p14:tracePt t="136894" x="9926638" y="3703638"/>
          <p14:tracePt t="136903" x="9913938" y="3667125"/>
          <p14:tracePt t="136911" x="9901238" y="3654425"/>
          <p14:tracePt t="136922" x="9888538" y="3641725"/>
          <p14:tracePt t="136926" x="9875838" y="3629025"/>
          <p14:tracePt t="136936" x="9875838" y="3616325"/>
          <p14:tracePt t="136942" x="9863138" y="3616325"/>
          <p14:tracePt t="136951" x="9852025" y="3616325"/>
          <p14:tracePt t="136974" x="9839325" y="3603625"/>
          <p14:tracePt t="136983" x="9839325" y="3590925"/>
          <p14:tracePt t="136990" x="9826625" y="3590925"/>
          <p14:tracePt t="137001" x="9813925" y="3579813"/>
          <p14:tracePt t="137006" x="9801225" y="3579813"/>
          <p14:tracePt t="137017" x="9801225" y="3567113"/>
          <p14:tracePt t="137022" x="9788525" y="3567113"/>
          <p14:tracePt t="137030" x="9788525" y="3554413"/>
          <p14:tracePt t="137039" x="9775825" y="3554413"/>
          <p14:tracePt t="137054" x="9763125" y="3554413"/>
          <p14:tracePt t="137175" x="9750425" y="3529013"/>
          <p14:tracePt t="137191" x="9739313" y="3516313"/>
          <p14:tracePt t="137200" x="9739313" y="3503613"/>
          <p14:tracePt t="137207" x="9726613" y="3490913"/>
          <p14:tracePt t="137216" x="9713913" y="3479800"/>
          <p14:tracePt t="137223" x="9701213" y="3467100"/>
          <p14:tracePt t="137231" x="9688513" y="3441700"/>
          <p14:tracePt t="137239" x="9688513" y="3429000"/>
          <p14:tracePt t="137247" x="9675813" y="3416300"/>
          <p14:tracePt t="137262" x="9675813" y="3403600"/>
          <p14:tracePt t="137286" x="9663113" y="3390900"/>
          <p14:tracePt t="137326" x="9663113" y="3378200"/>
          <p14:tracePt t="137575" x="9663113" y="3367088"/>
          <p14:tracePt t="137583" x="9637713" y="3367088"/>
          <p14:tracePt t="137598" x="9626600" y="3367088"/>
          <p14:tracePt t="137615" x="9601200" y="3367088"/>
          <p14:tracePt t="137638" x="9588500" y="3378200"/>
          <p14:tracePt t="137646" x="9563100" y="3390900"/>
          <p14:tracePt t="137654" x="9525000" y="3403600"/>
          <p14:tracePt t="137662" x="9501188" y="3416300"/>
          <p14:tracePt t="137670" x="9475788" y="3429000"/>
          <p14:tracePt t="137838" x="9463088" y="3429000"/>
          <p14:tracePt t="137855" x="9450388" y="3441700"/>
          <p14:tracePt t="142054" x="9437688" y="3454400"/>
          <p14:tracePt t="142070" x="9424988" y="3454400"/>
          <p14:tracePt t="142078" x="9401175" y="3454400"/>
          <p14:tracePt t="142086" x="9363075" y="3454400"/>
          <p14:tracePt t="142095" x="9301163" y="3454400"/>
          <p14:tracePt t="142102" x="9224963" y="3441700"/>
          <p14:tracePt t="142110" x="9188450" y="3429000"/>
          <p14:tracePt t="142118" x="9150350" y="3429000"/>
          <p14:tracePt t="142126" x="9124950" y="3416300"/>
          <p14:tracePt t="142134" x="9088438" y="3403600"/>
          <p14:tracePt t="142142" x="9050338" y="3403600"/>
          <p14:tracePt t="142151" x="8999538" y="3403600"/>
          <p14:tracePt t="142158" x="8937625" y="3403600"/>
          <p14:tracePt t="142167" x="8886825" y="3403600"/>
          <p14:tracePt t="142175" x="8799513" y="3390900"/>
          <p14:tracePt t="142183" x="8699500" y="3390900"/>
          <p14:tracePt t="142268" x="7548563" y="3316288"/>
          <p14:tracePt t="142275" x="7423150" y="3303588"/>
          <p14:tracePt t="142293" x="7185025" y="3254375"/>
          <p14:tracePt t="142300" x="7085013" y="3228975"/>
          <p14:tracePt t="142305" x="7010400" y="3216275"/>
          <p14:tracePt t="142310" x="6972300" y="3190875"/>
          <p14:tracePt t="142318" x="6921500" y="3190875"/>
          <p14:tracePt t="142328" x="6884988" y="3190875"/>
          <p14:tracePt t="142336" x="6834188" y="3190875"/>
          <p14:tracePt t="142344" x="6784975" y="3190875"/>
          <p14:tracePt t="142354" x="6696075" y="3178175"/>
          <p14:tracePt t="142357" x="6596063" y="3165475"/>
          <p14:tracePt t="142369" x="6496050" y="3165475"/>
          <p14:tracePt t="142373" x="6370638" y="3165475"/>
          <p14:tracePt t="142388" x="6270625" y="3165475"/>
          <p14:tracePt t="142392" x="6157913" y="3165475"/>
          <p14:tracePt t="142403" x="6057900" y="3165475"/>
          <p14:tracePt t="142408" x="5983288" y="3178175"/>
          <p14:tracePt t="142420" x="5932488" y="3203575"/>
          <p14:tracePt t="142424" x="5870575" y="3216275"/>
          <p14:tracePt t="142434" x="5832475" y="3241675"/>
          <p14:tracePt t="142440" x="5808663" y="3241675"/>
          <p14:tracePt t="142450" x="5795963" y="3241675"/>
          <p14:tracePt t="142455" x="5783263" y="3241675"/>
          <p14:tracePt t="142464" x="5783263" y="3254375"/>
          <p14:tracePt t="142504" x="5757863" y="3254375"/>
          <p14:tracePt t="142536" x="5745163" y="3254375"/>
          <p14:tracePt t="142568" x="5719763" y="3254375"/>
          <p14:tracePt t="142593" x="5695950" y="3267075"/>
          <p14:tracePt t="142602" x="5683250" y="3267075"/>
          <p14:tracePt t="142607" x="5670550" y="3267075"/>
          <p14:tracePt t="142622" x="5645150" y="3267075"/>
          <p14:tracePt t="142631" x="5619750" y="3278188"/>
          <p14:tracePt t="142640" x="5607050" y="3278188"/>
          <p14:tracePt t="142653" x="5595938" y="3278188"/>
          <p14:tracePt t="142658" x="5583238" y="3278188"/>
          <p14:tracePt t="142954" x="5557838" y="3278188"/>
          <p14:tracePt t="142963" x="5532438" y="3278188"/>
          <p14:tracePt t="142969" x="5495925" y="3278188"/>
          <p14:tracePt t="142974" x="5445125" y="3278188"/>
          <p14:tracePt t="142990" x="5281613" y="3267075"/>
          <p14:tracePt t="143009" x="5106988" y="3267075"/>
          <p14:tracePt t="143019" x="4994275" y="3267075"/>
          <p14:tracePt t="143025" x="4832350" y="3267075"/>
          <p14:tracePt t="143030" x="4656138" y="3267075"/>
          <p14:tracePt t="143038" x="4506913" y="3267075"/>
          <p14:tracePt t="143048" x="4330700" y="3267075"/>
          <p14:tracePt t="143054" x="4143375" y="3267075"/>
          <p14:tracePt t="143068" x="3968750" y="3267075"/>
          <p14:tracePt t="143074" x="3805238" y="3267075"/>
          <p14:tracePt t="143079" x="3667125" y="3267075"/>
          <p14:tracePt t="143088" x="3530600" y="3267075"/>
          <p14:tracePt t="143095" x="3405188" y="3267075"/>
          <p14:tracePt t="143102" x="3305175" y="3254375"/>
          <p14:tracePt t="143110" x="3228975" y="3241675"/>
          <p14:tracePt t="143120" x="3167063" y="3241675"/>
          <p14:tracePt t="143127" x="3092450" y="3241675"/>
          <p14:tracePt t="143134" x="3016250" y="3228975"/>
          <p14:tracePt t="143142" x="2967038" y="3228975"/>
          <p14:tracePt t="143151" x="2916238" y="3228975"/>
          <p14:tracePt t="143158" x="2867025" y="3228975"/>
          <p14:tracePt t="143167" x="2803525" y="3228975"/>
          <p14:tracePt t="143186" x="2667000" y="3228975"/>
          <p14:tracePt t="143190" x="2590800" y="3228975"/>
          <p14:tracePt t="143201" x="2541588" y="3228975"/>
          <p14:tracePt t="143206" x="2478088" y="3228975"/>
          <p14:tracePt t="143215" x="2390775" y="3228975"/>
          <p14:tracePt t="143221" x="2316163" y="3241675"/>
          <p14:tracePt t="143230" x="2278063" y="3241675"/>
          <p14:tracePt t="143237" x="2239963" y="3241675"/>
          <p14:tracePt t="143246" x="2190750" y="3241675"/>
          <p14:tracePt t="143254" x="2165350" y="3241675"/>
          <p14:tracePt t="143263" x="2127250" y="3241675"/>
          <p14:tracePt t="143269" x="2090738" y="3241675"/>
          <p14:tracePt t="143277" x="2065338" y="3241675"/>
          <p14:tracePt t="143285" x="2027238" y="3241675"/>
          <p14:tracePt t="143294" x="1978025" y="3241675"/>
          <p14:tracePt t="143301" x="1927225" y="3228975"/>
          <p14:tracePt t="143309" x="1852613" y="3203575"/>
          <p14:tracePt t="143317" x="1778000" y="3203575"/>
          <p14:tracePt t="143326" x="1701800" y="3190875"/>
          <p14:tracePt t="143334" x="1639888" y="3165475"/>
          <p14:tracePt t="143344" x="1589088" y="3154363"/>
          <p14:tracePt t="143351" x="1539875" y="3141663"/>
          <p14:tracePt t="143359" x="1501775" y="3141663"/>
          <p14:tracePt t="143369" x="1465263" y="3128963"/>
          <p14:tracePt t="143374" x="1439863" y="3116263"/>
          <p14:tracePt t="143384" x="1414463" y="3116263"/>
          <p14:tracePt t="143390" x="1389063" y="3103563"/>
          <p14:tracePt t="143400" x="1363663" y="3078163"/>
          <p14:tracePt t="143406" x="1339850" y="3078163"/>
          <p14:tracePt t="143417" x="1314450" y="3078163"/>
          <p14:tracePt t="143422" x="1276350" y="3065463"/>
          <p14:tracePt t="143430" x="1252538" y="3065463"/>
          <p14:tracePt t="143438" x="1227138" y="3065463"/>
          <p14:tracePt t="143446" x="1201738" y="3065463"/>
          <p14:tracePt t="143453" x="1163638" y="3065463"/>
          <p14:tracePt t="143462" x="1127125" y="3065463"/>
          <p14:tracePt t="143470" x="1089025" y="3065463"/>
          <p14:tracePt t="143478" x="1076325" y="3065463"/>
          <p14:tracePt t="143502" x="1063625" y="3065463"/>
          <p14:tracePt t="143510" x="1050925" y="3078163"/>
          <p14:tracePt t="143638" x="1063625" y="3078163"/>
          <p14:tracePt t="143647" x="1076325" y="3078163"/>
          <p14:tracePt t="143654" x="1089025" y="3078163"/>
          <p14:tracePt t="143663" x="1114425" y="3078163"/>
          <p14:tracePt t="143670" x="1214438" y="3078163"/>
          <p14:tracePt t="143679" x="1327150" y="3078163"/>
          <p14:tracePt t="143686" x="1439863" y="3065463"/>
          <p14:tracePt t="143694" x="1565275" y="3041650"/>
          <p14:tracePt t="143703" x="1714500" y="3041650"/>
          <p14:tracePt t="143710" x="1878013" y="3041650"/>
          <p14:tracePt t="143718" x="2078038" y="3041650"/>
          <p14:tracePt t="143726" x="2290763" y="3041650"/>
          <p14:tracePt t="143733" x="2590800" y="3041650"/>
          <p14:tracePt t="143742" x="2979738" y="3041650"/>
          <p14:tracePt t="143750" x="3317875" y="3041650"/>
          <p14:tracePt t="143758" x="3592513" y="3041650"/>
          <p14:tracePt t="143766" x="3867150" y="3041650"/>
          <p14:tracePt t="143775" x="4068763" y="3041650"/>
          <p14:tracePt t="143785" x="4217988" y="3041650"/>
          <p14:tracePt t="143792" x="4343400" y="3041650"/>
          <p14:tracePt t="143802" x="4418013" y="3041650"/>
          <p14:tracePt t="143808" x="4481513" y="3041650"/>
          <p14:tracePt t="143822" x="4506913" y="3041650"/>
          <p14:tracePt t="143839" x="4506913" y="3028950"/>
          <p14:tracePt t="143853" x="4530725" y="3028950"/>
          <p14:tracePt t="143862" x="4556125" y="3028950"/>
          <p14:tracePt t="143874" x="4594225" y="3028950"/>
          <p14:tracePt t="143878" x="4681538" y="3028950"/>
          <p14:tracePt t="143890" x="4732338" y="3028950"/>
          <p14:tracePt t="143895" x="4794250" y="3028950"/>
          <p14:tracePt t="143903" x="4868863" y="3028950"/>
          <p14:tracePt t="143913" x="4919663" y="3028950"/>
          <p14:tracePt t="143919" x="4956175" y="3028950"/>
          <p14:tracePt t="143928" x="5006975" y="3028950"/>
          <p14:tracePt t="143937" x="5045075" y="3028950"/>
          <p14:tracePt t="143945" x="5081588" y="3016250"/>
          <p14:tracePt t="143954" x="5094288" y="3016250"/>
          <p14:tracePt t="143958" x="5132388" y="3003550"/>
          <p14:tracePt t="143970" x="5194300" y="2990850"/>
          <p14:tracePt t="143973" x="5245100" y="2990850"/>
          <p14:tracePt t="143987" x="5307013" y="2990850"/>
          <p14:tracePt t="143992" x="5394325" y="2990850"/>
          <p14:tracePt t="144003" x="5507038" y="2990850"/>
          <p14:tracePt t="144008" x="5645150" y="2978150"/>
          <p14:tracePt t="144020" x="5732463" y="2965450"/>
          <p14:tracePt t="144024" x="5783263" y="2952750"/>
          <p14:tracePt t="144037" x="5870575" y="2928938"/>
          <p14:tracePt t="144209" x="5845175" y="2928938"/>
          <p14:tracePt t="144218" x="5821363" y="2952750"/>
          <p14:tracePt t="144222" x="5770563" y="2952750"/>
          <p14:tracePt t="144238" x="5607050" y="3003550"/>
          <p14:tracePt t="144248" x="5470525" y="3028950"/>
          <p14:tracePt t="144256" x="5294313" y="3028950"/>
          <p14:tracePt t="144272" x="4881563" y="3028950"/>
          <p14:tracePt t="144278" x="4606925" y="3028950"/>
          <p14:tracePt t="144289" x="4368800" y="3028950"/>
          <p14:tracePt t="144294" x="4130675" y="3028950"/>
          <p14:tracePt t="144305" x="3917950" y="3041650"/>
          <p14:tracePt t="144310" x="3730625" y="3054350"/>
          <p14:tracePt t="144321" x="3579813" y="3054350"/>
          <p14:tracePt t="144326" x="3467100" y="3054350"/>
          <p14:tracePt t="144335" x="3379788" y="3065463"/>
          <p14:tracePt t="144342" x="3305175" y="3090863"/>
          <p14:tracePt t="144352" x="3205163" y="3116263"/>
          <p14:tracePt t="144359" x="3103563" y="3128963"/>
          <p14:tracePt t="144369" x="2992438" y="3154363"/>
          <p14:tracePt t="144374" x="2879725" y="3165475"/>
          <p14:tracePt t="144383" x="2728913" y="3190875"/>
          <p14:tracePt t="144391" x="2603500" y="3216275"/>
          <p14:tracePt t="144402" x="2490788" y="3228975"/>
          <p14:tracePt t="144406" x="2378075" y="3228975"/>
          <p14:tracePt t="144417" x="2252663" y="3228975"/>
          <p14:tracePt t="144422" x="2190750" y="3241675"/>
          <p14:tracePt t="144433" x="2116138" y="3267075"/>
          <p14:tracePt t="144438" x="2078038" y="3267075"/>
          <p14:tracePt t="144446" x="2065338" y="3278188"/>
          <p14:tracePt t="144462" x="2039938" y="3278188"/>
          <p14:tracePt t="144470" x="2027238" y="3278188"/>
          <p14:tracePt t="144478" x="2014538" y="3278188"/>
          <p14:tracePt t="144486" x="1990725" y="3267075"/>
          <p14:tracePt t="144494" x="1965325" y="3254375"/>
          <p14:tracePt t="144502" x="1939925" y="3241675"/>
          <p14:tracePt t="144510" x="1890713" y="3228975"/>
          <p14:tracePt t="144518" x="1827213" y="3203575"/>
          <p14:tracePt t="144526" x="1752600" y="3190875"/>
          <p14:tracePt t="144534" x="1701800" y="3165475"/>
          <p14:tracePt t="144542" x="1665288" y="3165475"/>
          <p14:tracePt t="144551" x="1627188" y="3154363"/>
          <p14:tracePt t="144558" x="1601788" y="3141663"/>
          <p14:tracePt t="144615" x="1577975" y="3141663"/>
          <p14:tracePt t="144623" x="1577975" y="3128963"/>
          <p14:tracePt t="144633" x="1565275" y="3128963"/>
          <p14:tracePt t="144639" x="1527175" y="3128963"/>
          <p14:tracePt t="144648" x="1489075" y="3128963"/>
          <p14:tracePt t="144653" x="1452563" y="3128963"/>
          <p14:tracePt t="144662" x="1401763" y="3128963"/>
          <p14:tracePt t="144670" x="1352550" y="3128963"/>
          <p14:tracePt t="144678" x="1301750" y="3128963"/>
          <p14:tracePt t="144686" x="1276350" y="3128963"/>
          <p14:tracePt t="144694" x="1263650" y="3128963"/>
          <p14:tracePt t="144702" x="1239838" y="3128963"/>
          <p14:tracePt t="144894" x="1252538" y="3128963"/>
          <p14:tracePt t="144903" x="1263650" y="3128963"/>
          <p14:tracePt t="144920" x="1289050" y="3128963"/>
          <p14:tracePt t="144927" x="1352550" y="3128963"/>
          <p14:tracePt t="144936" x="1465263" y="3128963"/>
          <p14:tracePt t="144942" x="1577975" y="3141663"/>
          <p14:tracePt t="144953" x="1701800" y="3141663"/>
          <p14:tracePt t="144959" x="1827213" y="3141663"/>
          <p14:tracePt t="144969" x="1965325" y="3141663"/>
          <p14:tracePt t="144974" x="2103438" y="3165475"/>
          <p14:tracePt t="144984" x="2216150" y="3178175"/>
          <p14:tracePt t="144990" x="2303463" y="3178175"/>
          <p14:tracePt t="145001" x="2390775" y="3178175"/>
          <p14:tracePt t="145006" x="2465388" y="3178175"/>
          <p14:tracePt t="145017" x="2541588" y="3178175"/>
          <p14:tracePt t="145023" x="2578100" y="3178175"/>
          <p14:tracePt t="145032" x="2628900" y="3178175"/>
          <p14:tracePt t="145038" x="2678113" y="3178175"/>
          <p14:tracePt t="145046" x="2754313" y="3178175"/>
          <p14:tracePt t="145053" x="2828925" y="3178175"/>
          <p14:tracePt t="145062" x="2954338" y="3178175"/>
          <p14:tracePt t="145070" x="3067050" y="3178175"/>
          <p14:tracePt t="145078" x="3154363" y="3178175"/>
          <p14:tracePt t="145086" x="3228975" y="3178175"/>
          <p14:tracePt t="145094" x="3317875" y="3178175"/>
          <p14:tracePt t="145104" x="3405188" y="3178175"/>
          <p14:tracePt t="145111" x="3454400" y="3178175"/>
          <p14:tracePt t="145119" x="3492500" y="3178175"/>
          <p14:tracePt t="145126" x="3530600" y="3178175"/>
          <p14:tracePt t="145136" x="3554413" y="3178175"/>
          <p14:tracePt t="145143" x="3579813" y="3165475"/>
          <p14:tracePt t="145152" x="3630613" y="3154363"/>
          <p14:tracePt t="145158" x="3654425" y="3154363"/>
          <p14:tracePt t="145169" x="3705225" y="3141663"/>
          <p14:tracePt t="145176" x="3756025" y="3128963"/>
          <p14:tracePt t="145188" x="3843338" y="3116263"/>
          <p14:tracePt t="145192" x="3905250" y="3103563"/>
          <p14:tracePt t="145204" x="3968750" y="3078163"/>
          <p14:tracePt t="145208" x="4043363" y="3065463"/>
          <p14:tracePt t="145220" x="4092575" y="3054350"/>
          <p14:tracePt t="145224" x="4130675" y="3054350"/>
          <p14:tracePt t="145238" x="4181475" y="3054350"/>
          <p14:tracePt t="145272" x="4205288" y="3054350"/>
          <p14:tracePt t="145281" x="4230688" y="3054350"/>
          <p14:tracePt t="145287" x="4256088" y="3054350"/>
          <p14:tracePt t="145296" x="4305300" y="3054350"/>
          <p14:tracePt t="145302" x="4356100" y="3054350"/>
          <p14:tracePt t="145313" x="4443413" y="3065463"/>
          <p14:tracePt t="145319" x="4506913" y="3090863"/>
          <p14:tracePt t="145328" x="4606925" y="3103563"/>
          <p14:tracePt t="145337" x="4706938" y="3141663"/>
          <p14:tracePt t="145344" x="4768850" y="3154363"/>
          <p14:tracePt t="145354" x="4832350" y="3165475"/>
          <p14:tracePt t="145357" x="4868863" y="3165475"/>
          <p14:tracePt t="145368" x="4894263" y="3178175"/>
          <p14:tracePt t="145373" x="4919663" y="3178175"/>
          <p14:tracePt t="145392" x="4932363" y="3178175"/>
          <p14:tracePt t="145403" x="4945063" y="3178175"/>
          <p14:tracePt t="145408" x="4968875" y="3178175"/>
          <p14:tracePt t="145421" x="5019675" y="3178175"/>
          <p14:tracePt t="145425" x="5145088" y="3190875"/>
          <p14:tracePt t="145438" x="5432425" y="3241675"/>
          <p14:tracePt t="145449" x="5532438" y="3241675"/>
          <p14:tracePt t="145455" x="5632450" y="3241675"/>
          <p14:tracePt t="145465" x="5708650" y="3241675"/>
          <p14:tracePt t="145471" x="5795963" y="3241675"/>
          <p14:tracePt t="145480" x="5832475" y="3241675"/>
          <p14:tracePt t="145486" x="5845175" y="3241675"/>
          <p14:tracePt t="145529" x="5870575" y="3241675"/>
          <p14:tracePt t="145538" x="5870575" y="3228975"/>
          <p14:tracePt t="145546" x="5895975" y="3228975"/>
          <p14:tracePt t="145555" x="5908675" y="3228975"/>
          <p14:tracePt t="145560" x="5945188" y="3228975"/>
          <p14:tracePt t="145569" x="6021388" y="3228975"/>
          <p14:tracePt t="145575" x="6121400" y="3228975"/>
          <p14:tracePt t="145586" x="6208713" y="3241675"/>
          <p14:tracePt t="145591" x="6296025" y="3241675"/>
          <p14:tracePt t="145603" x="6346825" y="3241675"/>
          <p14:tracePt t="145608" x="6383338" y="3241675"/>
          <p14:tracePt t="145752" x="6396038" y="3241675"/>
          <p14:tracePt t="145762" x="6408738" y="3241675"/>
          <p14:tracePt t="145775" x="6434138" y="3241675"/>
          <p14:tracePt t="145789" x="6459538" y="3228975"/>
          <p14:tracePt t="145794" x="6508750" y="3228975"/>
          <p14:tracePt t="145803" x="6559550" y="3216275"/>
          <p14:tracePt t="145808" x="6608763" y="3216275"/>
          <p14:tracePt t="145822" x="6708775" y="3216275"/>
          <p14:tracePt t="145834" x="6734175" y="3216275"/>
          <p14:tracePt t="145840" x="6759575" y="3216275"/>
          <p14:tracePt t="145851" x="6759575" y="3203575"/>
          <p14:tracePt t="145856" x="6772275" y="3203575"/>
          <p14:tracePt t="145869" x="6784975" y="3203575"/>
          <p14:tracePt t="145880" x="6797675" y="3203575"/>
          <p14:tracePt t="145886" x="6846888" y="3203575"/>
          <p14:tracePt t="145896" x="6921500" y="3203575"/>
          <p14:tracePt t="145903" x="7034213" y="3216275"/>
          <p14:tracePt t="145912" x="7159625" y="3254375"/>
          <p14:tracePt t="145920" x="7310438" y="3278188"/>
          <p14:tracePt t="145928" x="7448550" y="3303588"/>
          <p14:tracePt t="145937" x="7585075" y="3354388"/>
          <p14:tracePt t="145944" x="7697788" y="3378200"/>
          <p14:tracePt t="145954" x="7773988" y="3390900"/>
          <p14:tracePt t="145957" x="7823200" y="3390900"/>
          <p14:tracePt t="145969" x="7848600" y="3390900"/>
          <p14:tracePt t="146064" x="7874000" y="3390900"/>
          <p14:tracePt t="146113" x="7886700" y="3390900"/>
          <p14:tracePt t="146153" x="7897813" y="3390900"/>
          <p14:tracePt t="146161" x="7910513" y="3390900"/>
          <p14:tracePt t="146170" x="7923213" y="3390900"/>
          <p14:tracePt t="146175" x="7948613" y="3390900"/>
          <p14:tracePt t="146193" x="8010525" y="3390900"/>
          <p14:tracePt t="146203" x="8035925" y="3390900"/>
          <p14:tracePt t="146209" x="8074025" y="3390900"/>
          <p14:tracePt t="146222" x="8135938" y="3390900"/>
          <p14:tracePt t="146231" x="8161338" y="3390900"/>
          <p14:tracePt t="146241" x="8199438" y="3390900"/>
          <p14:tracePt t="146246" x="8235950" y="3403600"/>
          <p14:tracePt t="146260" x="8286750" y="3403600"/>
          <p14:tracePt t="146272" x="8412163" y="3429000"/>
          <p14:tracePt t="146281" x="8448675" y="3429000"/>
          <p14:tracePt t="146288" x="8486775" y="3429000"/>
          <p14:tracePt t="146295" x="8499475" y="3429000"/>
          <p14:tracePt t="146303" x="8524875" y="3429000"/>
          <p14:tracePt t="146311" x="8537575" y="3429000"/>
          <p14:tracePt t="146321" x="8548688" y="3429000"/>
          <p14:tracePt t="146327" x="8561388" y="3429000"/>
          <p14:tracePt t="146351" x="8561388" y="3403600"/>
          <p14:tracePt t="146608" x="8561388" y="3429000"/>
          <p14:tracePt t="158231" x="8548688" y="3441700"/>
          <p14:tracePt t="158239" x="8524875" y="3467100"/>
          <p14:tracePt t="158250" x="8474075" y="3541713"/>
          <p14:tracePt t="158260" x="8412163" y="3616325"/>
          <p14:tracePt t="158267" x="8348663" y="3692525"/>
          <p14:tracePt t="158278" x="8123238" y="3854450"/>
          <p14:tracePt t="158285" x="8010525" y="3941763"/>
          <p14:tracePt t="158297" x="7886700" y="3992563"/>
          <p14:tracePt t="158303" x="7785100" y="4054475"/>
          <p14:tracePt t="158312" x="7685088" y="4129088"/>
          <p14:tracePt t="158318" x="7548563" y="4167188"/>
          <p14:tracePt t="158329" x="7423150" y="4179888"/>
          <p14:tracePt t="158334" x="7297738" y="4205288"/>
          <p14:tracePt t="158344" x="7197725" y="4217988"/>
          <p14:tracePt t="158353" x="7072313" y="4230688"/>
          <p14:tracePt t="158360" x="6959600" y="4230688"/>
          <p14:tracePt t="158369" x="6872288" y="4230688"/>
          <p14:tracePt t="158376" x="6772275" y="4217988"/>
          <p14:tracePt t="158386" x="6684963" y="4205288"/>
          <p14:tracePt t="158389" x="6621463" y="4205288"/>
          <p14:tracePt t="158403" x="6572250" y="4205288"/>
          <p14:tracePt t="158407" x="6508750" y="4205288"/>
          <p14:tracePt t="158420" x="6472238" y="4205288"/>
          <p14:tracePt t="158424" x="6434138" y="4205288"/>
          <p14:tracePt t="158436" x="6396038" y="4205288"/>
          <p14:tracePt t="158440" x="6359525" y="4205288"/>
          <p14:tracePt t="158452" x="6321425" y="4205288"/>
          <p14:tracePt t="158456" x="6283325" y="4205288"/>
          <p14:tracePt t="158467" x="6234113" y="4205288"/>
          <p14:tracePt t="158472" x="6146800" y="4192588"/>
          <p14:tracePt t="158482" x="6034088" y="4154488"/>
          <p14:tracePt t="158487" x="5908675" y="4092575"/>
          <p14:tracePt t="158496" x="5770563" y="4067175"/>
          <p14:tracePt t="158503" x="5632450" y="4041775"/>
          <p14:tracePt t="158512" x="5495925" y="4005263"/>
          <p14:tracePt t="158519" x="5394325" y="3979863"/>
          <p14:tracePt t="158529" x="5294313" y="3954463"/>
          <p14:tracePt t="158536" x="5194300" y="3941763"/>
          <p14:tracePt t="158544" x="5106988" y="3929063"/>
          <p14:tracePt t="158553" x="5057775" y="3929063"/>
          <p14:tracePt t="158560" x="5032375" y="3929063"/>
          <p14:tracePt t="158568" x="5019675" y="3929063"/>
          <p14:tracePt t="158714" x="5006975" y="3929063"/>
          <p14:tracePt t="158723" x="4994275" y="3929063"/>
          <p14:tracePt t="158731" x="4968875" y="3929063"/>
          <p14:tracePt t="158739" x="4956175" y="3941763"/>
          <p14:tracePt t="158744" x="4932363" y="3941763"/>
          <p14:tracePt t="158754" x="4919663" y="3954463"/>
          <p14:tracePt t="158759" x="4919663" y="3967163"/>
          <p14:tracePt t="158770" x="4906963" y="3967163"/>
          <p14:tracePt t="165338" x="4894263" y="3967163"/>
          <p14:tracePt t="165347" x="4881563" y="3967163"/>
          <p14:tracePt t="165352" x="4768850" y="3967163"/>
          <p14:tracePt t="165358" x="4581525" y="3979863"/>
          <p14:tracePt t="165373" x="4394200" y="3979863"/>
          <p14:tracePt t="165379" x="4217988" y="3979863"/>
          <p14:tracePt t="165389" x="4017963" y="3979863"/>
          <p14:tracePt t="165394" x="3792538" y="3954463"/>
          <p14:tracePt t="165402" x="3554413" y="3954463"/>
          <p14:tracePt t="165407" x="3305175" y="3941763"/>
          <p14:tracePt t="165415" x="3092450" y="3929063"/>
          <p14:tracePt t="165422" x="2854325" y="3929063"/>
          <p14:tracePt t="165433" x="2690813" y="3929063"/>
          <p14:tracePt t="165438" x="2554288" y="3929063"/>
          <p14:tracePt t="165448" x="2416175" y="3929063"/>
          <p14:tracePt t="165454" x="2352675" y="3929063"/>
          <p14:tracePt t="165462" x="2328863" y="3929063"/>
          <p14:tracePt t="165470" x="2303463" y="3929063"/>
          <p14:tracePt t="165510" x="2290763" y="3929063"/>
          <p14:tracePt t="165518" x="2265363" y="3929063"/>
          <p14:tracePt t="165526" x="2265363" y="3916363"/>
          <p14:tracePt t="165534" x="2239963" y="3916363"/>
          <p14:tracePt t="165542" x="2165350" y="3905250"/>
          <p14:tracePt t="165551" x="2116138" y="3879850"/>
          <p14:tracePt t="165558" x="2027238" y="3854450"/>
          <p14:tracePt t="165566" x="1939925" y="3841750"/>
          <p14:tracePt t="165574" x="1839913" y="3803650"/>
          <p14:tracePt t="165583" x="1765300" y="3779838"/>
          <p14:tracePt t="165590" x="1689100" y="3779838"/>
          <p14:tracePt t="165600" x="1627188" y="3767138"/>
          <p14:tracePt t="165606" x="1552575" y="3754438"/>
          <p14:tracePt t="165616" x="1501775" y="3754438"/>
          <p14:tracePt t="165622" x="1439863" y="3754438"/>
          <p14:tracePt t="165632" x="1389063" y="3767138"/>
          <p14:tracePt t="165638" x="1352550" y="3803650"/>
          <p14:tracePt t="165650" x="1314450" y="3829050"/>
          <p14:tracePt t="165654" x="1289050" y="3879850"/>
          <p14:tracePt t="165666" x="1263650" y="3929063"/>
          <p14:tracePt t="165670" x="1227138" y="3979863"/>
          <p14:tracePt t="165679" x="1214438" y="4029075"/>
          <p14:tracePt t="165686" x="1201738" y="4067175"/>
          <p14:tracePt t="165693" x="1176338" y="4141788"/>
          <p14:tracePt t="165702" x="1163638" y="4167188"/>
          <p14:tracePt t="165709" x="1163638" y="4192588"/>
          <p14:tracePt t="165717" x="1163638" y="4205288"/>
          <p14:tracePt t="165726" x="1163638" y="4217988"/>
          <p14:tracePt t="165734" x="1150938" y="4230688"/>
          <p14:tracePt t="166111" x="1150938" y="4217988"/>
          <p14:tracePt t="166143" x="1150938" y="4205288"/>
          <p14:tracePt t="166150" x="1163638" y="4205288"/>
          <p14:tracePt t="166159" x="1189038" y="4205288"/>
          <p14:tracePt t="166172" x="1214438" y="4205288"/>
          <p14:tracePt t="166174" x="1239838" y="4205288"/>
          <p14:tracePt t="166183" x="1263650" y="4205288"/>
          <p14:tracePt t="166190" x="1314450" y="4205288"/>
          <p14:tracePt t="166199" x="1401763" y="4179888"/>
          <p14:tracePt t="166206" x="1514475" y="4154488"/>
          <p14:tracePt t="166215" x="1665288" y="4141788"/>
          <p14:tracePt t="166222" x="1827213" y="4129088"/>
          <p14:tracePt t="166233" x="2014538" y="4129088"/>
          <p14:tracePt t="166238" x="2216150" y="4105275"/>
          <p14:tracePt t="166250" x="2403475" y="4105275"/>
          <p14:tracePt t="166254" x="2603500" y="4092575"/>
          <p14:tracePt t="166262" x="2754313" y="4079875"/>
          <p14:tracePt t="166270" x="2903538" y="4079875"/>
          <p14:tracePt t="166278" x="3016250" y="4079875"/>
          <p14:tracePt t="166286" x="3141663" y="4079875"/>
          <p14:tracePt t="166294" x="3205163" y="4079875"/>
          <p14:tracePt t="166302" x="3254375" y="4079875"/>
          <p14:tracePt t="166310" x="3305175" y="4092575"/>
          <p14:tracePt t="166318" x="3341688" y="4117975"/>
          <p14:tracePt t="166326" x="3379788" y="4117975"/>
          <p14:tracePt t="166335" x="3417888" y="4117975"/>
          <p14:tracePt t="166342" x="3467100" y="4117975"/>
          <p14:tracePt t="166350" x="3517900" y="4141788"/>
          <p14:tracePt t="166358" x="3579813" y="4154488"/>
          <p14:tracePt t="166367" x="3630613" y="4167188"/>
          <p14:tracePt t="166374" x="3667125" y="4179888"/>
          <p14:tracePt t="166382" x="3743325" y="4179888"/>
          <p14:tracePt t="166393" x="3805238" y="4179888"/>
          <p14:tracePt t="166401" x="3843338" y="4179888"/>
          <p14:tracePt t="166408" x="3879850" y="4179888"/>
          <p14:tracePt t="166418" x="3917950" y="4179888"/>
          <p14:tracePt t="166426" x="3979863" y="4179888"/>
          <p14:tracePt t="166434" x="4081463" y="4179888"/>
          <p14:tracePt t="166445" x="4217988" y="4179888"/>
          <p14:tracePt t="166457" x="4494213" y="4179888"/>
          <p14:tracePt t="166463" x="4630738" y="4179888"/>
          <p14:tracePt t="166470" x="4781550" y="4167188"/>
          <p14:tracePt t="166479" x="4906963" y="4154488"/>
          <p14:tracePt t="166492" x="5019675" y="4129088"/>
          <p14:tracePt t="166504" x="5207000" y="4092575"/>
          <p14:tracePt t="166509" x="5294313" y="4092575"/>
          <p14:tracePt t="166521" x="5345113" y="4092575"/>
          <p14:tracePt t="166527" x="5383213" y="4092575"/>
          <p14:tracePt t="166538" x="5419725" y="4092575"/>
          <p14:tracePt t="166543" x="5457825" y="4092575"/>
          <p14:tracePt t="166554" x="5495925" y="4092575"/>
          <p14:tracePt t="166559" x="5545138" y="4092575"/>
          <p14:tracePt t="166569" x="5595938" y="4092575"/>
          <p14:tracePt t="166574" x="5645150" y="4105275"/>
          <p14:tracePt t="166584" x="5732463" y="4129088"/>
          <p14:tracePt t="166599" x="5870575" y="4167188"/>
          <p14:tracePt t="166615" x="5945188" y="4192588"/>
          <p14:tracePt t="166623" x="5995988" y="4192588"/>
          <p14:tracePt t="166640" x="6034088" y="4192588"/>
          <p14:tracePt t="166665" x="6045200" y="4192588"/>
          <p14:tracePt t="166704" x="6057900" y="4179888"/>
          <p14:tracePt t="167403" x="6045200" y="4179888"/>
          <p14:tracePt t="167414" x="5995988" y="4192588"/>
          <p14:tracePt t="167427" x="5895975" y="4205288"/>
          <p14:tracePt t="167439" x="5632450" y="4241800"/>
          <p14:tracePt t="167456" x="5345113" y="4330700"/>
          <p14:tracePt t="167470" x="4832350" y="4418013"/>
          <p14:tracePt t="167478" x="4543425" y="4443413"/>
          <p14:tracePt t="167486" x="4256088" y="4479925"/>
          <p14:tracePt t="167497" x="3905250" y="4505325"/>
          <p14:tracePt t="167502" x="3592513" y="4505325"/>
          <p14:tracePt t="167510" x="3317875" y="4518025"/>
          <p14:tracePt t="167518" x="3103563" y="4518025"/>
          <p14:tracePt t="167526" x="2941638" y="4518025"/>
          <p14:tracePt t="167534" x="2790825" y="4518025"/>
          <p14:tracePt t="167541" x="2678113" y="4518025"/>
          <p14:tracePt t="167550" x="2578100" y="4505325"/>
          <p14:tracePt t="167558" x="2503488" y="4492625"/>
          <p14:tracePt t="167568" x="2465388" y="4479925"/>
          <p14:tracePt t="167574" x="2428875" y="4479925"/>
          <p14:tracePt t="167583" x="2365375" y="4467225"/>
          <p14:tracePt t="167590" x="2290763" y="4443413"/>
          <p14:tracePt t="167599" x="2239963" y="4430713"/>
          <p14:tracePt t="167605" x="2139950" y="4392613"/>
          <p14:tracePt t="167616" x="2014538" y="4367213"/>
          <p14:tracePt t="167622" x="1852613" y="4341813"/>
          <p14:tracePt t="167633" x="1701800" y="4292600"/>
          <p14:tracePt t="167638" x="1552575" y="4279900"/>
          <p14:tracePt t="167650" x="1401763" y="4267200"/>
          <p14:tracePt t="167654" x="1263650" y="4241800"/>
          <p14:tracePt t="167665" x="1150938" y="4230688"/>
          <p14:tracePt t="167670" x="1076325" y="4217988"/>
          <p14:tracePt t="167679" x="1027113" y="4217988"/>
          <p14:tracePt t="167686" x="1001713" y="4217988"/>
          <p14:tracePt t="167854" x="1001713" y="4205288"/>
          <p14:tracePt t="167895" x="1050925" y="4205288"/>
          <p14:tracePt t="167903" x="1127125" y="4179888"/>
          <p14:tracePt t="167910" x="1252538" y="4179888"/>
          <p14:tracePt t="167920" x="1389063" y="4179888"/>
          <p14:tracePt t="167927" x="1539875" y="4179888"/>
          <p14:tracePt t="167934" x="1665288" y="4179888"/>
          <p14:tracePt t="167943" x="1839913" y="4179888"/>
          <p14:tracePt t="167952" x="1990725" y="4179888"/>
          <p14:tracePt t="167959" x="2127250" y="4179888"/>
          <p14:tracePt t="167969" x="2265363" y="4179888"/>
          <p14:tracePt t="167974" x="2378075" y="4179888"/>
          <p14:tracePt t="167985" x="2478088" y="4179888"/>
          <p14:tracePt t="167990" x="2578100" y="4179888"/>
          <p14:tracePt t="168002" x="2654300" y="4192588"/>
          <p14:tracePt t="168008" x="2754313" y="4192588"/>
          <p14:tracePt t="168019" x="2854325" y="4192588"/>
          <p14:tracePt t="168023" x="2967038" y="4192588"/>
          <p14:tracePt t="168034" x="3067050" y="4192588"/>
          <p14:tracePt t="168038" x="3154363" y="4192588"/>
          <p14:tracePt t="168050" x="3279775" y="4205288"/>
          <p14:tracePt t="168054" x="3392488" y="4230688"/>
          <p14:tracePt t="168066" x="3530600" y="4254500"/>
          <p14:tracePt t="168070" x="3667125" y="4279900"/>
          <p14:tracePt t="168083" x="3830638" y="4305300"/>
          <p14:tracePt t="168088" x="4005263" y="4330700"/>
          <p14:tracePt t="168095" x="4156075" y="4341813"/>
          <p14:tracePt t="168103" x="4281488" y="4341813"/>
          <p14:tracePt t="168112" x="4406900" y="4341813"/>
          <p14:tracePt t="168118" x="4506913" y="4341813"/>
          <p14:tracePt t="168128" x="4630738" y="4354513"/>
          <p14:tracePt t="168134" x="4768850" y="4354513"/>
          <p14:tracePt t="168144" x="4906963" y="4354513"/>
          <p14:tracePt t="168150" x="5032375" y="4354513"/>
          <p14:tracePt t="168159" x="5181600" y="4354513"/>
          <p14:tracePt t="168167" x="5332413" y="4341813"/>
          <p14:tracePt t="168185" x="5795963" y="4305300"/>
          <p14:tracePt t="168191" x="5970588" y="4305300"/>
          <p14:tracePt t="168201" x="6157913" y="4292600"/>
          <p14:tracePt t="168208" x="6308725" y="4279900"/>
          <p14:tracePt t="168218" x="6421438" y="4267200"/>
          <p14:tracePt t="168224" x="6534150" y="4254500"/>
          <p14:tracePt t="168235" x="6596063" y="4241800"/>
          <p14:tracePt t="168239" x="6634163" y="4217988"/>
          <p14:tracePt t="168250" x="6659563" y="4217988"/>
          <p14:tracePt t="168420" x="6659563" y="4192588"/>
          <p14:tracePt t="168482" x="6646863" y="4192588"/>
          <p14:tracePt t="168496" x="6621463" y="4192588"/>
          <p14:tracePt t="168502" x="6572250" y="4192588"/>
          <p14:tracePt t="168513" x="6521450" y="4205288"/>
          <p14:tracePt t="168518" x="6459538" y="4217988"/>
          <p14:tracePt t="168528" x="6370638" y="4230688"/>
          <p14:tracePt t="168535" x="6270625" y="4241800"/>
          <p14:tracePt t="168544" x="6157913" y="4241800"/>
          <p14:tracePt t="168551" x="6021388" y="4241800"/>
          <p14:tracePt t="168560" x="5857875" y="4241800"/>
          <p14:tracePt t="168569" x="5719763" y="4241800"/>
          <p14:tracePt t="168575" x="5607050" y="4241800"/>
          <p14:tracePt t="168585" x="5470525" y="4241800"/>
          <p14:tracePt t="168591" x="5394325" y="4241800"/>
          <p14:tracePt t="168602" x="5294313" y="4241800"/>
          <p14:tracePt t="168606" x="5207000" y="4241800"/>
          <p14:tracePt t="168620" x="5119688" y="4241800"/>
          <p14:tracePt t="168624" x="5032375" y="4230688"/>
          <p14:tracePt t="168637" x="4945063" y="4217988"/>
          <p14:tracePt t="168640" x="4881563" y="4205288"/>
          <p14:tracePt t="168652" x="4781550" y="4192588"/>
          <p14:tracePt t="168656" x="4643438" y="4179888"/>
          <p14:tracePt t="168669" x="4494213" y="4167188"/>
          <p14:tracePt t="168672" x="4356100" y="4141788"/>
          <p14:tracePt t="168681" x="4192588" y="4141788"/>
          <p14:tracePt t="168687" x="4043363" y="4141788"/>
          <p14:tracePt t="168696" x="3905250" y="4129088"/>
          <p14:tracePt t="168704" x="3767138" y="4117975"/>
          <p14:tracePt t="168710" x="3667125" y="4117975"/>
          <p14:tracePt t="168718" x="3605213" y="4117975"/>
          <p14:tracePt t="168726" x="3554413" y="4117975"/>
          <p14:tracePt t="168734" x="3505200" y="4117975"/>
          <p14:tracePt t="168742" x="3479800" y="4117975"/>
          <p14:tracePt t="168880" x="3517900" y="4105275"/>
          <p14:tracePt t="168887" x="3567113" y="4092575"/>
          <p14:tracePt t="168895" x="3654425" y="4092575"/>
          <p14:tracePt t="168906" x="3779838" y="4105275"/>
          <p14:tracePt t="168914" x="3930650" y="4129088"/>
          <p14:tracePt t="168922" x="4117975" y="4167188"/>
          <p14:tracePt t="168929" x="4330700" y="4179888"/>
          <p14:tracePt t="168938" x="4594225" y="4217988"/>
          <p14:tracePt t="168944" x="4856163" y="4267200"/>
          <p14:tracePt t="168952" x="5132388" y="4279900"/>
          <p14:tracePt t="168961" x="5407025" y="4279900"/>
          <p14:tracePt t="168970" x="5683250" y="4279900"/>
          <p14:tracePt t="168976" x="5970588" y="4279900"/>
          <p14:tracePt t="168983" x="6270625" y="4279900"/>
          <p14:tracePt t="168996" x="6508750" y="4279900"/>
          <p14:tracePt t="169001" x="6721475" y="4279900"/>
          <p14:tracePt t="169007" x="6972300" y="4279900"/>
          <p14:tracePt t="169023" x="7535863" y="4318000"/>
          <p14:tracePt t="169034" x="7897813" y="4405313"/>
          <p14:tracePt t="169037" x="8212138" y="4505325"/>
          <p14:tracePt t="169046" x="8499475" y="4530725"/>
          <p14:tracePt t="169054" x="8774113" y="4554538"/>
          <p14:tracePt t="169062" x="9063038" y="4592638"/>
          <p14:tracePt t="169070" x="9237663" y="4605338"/>
          <p14:tracePt t="169078" x="9337675" y="4605338"/>
          <p14:tracePt t="169086" x="9437688" y="4605338"/>
          <p14:tracePt t="169094" x="9488488" y="4605338"/>
          <p14:tracePt t="169102" x="9513888" y="4605338"/>
          <p14:tracePt t="169118" x="9513888" y="4592638"/>
          <p14:tracePt t="169134" x="9513888" y="4554538"/>
          <p14:tracePt t="169142" x="9488488" y="4505325"/>
          <p14:tracePt t="169153" x="9437688" y="4492625"/>
          <p14:tracePt t="169159" x="9401175" y="4467225"/>
          <p14:tracePt t="169254" x="9388475" y="4467225"/>
          <p14:tracePt t="169262" x="9375775" y="4454525"/>
          <p14:tracePt t="169270" x="9363075" y="4454525"/>
          <p14:tracePt t="169279" x="9350375" y="4443413"/>
          <p14:tracePt t="169286" x="9324975" y="4430713"/>
          <p14:tracePt t="169294" x="9263063" y="4418013"/>
          <p14:tracePt t="169302" x="9199563" y="4405313"/>
          <p14:tracePt t="169310" x="9088438" y="4379913"/>
          <p14:tracePt t="169318" x="8986838" y="4354513"/>
          <p14:tracePt t="169326" x="8886825" y="4318000"/>
          <p14:tracePt t="169335" x="8786813" y="4305300"/>
          <p14:tracePt t="169343" x="8712200" y="4305300"/>
          <p14:tracePt t="169350" x="8624888" y="4305300"/>
          <p14:tracePt t="169359" x="8586788" y="4305300"/>
          <p14:tracePt t="169368" x="8548688" y="4305300"/>
          <p14:tracePt t="169375" x="8512175" y="4305300"/>
          <p14:tracePt t="169387" x="8499475" y="4305300"/>
          <p14:tracePt t="169391" x="8486775" y="4305300"/>
          <p14:tracePt t="169402" x="8474075" y="4305300"/>
          <p14:tracePt t="169434" x="8461375" y="4305300"/>
          <p14:tracePt t="169440" x="8448675" y="4305300"/>
          <p14:tracePt t="169454" x="8435975" y="43053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764E-F0F1-4541-BBCB-BB0C6574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457200"/>
            <a:ext cx="10072052" cy="977705"/>
          </a:xfrm>
        </p:spPr>
        <p:txBody>
          <a:bodyPr>
            <a:noAutofit/>
          </a:bodyPr>
          <a:lstStyle/>
          <a:p>
            <a:r>
              <a:rPr lang="en-US" sz="7200" u="sng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 IDEAL SENTENCE</a:t>
            </a:r>
            <a:endParaRPr lang="en-US" sz="7200" dirty="0">
              <a:highlight>
                <a:srgbClr val="FFFF00"/>
              </a:highlight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6771D-6751-47EB-A11A-2118D2129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7039" y="1585557"/>
            <a:ext cx="7956645" cy="2133250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Desire/ Order (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আকাংখা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Expression (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যোগ্যতা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Agreement (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আসক্তি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EE065B-44A3-47BB-90B7-B25BBF596403}"/>
              </a:ext>
            </a:extLst>
          </p:cNvPr>
          <p:cNvSpPr txBox="1"/>
          <p:nvPr/>
        </p:nvSpPr>
        <p:spPr>
          <a:xfrm>
            <a:off x="1135038" y="3869459"/>
            <a:ext cx="9921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Subject + verb + object/complement/adverbial+ Sign.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Ex: They play football in the field.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728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753"/>
    </mc:Choice>
    <mc:Fallback xmlns="">
      <p:transition spd="slow" advTm="1057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  <p:extLst>
    <p:ext uri="{3A86A75C-4F4B-4683-9AE1-C65F6400EC91}">
      <p14:laserTraceLst xmlns:p14="http://schemas.microsoft.com/office/powerpoint/2010/main">
        <p14:tracePtLst>
          <p14:tracePt t="23298" x="8235950" y="4330700"/>
          <p14:tracePt t="23306" x="7572375" y="4454525"/>
          <p14:tracePt t="23311" x="6734175" y="4643438"/>
          <p14:tracePt t="23319" x="5832475" y="4856163"/>
          <p14:tracePt t="23327" x="4794250" y="4992688"/>
          <p14:tracePt t="23335" x="3705225" y="5156200"/>
          <p14:tracePt t="23343" x="2616200" y="5205413"/>
          <p14:tracePt t="23351" x="1389063" y="5230813"/>
          <p14:tracePt t="23359" x="138113" y="5218113"/>
          <p14:tracePt t="23543" x="638175" y="3529013"/>
          <p14:tracePt t="23551" x="1114425" y="3529013"/>
          <p14:tracePt t="23561" x="1589088" y="3529013"/>
          <p14:tracePt t="23568" x="2127250" y="3529013"/>
          <p14:tracePt t="23577" x="2641600" y="3529013"/>
          <p14:tracePt t="23584" x="3116263" y="3516313"/>
          <p14:tracePt t="23593" x="3567113" y="3516313"/>
          <p14:tracePt t="23602" x="3867150" y="3516313"/>
          <p14:tracePt t="23614" x="4130675" y="3529013"/>
          <p14:tracePt t="23619" x="4294188" y="3567113"/>
          <p14:tracePt t="23631" x="4581525" y="3603625"/>
          <p14:tracePt t="23644" x="4694238" y="3603625"/>
          <p14:tracePt t="23649" x="4781550" y="3603625"/>
          <p14:tracePt t="23661" x="4856163" y="3603625"/>
          <p14:tracePt t="23665" x="4906963" y="3616325"/>
          <p14:tracePt t="23675" x="4919663" y="3616325"/>
          <p14:tracePt t="23681" x="4945063" y="3629025"/>
          <p14:tracePt t="23707" x="4945063" y="3641725"/>
          <p14:tracePt t="23722" x="4932363" y="3641725"/>
          <p14:tracePt t="23727" x="4832350" y="3654425"/>
          <p14:tracePt t="23738" x="4706938" y="3667125"/>
          <p14:tracePt t="23744" x="4568825" y="3692525"/>
          <p14:tracePt t="23754" x="4430713" y="3729038"/>
          <p14:tracePt t="23760" x="4305300" y="3767138"/>
          <p14:tracePt t="23769" x="4217988" y="3841750"/>
          <p14:tracePt t="23776" x="4105275" y="3905250"/>
          <p14:tracePt t="23784" x="4017963" y="3941763"/>
          <p14:tracePt t="23792" x="3979863" y="3979863"/>
          <p14:tracePt t="23800" x="3943350" y="3992563"/>
          <p14:tracePt t="23810" x="3930650" y="4005263"/>
          <p14:tracePt t="23843" x="3917950" y="4005263"/>
          <p14:tracePt t="23850" x="3892550" y="4005263"/>
          <p14:tracePt t="23863" x="3743325" y="4029075"/>
          <p14:tracePt t="23873" x="3654425" y="4029075"/>
          <p14:tracePt t="23880" x="3505200" y="4029075"/>
          <p14:tracePt t="23888" x="3341688" y="4029075"/>
          <p14:tracePt t="23896" x="3179763" y="4005263"/>
          <p14:tracePt t="23905" x="3016250" y="3967163"/>
          <p14:tracePt t="23912" x="2867025" y="3879850"/>
          <p14:tracePt t="23920" x="2767013" y="3803650"/>
          <p14:tracePt t="23927" x="2716213" y="3779838"/>
          <p14:tracePt t="23936" x="2690813" y="3741738"/>
          <p14:tracePt t="23944" x="2678113" y="3716338"/>
          <p14:tracePt t="23951" x="2678113" y="3679825"/>
          <p14:tracePt t="23960" x="2678113" y="3629025"/>
          <p14:tracePt t="23967" x="2716213" y="3541713"/>
          <p14:tracePt t="23977" x="2778125" y="3403600"/>
          <p14:tracePt t="23983" x="2879725" y="3241675"/>
          <p14:tracePt t="23992" x="3054350" y="3003550"/>
          <p14:tracePt t="23998" x="3241675" y="2752725"/>
          <p14:tracePt t="24007" x="3405188" y="2516188"/>
          <p14:tracePt t="24014" x="3530600" y="2390775"/>
          <p14:tracePt t="24024" x="3630613" y="2278063"/>
          <p14:tracePt t="24030" x="3705225" y="2178050"/>
          <p14:tracePt t="24043" x="3779838" y="2078038"/>
          <p14:tracePt t="24048" x="3856038" y="1978025"/>
          <p14:tracePt t="24059" x="3917950" y="1889125"/>
          <p14:tracePt t="24064" x="3956050" y="1827213"/>
          <p14:tracePt t="24075" x="3979863" y="1801813"/>
          <p14:tracePt t="24080" x="4017963" y="1789113"/>
          <p14:tracePt t="24091" x="4030663" y="1765300"/>
          <p14:tracePt t="24095" x="4043363" y="1765300"/>
          <p14:tracePt t="24106" x="4068763" y="1765300"/>
          <p14:tracePt t="24111" x="4092575" y="1814513"/>
          <p14:tracePt t="24123" x="4181475" y="1978025"/>
          <p14:tracePt t="24132" x="4394200" y="2278063"/>
          <p14:tracePt t="24139" x="4681538" y="2665413"/>
          <p14:tracePt t="24148" x="5019675" y="3054350"/>
          <p14:tracePt t="24156" x="5457825" y="3503613"/>
          <p14:tracePt t="24164" x="5983288" y="3979863"/>
          <p14:tracePt t="24169" x="6534150" y="4405313"/>
          <p14:tracePt t="24178" x="7110413" y="4830763"/>
          <p14:tracePt t="24184" x="7610475" y="5143500"/>
          <p14:tracePt t="24192" x="7986713" y="5368925"/>
          <p14:tracePt t="24199" x="8186738" y="5507038"/>
          <p14:tracePt t="24209" x="8248650" y="5543550"/>
          <p14:tracePt t="24240" x="8235950" y="5543550"/>
          <p14:tracePt t="24247" x="8148638" y="5543550"/>
          <p14:tracePt t="24258" x="7897813" y="5543550"/>
          <p14:tracePt t="24263" x="7410450" y="5594350"/>
          <p14:tracePt t="24274" x="6808788" y="5719763"/>
          <p14:tracePt t="24279" x="6208713" y="5832475"/>
          <p14:tracePt t="24287" x="5545138" y="5956300"/>
          <p14:tracePt t="24295" x="4945063" y="6056313"/>
          <p14:tracePt t="24303" x="4418013" y="6145213"/>
          <p14:tracePt t="24311" x="4017963" y="6232525"/>
          <p14:tracePt t="24320" x="3717925" y="6281738"/>
          <p14:tracePt t="24327" x="3492500" y="6319838"/>
          <p14:tracePt t="24335" x="3341688" y="6332538"/>
          <p14:tracePt t="24343" x="3241675" y="6332538"/>
          <p14:tracePt t="24351" x="3179763" y="6307138"/>
          <p14:tracePt t="24358" x="3141663" y="6245225"/>
          <p14:tracePt t="24366" x="3116263" y="6157913"/>
          <p14:tracePt t="24375" x="3103563" y="6032500"/>
          <p14:tracePt t="24383" x="3067050" y="5868988"/>
          <p14:tracePt t="24391" x="3067050" y="5619750"/>
          <p14:tracePt t="24399" x="3067050" y="5281613"/>
          <p14:tracePt t="24408" x="3067050" y="4943475"/>
          <p14:tracePt t="24416" x="3067050" y="4630738"/>
          <p14:tracePt t="24426" x="3054350" y="4279900"/>
          <p14:tracePt t="24432" x="3028950" y="4029075"/>
          <p14:tracePt t="24443" x="3054350" y="3841750"/>
          <p14:tracePt t="24448" x="3116263" y="3641725"/>
          <p14:tracePt t="24461" x="3192463" y="3479800"/>
          <p14:tracePt t="24465" x="3279775" y="3354388"/>
          <p14:tracePt t="24475" x="3392488" y="3241675"/>
          <p14:tracePt t="24479" x="3505200" y="3154363"/>
          <p14:tracePt t="24487" x="3630613" y="3078163"/>
          <p14:tracePt t="24497" x="3730625" y="3028950"/>
          <p14:tracePt t="24508" x="3843338" y="2990850"/>
          <p14:tracePt t="24513" x="3905250" y="2978150"/>
          <p14:tracePt t="24522" x="3979863" y="2952750"/>
          <p14:tracePt t="24529" x="4005263" y="2952750"/>
          <p14:tracePt t="24538" x="4056063" y="2941638"/>
          <p14:tracePt t="24545" x="4130675" y="2928938"/>
          <p14:tracePt t="24553" x="4217988" y="2928938"/>
          <p14:tracePt t="24562" x="4305300" y="2941638"/>
          <p14:tracePt t="24569" x="4456113" y="2990850"/>
          <p14:tracePt t="24578" x="4656138" y="3078163"/>
          <p14:tracePt t="24585" x="4994275" y="3290888"/>
          <p14:tracePt t="24594" x="5394325" y="3490913"/>
          <p14:tracePt t="24598" x="5821363" y="3692525"/>
          <p14:tracePt t="24611" x="6208713" y="3879850"/>
          <p14:tracePt t="24614" x="6508750" y="4041775"/>
          <p14:tracePt t="24628" x="6746875" y="4117975"/>
          <p14:tracePt t="24633" x="6910388" y="4141788"/>
          <p14:tracePt t="24645" x="7010400" y="4154488"/>
          <p14:tracePt t="24649" x="7046913" y="4154488"/>
          <p14:tracePt t="24705" x="7072313" y="4167188"/>
          <p14:tracePt t="24713" x="7072313" y="4179888"/>
          <p14:tracePt t="24723" x="7072313" y="4241800"/>
          <p14:tracePt t="24729" x="7059613" y="4330700"/>
          <p14:tracePt t="24739" x="7021513" y="4430713"/>
          <p14:tracePt t="24745" x="6985000" y="4554538"/>
          <p14:tracePt t="24753" x="6934200" y="4679950"/>
          <p14:tracePt t="24762" x="6872288" y="4779963"/>
          <p14:tracePt t="24767" x="6772275" y="4843463"/>
          <p14:tracePt t="24775" x="6672263" y="4905375"/>
          <p14:tracePt t="24783" x="6496050" y="4943475"/>
          <p14:tracePt t="24793" x="6208713" y="4992688"/>
          <p14:tracePt t="24799" x="5870575" y="5092700"/>
          <p14:tracePt t="24809" x="5470525" y="5205413"/>
          <p14:tracePt t="24815" x="5094288" y="5281613"/>
          <p14:tracePt t="24824" x="4756150" y="5381625"/>
          <p14:tracePt t="24831" x="4530725" y="5418138"/>
          <p14:tracePt t="24841" x="4356100" y="5430838"/>
          <p14:tracePt t="24847" x="4217988" y="5430838"/>
          <p14:tracePt t="24857" x="4092575" y="5430838"/>
          <p14:tracePt t="24863" x="3992563" y="5418138"/>
          <p14:tracePt t="24874" x="3905250" y="5368925"/>
          <p14:tracePt t="24879" x="3792538" y="5294313"/>
          <p14:tracePt t="24887" x="3717925" y="5218113"/>
          <p14:tracePt t="24895" x="3654425" y="5118100"/>
          <p14:tracePt t="24904" x="3579813" y="5005388"/>
          <p14:tracePt t="24911" x="3541713" y="4918075"/>
          <p14:tracePt t="24919" x="3505200" y="4830763"/>
          <p14:tracePt t="24927" x="3479800" y="4756150"/>
          <p14:tracePt t="24935" x="3441700" y="4643438"/>
          <p14:tracePt t="24944" x="3405188" y="4530725"/>
          <p14:tracePt t="24951" x="3341688" y="4405313"/>
          <p14:tracePt t="24960" x="3279775" y="4254500"/>
          <p14:tracePt t="24967" x="3228975" y="4092575"/>
          <p14:tracePt t="24976" x="3167063" y="3954463"/>
          <p14:tracePt t="24982" x="3103563" y="3816350"/>
          <p14:tracePt t="24992" x="3041650" y="3667125"/>
          <p14:tracePt t="24999" x="2992438" y="3529013"/>
          <p14:tracePt t="25008" x="2967038" y="3403600"/>
          <p14:tracePt t="25015" x="2954338" y="3303588"/>
          <p14:tracePt t="25022" x="2941638" y="3203575"/>
          <p14:tracePt t="25030" x="2992438" y="3116263"/>
          <p14:tracePt t="25039" x="3054350" y="3016250"/>
          <p14:tracePt t="25046" x="3116263" y="2952750"/>
          <p14:tracePt t="25058" x="3154363" y="2916238"/>
          <p14:tracePt t="25062" x="3216275" y="2852738"/>
          <p14:tracePt t="25073" x="3292475" y="2803525"/>
          <p14:tracePt t="25078" x="3367088" y="2752725"/>
          <p14:tracePt t="25087" x="3441700" y="2703513"/>
          <p14:tracePt t="25095" x="3530600" y="2665413"/>
          <p14:tracePt t="25103" x="3630613" y="2627313"/>
          <p14:tracePt t="25114" x="3730625" y="2603500"/>
          <p14:tracePt t="25124" x="3856038" y="2565400"/>
          <p14:tracePt t="25129" x="4005263" y="2540000"/>
          <p14:tracePt t="25138" x="4217988" y="2552700"/>
          <p14:tracePt t="25144" x="4543425" y="2603500"/>
          <p14:tracePt t="25154" x="4945063" y="2716213"/>
          <p14:tracePt t="25162" x="5483225" y="2803525"/>
          <p14:tracePt t="25170" x="6121400" y="2978150"/>
          <p14:tracePt t="25177" x="6797675" y="3128963"/>
          <p14:tracePt t="25183" x="7472363" y="3328988"/>
          <p14:tracePt t="25195" x="8123238" y="3554413"/>
          <p14:tracePt t="25199" x="8650288" y="3816350"/>
          <p14:tracePt t="25209" x="9112250" y="4041775"/>
          <p14:tracePt t="25215" x="9450388" y="4167188"/>
          <p14:tracePt t="25225" x="9663113" y="4230688"/>
          <p14:tracePt t="25231" x="9801225" y="4254500"/>
          <p14:tracePt t="25241" x="9863138" y="4267200"/>
          <p14:tracePt t="25247" x="9901238" y="4292600"/>
          <p14:tracePt t="25264" x="9901238" y="4318000"/>
          <p14:tracePt t="25276" x="9901238" y="4341813"/>
          <p14:tracePt t="25280" x="9901238" y="4418013"/>
          <p14:tracePt t="25288" x="9875838" y="4505325"/>
          <p14:tracePt t="25296" x="9839325" y="4618038"/>
          <p14:tracePt t="25305" x="9801225" y="4756150"/>
          <p14:tracePt t="25312" x="9739313" y="4930775"/>
          <p14:tracePt t="25319" x="9675813" y="5143500"/>
          <p14:tracePt t="25327" x="9575800" y="5368925"/>
          <p14:tracePt t="25335" x="9475788" y="5581650"/>
          <p14:tracePt t="25343" x="9350375" y="5819775"/>
          <p14:tracePt t="25351" x="9250363" y="5956300"/>
          <p14:tracePt t="25360" x="9124950" y="6081713"/>
          <p14:tracePt t="25367" x="8975725" y="6194425"/>
          <p14:tracePt t="25376" x="8812213" y="6281738"/>
          <p14:tracePt t="25383" x="8461375" y="6319838"/>
          <p14:tracePt t="25391" x="8010525" y="6294438"/>
          <p14:tracePt t="25399" x="7485063" y="6219825"/>
          <p14:tracePt t="25409" x="6846888" y="6056313"/>
          <p14:tracePt t="25415" x="6208713" y="5907088"/>
          <p14:tracePt t="25425" x="5557838" y="5732463"/>
          <p14:tracePt t="25431" x="4894263" y="5556250"/>
          <p14:tracePt t="25441" x="4205288" y="5356225"/>
          <p14:tracePt t="25447" x="3605213" y="5194300"/>
          <p14:tracePt t="25458" x="3092450" y="5030788"/>
          <p14:tracePt t="25463" x="2654300" y="4792663"/>
          <p14:tracePt t="25472" x="2252663" y="4530725"/>
          <p14:tracePt t="25479" x="1965325" y="4279900"/>
          <p14:tracePt t="25487" x="1778000" y="4041775"/>
          <p14:tracePt t="25495" x="1677988" y="3841750"/>
          <p14:tracePt t="25503" x="1639888" y="3703638"/>
          <p14:tracePt t="25511" x="1614488" y="3554413"/>
          <p14:tracePt t="25519" x="1614488" y="3441700"/>
          <p14:tracePt t="25527" x="1627188" y="3328988"/>
          <p14:tracePt t="25535" x="1677988" y="3216275"/>
          <p14:tracePt t="25543" x="1852613" y="3054350"/>
          <p14:tracePt t="25551" x="2127250" y="2878138"/>
          <p14:tracePt t="25561" x="2403475" y="2678113"/>
          <p14:tracePt t="25568" x="2728913" y="2503488"/>
          <p14:tracePt t="25577" x="3116263" y="2365375"/>
          <p14:tracePt t="25583" x="3517900" y="2239963"/>
          <p14:tracePt t="25593" x="3892550" y="2139950"/>
          <p14:tracePt t="25603" x="4268788" y="2039938"/>
          <p14:tracePt t="25611" x="4581525" y="2014538"/>
          <p14:tracePt t="25619" x="4906963" y="1978025"/>
          <p14:tracePt t="25632" x="5294313" y="1914525"/>
          <p14:tracePt t="25645" x="5394325" y="1901825"/>
          <p14:tracePt t="25649" x="5457825" y="1889125"/>
          <p14:tracePt t="25661" x="5470525" y="1889125"/>
          <p14:tracePt t="25713" x="5483225" y="1865313"/>
          <p14:tracePt t="25729" x="5495925" y="1876425"/>
          <p14:tracePt t="25738" x="5507038" y="1901825"/>
          <p14:tracePt t="25743" x="5532438" y="1927225"/>
          <p14:tracePt t="25753" x="5557838" y="1952625"/>
          <p14:tracePt t="25761" x="5583238" y="1978025"/>
          <p14:tracePt t="25770" x="5595938" y="1989138"/>
          <p14:tracePt t="25778" x="5607050" y="2001838"/>
          <p14:tracePt t="25785" x="5607050" y="2014538"/>
          <p14:tracePt t="25795" x="5619750" y="2014538"/>
          <p14:tracePt t="25799" x="5619750" y="2039938"/>
          <p14:tracePt t="25818" x="5595938" y="2065338"/>
          <p14:tracePt t="25827" x="5557838" y="2101850"/>
          <p14:tracePt t="25833" x="5507038" y="2165350"/>
          <p14:tracePt t="25845" x="5495925" y="2190750"/>
          <p14:tracePt t="25849" x="5470525" y="2214563"/>
          <p14:tracePt t="25862" x="5432425" y="2278063"/>
          <p14:tracePt t="25878" x="5357813" y="2327275"/>
          <p14:tracePt t="25890" x="5319713" y="2339975"/>
          <p14:tracePt t="25896" x="5294313" y="2352675"/>
          <p14:tracePt t="25908" x="5270500" y="2365375"/>
          <p14:tracePt t="25911" x="5245100" y="2365375"/>
          <p14:tracePt t="25922" x="5181600" y="2365375"/>
          <p14:tracePt t="25926" x="5132388" y="2365375"/>
          <p14:tracePt t="25938" x="5081588" y="2365375"/>
          <p14:tracePt t="25943" x="5032375" y="2365375"/>
          <p14:tracePt t="25962" x="4919663" y="2378075"/>
          <p14:tracePt t="25969" x="4894263" y="2378075"/>
          <p14:tracePt t="25978" x="4856163" y="2378075"/>
          <p14:tracePt t="25985" x="4832350" y="2365375"/>
          <p14:tracePt t="25992" x="4781550" y="2352675"/>
          <p14:tracePt t="26001" x="4719638" y="2339975"/>
          <p14:tracePt t="26011" x="4668838" y="2327275"/>
          <p14:tracePt t="26014" x="4594225" y="2303463"/>
          <p14:tracePt t="26029" x="4494213" y="2290763"/>
          <p14:tracePt t="26032" x="4406900" y="2252663"/>
          <p14:tracePt t="26044" x="4243388" y="2201863"/>
          <p14:tracePt t="26049" x="4130675" y="2165350"/>
          <p14:tracePt t="26061" x="4005263" y="2127250"/>
          <p14:tracePt t="26065" x="3856038" y="2089150"/>
          <p14:tracePt t="26079" x="3630613" y="2001838"/>
          <p14:tracePt t="26087" x="3492500" y="1965325"/>
          <p14:tracePt t="26094" x="3379788" y="1914525"/>
          <p14:tracePt t="26102" x="3292475" y="1876425"/>
          <p14:tracePt t="26110" x="3216275" y="1827213"/>
          <p14:tracePt t="26118" x="3128963" y="1765300"/>
          <p14:tracePt t="26127" x="3067050" y="1739900"/>
          <p14:tracePt t="26135" x="2992438" y="1689100"/>
          <p14:tracePt t="26144" x="2954338" y="1663700"/>
          <p14:tracePt t="26152" x="2903538" y="1614488"/>
          <p14:tracePt t="26161" x="2890838" y="1589088"/>
          <p14:tracePt t="26168" x="2867025" y="1576388"/>
          <p14:tracePt t="26178" x="2854325" y="1527175"/>
          <p14:tracePt t="26184" x="2816225" y="1489075"/>
          <p14:tracePt t="26192" x="2778125" y="1427163"/>
          <p14:tracePt t="26199" x="2754313" y="1401763"/>
          <p14:tracePt t="26208" x="2741613" y="1376363"/>
          <p14:tracePt t="26215" x="2703513" y="1339850"/>
          <p14:tracePt t="26224" x="2690813" y="1289050"/>
          <p14:tracePt t="26231" x="2690813" y="1263650"/>
          <p14:tracePt t="26241" x="2690813" y="1238250"/>
          <p14:tracePt t="26247" x="2690813" y="1214438"/>
          <p14:tracePt t="26258" x="2690813" y="1189038"/>
          <p14:tracePt t="26263" x="2703513" y="1163638"/>
          <p14:tracePt t="26274" x="2728913" y="1125538"/>
          <p14:tracePt t="26279" x="2754313" y="1101725"/>
          <p14:tracePt t="26287" x="2803525" y="1050925"/>
          <p14:tracePt t="26295" x="2867025" y="1014413"/>
          <p14:tracePt t="26305" x="2928938" y="963613"/>
          <p14:tracePt t="26311" x="2979738" y="925513"/>
          <p14:tracePt t="26320" x="3041650" y="889000"/>
          <p14:tracePt t="26327" x="3103563" y="850900"/>
          <p14:tracePt t="26337" x="3141663" y="825500"/>
          <p14:tracePt t="26344" x="3192463" y="788988"/>
          <p14:tracePt t="26352" x="3228975" y="750888"/>
          <p14:tracePt t="26360" x="3292475" y="738188"/>
          <p14:tracePt t="26368" x="3328988" y="712788"/>
          <p14:tracePt t="26379" x="3405188" y="688975"/>
          <p14:tracePt t="26384" x="3479800" y="650875"/>
          <p14:tracePt t="26393" x="3579813" y="625475"/>
          <p14:tracePt t="26399" x="3730625" y="600075"/>
          <p14:tracePt t="26408" x="3905250" y="563563"/>
          <p14:tracePt t="26415" x="4092575" y="525463"/>
          <p14:tracePt t="26424" x="4268788" y="512763"/>
          <p14:tracePt t="26431" x="4456113" y="512763"/>
          <p14:tracePt t="26440" x="4630738" y="512763"/>
          <p14:tracePt t="26447" x="4781550" y="512763"/>
          <p14:tracePt t="26458" x="4945063" y="512763"/>
          <p14:tracePt t="26463" x="5081588" y="525463"/>
          <p14:tracePt t="26474" x="5170488" y="550863"/>
          <p14:tracePt t="26479" x="5207000" y="563563"/>
          <p14:tracePt t="26488" x="5232400" y="576263"/>
          <p14:tracePt t="26497" x="5232400" y="588963"/>
          <p14:tracePt t="26504" x="5257800" y="612775"/>
          <p14:tracePt t="26513" x="5281613" y="625475"/>
          <p14:tracePt t="26519" x="5307013" y="650875"/>
          <p14:tracePt t="26529" x="5345113" y="676275"/>
          <p14:tracePt t="26535" x="5383213" y="712788"/>
          <p14:tracePt t="26544" x="5407025" y="725488"/>
          <p14:tracePt t="26552" x="5445125" y="750888"/>
          <p14:tracePt t="26561" x="5483225" y="763588"/>
          <p14:tracePt t="26567" x="5532438" y="788988"/>
          <p14:tracePt t="26576" x="5570538" y="825500"/>
          <p14:tracePt t="26583" x="5632450" y="863600"/>
          <p14:tracePt t="26592" x="5708650" y="912813"/>
          <p14:tracePt t="26599" x="5783263" y="950913"/>
          <p14:tracePt t="26608" x="5832475" y="976313"/>
          <p14:tracePt t="26615" x="5932488" y="1038225"/>
          <p14:tracePt t="26624" x="6021388" y="1114425"/>
          <p14:tracePt t="26631" x="6121400" y="1163638"/>
          <p14:tracePt t="26640" x="6196013" y="1214438"/>
          <p14:tracePt t="26648" x="6270625" y="1250950"/>
          <p14:tracePt t="26660" x="6370638" y="1301750"/>
          <p14:tracePt t="26665" x="6421438" y="1339850"/>
          <p14:tracePt t="26676" x="6459538" y="1350963"/>
          <p14:tracePt t="26681" x="6483350" y="1363663"/>
          <p14:tracePt t="26690" x="6496050" y="1376363"/>
          <p14:tracePt t="26698" x="6508750" y="1389063"/>
          <p14:tracePt t="26704" x="6521450" y="1389063"/>
          <p14:tracePt t="26724" x="6546850" y="1401763"/>
          <p14:tracePt t="26732" x="6584950" y="1450975"/>
          <p14:tracePt t="26737" x="6634163" y="1527175"/>
          <p14:tracePt t="26745" x="6684963" y="1589088"/>
          <p14:tracePt t="26756" x="6746875" y="1663700"/>
          <p14:tracePt t="26761" x="6797675" y="1739900"/>
          <p14:tracePt t="26769" x="6846888" y="1814513"/>
          <p14:tracePt t="26776" x="6897688" y="1901825"/>
          <p14:tracePt t="26785" x="6934200" y="1965325"/>
          <p14:tracePt t="26794" x="6946900" y="2001838"/>
          <p14:tracePt t="26801" x="6972300" y="2052638"/>
          <p14:tracePt t="26809" x="6972300" y="2089150"/>
          <p14:tracePt t="26815" x="6972300" y="2114550"/>
          <p14:tracePt t="26827" x="6972300" y="2127250"/>
          <p14:tracePt t="26831" x="6972300" y="2152650"/>
          <p14:tracePt t="26844" x="6972300" y="2165350"/>
          <p14:tracePt t="26849" x="6972300" y="2190750"/>
          <p14:tracePt t="26861" x="6972300" y="2201863"/>
          <p14:tracePt t="26865" x="6972300" y="2214563"/>
          <p14:tracePt t="26879" x="6972300" y="2278063"/>
          <p14:tracePt t="26893" x="6959600" y="2327275"/>
          <p14:tracePt t="26900" x="6946900" y="2403475"/>
          <p14:tracePt t="26906" x="6921500" y="2490788"/>
          <p14:tracePt t="26914" x="6897688" y="2578100"/>
          <p14:tracePt t="26923" x="6872288" y="2678113"/>
          <p14:tracePt t="26930" x="6846888" y="2752725"/>
          <p14:tracePt t="26935" x="6821488" y="2840038"/>
          <p14:tracePt t="26946" x="6808788" y="2928938"/>
          <p14:tracePt t="26951" x="6784975" y="2990850"/>
          <p14:tracePt t="26961" x="6772275" y="3065463"/>
          <p14:tracePt t="26975" x="6734175" y="3178175"/>
          <p14:tracePt t="26985" x="6734175" y="3216275"/>
          <p14:tracePt t="26994" x="6721475" y="3241675"/>
          <p14:tracePt t="27003" x="6721475" y="3254375"/>
          <p14:tracePt t="27009" x="6708775" y="3267075"/>
          <p14:tracePt t="27017" x="6708775" y="3278188"/>
          <p14:tracePt t="27026" x="6696075" y="3303588"/>
          <p14:tracePt t="27033" x="6684963" y="3316288"/>
          <p14:tracePt t="27044" x="6672263" y="3341688"/>
          <p14:tracePt t="27049" x="6646863" y="3378200"/>
          <p14:tracePt t="27061" x="6621463" y="3403600"/>
          <p14:tracePt t="27065" x="6572250" y="3429000"/>
          <p14:tracePt t="27078" x="6472238" y="3503613"/>
          <p14:tracePt t="27092" x="6408738" y="3541713"/>
          <p14:tracePt t="27096" x="6283325" y="3654425"/>
          <p14:tracePt t="27105" x="6134100" y="3779838"/>
          <p14:tracePt t="27111" x="6045200" y="3841750"/>
          <p14:tracePt t="27121" x="6008688" y="3867150"/>
          <p14:tracePt t="27129" x="5957888" y="3929063"/>
          <p14:tracePt t="27137" x="5895975" y="3967163"/>
          <p14:tracePt t="27145" x="5857875" y="3967163"/>
          <p14:tracePt t="27154" x="5821363" y="4005263"/>
          <p14:tracePt t="27162" x="5783263" y="4029075"/>
          <p14:tracePt t="27169" x="5745163" y="4054475"/>
          <p14:tracePt t="27180" x="5657850" y="4067175"/>
          <p14:tracePt t="27185" x="5570538" y="4092575"/>
          <p14:tracePt t="27195" x="5457825" y="4117975"/>
          <p14:tracePt t="27198" x="5345113" y="4129088"/>
          <p14:tracePt t="27211" x="5194300" y="4141788"/>
          <p14:tracePt t="27214" x="5045075" y="4154488"/>
          <p14:tracePt t="27227" x="4881563" y="4154488"/>
          <p14:tracePt t="27230" x="4732338" y="4154488"/>
          <p14:tracePt t="27244" x="4581525" y="4154488"/>
          <p14:tracePt t="27249" x="4481513" y="4154488"/>
          <p14:tracePt t="27261" x="4356100" y="4141788"/>
          <p14:tracePt t="27265" x="4268788" y="4117975"/>
          <p14:tracePt t="27277" x="4217988" y="4105275"/>
          <p14:tracePt t="27280" x="4156075" y="4079875"/>
          <p14:tracePt t="27291" x="4117975" y="4079875"/>
          <p14:tracePt t="27296" x="4068763" y="4041775"/>
          <p14:tracePt t="27306" x="4005263" y="4005263"/>
          <p14:tracePt t="27312" x="3930650" y="3954463"/>
          <p14:tracePt t="27321" x="3843338" y="3916363"/>
          <p14:tracePt t="27328" x="3730625" y="3867150"/>
          <p14:tracePt t="27335" x="3605213" y="3792538"/>
          <p14:tracePt t="27343" x="3492500" y="3741738"/>
          <p14:tracePt t="27351" x="3367088" y="3654425"/>
          <p14:tracePt t="27359" x="3241675" y="3579813"/>
          <p14:tracePt t="27367" x="3128963" y="3503613"/>
          <p14:tracePt t="27376" x="3041650" y="3441700"/>
          <p14:tracePt t="27383" x="2979738" y="3378200"/>
          <p14:tracePt t="27393" x="2928938" y="3316288"/>
          <p14:tracePt t="27399" x="2879725" y="3267075"/>
          <p14:tracePt t="27408" x="2854325" y="3203575"/>
          <p14:tracePt t="27415" x="2828925" y="3141663"/>
          <p14:tracePt t="27423" x="2816225" y="3116263"/>
          <p14:tracePt t="27431" x="2803525" y="3090863"/>
          <p14:tracePt t="27442" x="2803525" y="3065463"/>
          <p14:tracePt t="27447" x="2803525" y="3028950"/>
          <p14:tracePt t="27459" x="2803525" y="2978150"/>
          <p14:tracePt t="27463" x="2803525" y="2941638"/>
          <p14:tracePt t="27474" x="2803525" y="2878138"/>
          <p14:tracePt t="27479" x="2816225" y="2816225"/>
          <p14:tracePt t="27487" x="2854325" y="2752725"/>
          <p14:tracePt t="27495" x="2903538" y="2703513"/>
          <p14:tracePt t="27504" x="2928938" y="2640013"/>
          <p14:tracePt t="27511" x="2967038" y="2590800"/>
          <p14:tracePt t="27520" x="3003550" y="2527300"/>
          <p14:tracePt t="27527" x="3054350" y="2452688"/>
          <p14:tracePt t="27535" x="3116263" y="2390775"/>
          <p14:tracePt t="27544" x="3154363" y="2314575"/>
          <p14:tracePt t="27551" x="3216275" y="2214563"/>
          <p14:tracePt t="27559" x="3279775" y="2152650"/>
          <p14:tracePt t="27567" x="3505200" y="1989138"/>
          <p14:tracePt t="27576" x="3643313" y="1876425"/>
          <p14:tracePt t="27586" x="3743325" y="1827213"/>
          <p14:tracePt t="27594" x="3817938" y="1752600"/>
          <p14:tracePt t="27601" x="3905250" y="1701800"/>
          <p14:tracePt t="27611" x="3979863" y="1652588"/>
          <p14:tracePt t="27614" x="4068763" y="1627188"/>
          <p14:tracePt t="27627" x="4168775" y="1614488"/>
          <p14:tracePt t="27631" x="4243388" y="1589088"/>
          <p14:tracePt t="27643" x="4330700" y="1576388"/>
          <p14:tracePt t="27649" x="4430713" y="1563688"/>
          <p14:tracePt t="27661" x="4518025" y="1563688"/>
          <p14:tracePt t="27665" x="4619625" y="1563688"/>
          <p14:tracePt t="27678" x="4819650" y="1563688"/>
          <p14:tracePt t="27692" x="4919663" y="1563688"/>
          <p14:tracePt t="27697" x="5019675" y="1563688"/>
          <p14:tracePt t="27707" x="5157788" y="1563688"/>
          <p14:tracePt t="27713" x="5281613" y="1552575"/>
          <p14:tracePt t="27721" x="5383213" y="1552575"/>
          <p14:tracePt t="27727" x="5495925" y="1527175"/>
          <p14:tracePt t="27737" x="5595938" y="1501775"/>
          <p14:tracePt t="27743" x="5695950" y="1476375"/>
          <p14:tracePt t="27752" x="5783263" y="1463675"/>
          <p14:tracePt t="27760" x="5870575" y="1439863"/>
          <p14:tracePt t="27768" x="5921375" y="1427163"/>
          <p14:tracePt t="27775" x="5957888" y="1414463"/>
          <p14:tracePt t="27784" x="5983288" y="1414463"/>
          <p14:tracePt t="27793" x="6008688" y="1427163"/>
          <p14:tracePt t="27800" x="6057900" y="1450975"/>
          <p14:tracePt t="27813" x="6134100" y="1514475"/>
          <p14:tracePt t="27817" x="6234113" y="1563688"/>
          <p14:tracePt t="27830" x="6321425" y="1639888"/>
          <p14:tracePt t="27834" x="6421438" y="1739900"/>
          <p14:tracePt t="27845" x="6472238" y="1814513"/>
          <p14:tracePt t="27850" x="6546850" y="1901825"/>
          <p14:tracePt t="27861" x="6621463" y="1978025"/>
          <p14:tracePt t="27865" x="6659563" y="2027238"/>
          <p14:tracePt t="27877" x="6696075" y="2101850"/>
          <p14:tracePt t="27880" x="6734175" y="2139950"/>
          <p14:tracePt t="27891" x="6784975" y="2201863"/>
          <p14:tracePt t="27895" x="6821488" y="2265363"/>
          <p14:tracePt t="27907" x="6846888" y="2303463"/>
          <p14:tracePt t="27912" x="6859588" y="2352675"/>
          <p14:tracePt t="27921" x="6859588" y="2390775"/>
          <p14:tracePt t="27927" x="6872288" y="2414588"/>
          <p14:tracePt t="27937" x="6872288" y="2439988"/>
          <p14:tracePt t="27944" x="6884988" y="2465388"/>
          <p14:tracePt t="27953" x="6884988" y="2503488"/>
          <p14:tracePt t="27962" x="6897688" y="2540000"/>
          <p14:tracePt t="27968" x="6897688" y="2565400"/>
          <p14:tracePt t="27977" x="6897688" y="2590800"/>
          <p14:tracePt t="27985" x="6897688" y="2627313"/>
          <p14:tracePt t="27994" x="6897688" y="2652713"/>
          <p14:tracePt t="28001" x="6897688" y="2690813"/>
          <p14:tracePt t="28012" x="6897688" y="2728913"/>
          <p14:tracePt t="28015" x="6897688" y="2778125"/>
          <p14:tracePt t="28027" x="6884988" y="2803525"/>
          <p14:tracePt t="28031" x="6872288" y="2816225"/>
          <p14:tracePt t="28043" x="6859588" y="2865438"/>
          <p14:tracePt t="28048" x="6859588" y="2890838"/>
          <p14:tracePt t="28061" x="6846888" y="2916238"/>
          <p14:tracePt t="28064" x="6834188" y="2941638"/>
          <p14:tracePt t="28080" x="6834188" y="2990850"/>
          <p14:tracePt t="28092" x="6797675" y="3028950"/>
          <p14:tracePt t="28098" x="6784975" y="3054350"/>
          <p14:tracePt t="28102" x="6759575" y="3090863"/>
          <p14:tracePt t="28114" x="6721475" y="3141663"/>
          <p14:tracePt t="28125" x="6659563" y="3178175"/>
          <p14:tracePt t="28131" x="6596063" y="3190875"/>
          <p14:tracePt t="28134" x="6521450" y="3228975"/>
          <p14:tracePt t="28143" x="6446838" y="3278188"/>
          <p14:tracePt t="28154" x="6383338" y="3316288"/>
          <p14:tracePt t="28158" x="6308725" y="3354388"/>
          <p14:tracePt t="28169" x="6246813" y="3390900"/>
          <p14:tracePt t="28178" x="6196013" y="3429000"/>
          <p14:tracePt t="28184" x="6157913" y="3441700"/>
          <p14:tracePt t="28193" x="6108700" y="3479800"/>
          <p14:tracePt t="28201" x="6045200" y="3529013"/>
          <p14:tracePt t="28211" x="5983288" y="3567113"/>
          <p14:tracePt t="28216" x="5957888" y="3579813"/>
          <p14:tracePt t="28227" x="5932488" y="3603625"/>
          <p14:tracePt t="28231" x="5883275" y="3629025"/>
          <p14:tracePt t="28244" x="5832475" y="3667125"/>
          <p14:tracePt t="28248" x="5783263" y="3692525"/>
          <p14:tracePt t="28260" x="5745163" y="3716338"/>
          <p14:tracePt t="28264" x="5695950" y="3767138"/>
          <p14:tracePt t="28276" x="5670550" y="3792538"/>
          <p14:tracePt t="28281" x="5632450" y="3816350"/>
          <p14:tracePt t="28290" x="5570538" y="3854450"/>
          <p14:tracePt t="28294" x="5532438" y="3867150"/>
          <p14:tracePt t="28305" x="5457825" y="3879850"/>
          <p14:tracePt t="28310" x="5394325" y="3905250"/>
          <p14:tracePt t="28320" x="5332413" y="3905250"/>
          <p14:tracePt t="28328" x="5232400" y="3892550"/>
          <p14:tracePt t="28336" x="5157788" y="3854450"/>
          <p14:tracePt t="28343" x="5045075" y="3767138"/>
          <p14:tracePt t="28353" x="4968875" y="3716338"/>
          <p14:tracePt t="28360" x="4906963" y="3667125"/>
          <p14:tracePt t="28369" x="4843463" y="3590925"/>
          <p14:tracePt t="28376" x="4781550" y="3529013"/>
          <p14:tracePt t="28385" x="4719638" y="3467100"/>
          <p14:tracePt t="28395" x="4656138" y="3403600"/>
          <p14:tracePt t="28398" x="4581525" y="3303588"/>
          <p14:tracePt t="28411" x="4494213" y="3228975"/>
          <p14:tracePt t="28416" x="4368800" y="3141663"/>
          <p14:tracePt t="28427" x="4217988" y="3054350"/>
          <p14:tracePt t="28431" x="4081463" y="2928938"/>
          <p14:tracePt t="28444" x="3905250" y="2803525"/>
          <p14:tracePt t="28449" x="3805238" y="2678113"/>
          <p14:tracePt t="28459" x="3730625" y="2565400"/>
          <p14:tracePt t="28463" x="3654425" y="2478088"/>
          <p14:tracePt t="28474" x="3579813" y="2390775"/>
          <p14:tracePt t="28479" x="3530600" y="2278063"/>
          <p14:tracePt t="28487" x="3505200" y="2165350"/>
          <p14:tracePt t="28495" x="3505200" y="2065338"/>
          <p14:tracePt t="28502" x="3505200" y="1989138"/>
          <p14:tracePt t="28511" x="3505200" y="1952625"/>
          <p14:tracePt t="28518" x="3505200" y="1889125"/>
          <p14:tracePt t="28528" x="3505200" y="1839913"/>
          <p14:tracePt t="28535" x="3530600" y="1801813"/>
          <p14:tracePt t="28543" x="3554413" y="1765300"/>
          <p14:tracePt t="28551" x="3579813" y="1727200"/>
          <p14:tracePt t="28559" x="3605213" y="1701800"/>
          <p14:tracePt t="28567" x="3617913" y="1701800"/>
          <p14:tracePt t="28576" x="3654425" y="1689100"/>
          <p14:tracePt t="28583" x="3705225" y="1689100"/>
          <p14:tracePt t="28591" x="3805238" y="1689100"/>
          <p14:tracePt t="28601" x="3968750" y="1689100"/>
          <p14:tracePt t="28611" x="4130675" y="1689100"/>
          <p14:tracePt t="28614" x="4330700" y="1727200"/>
          <p14:tracePt t="28627" x="4568825" y="1801813"/>
          <p14:tracePt t="28633" x="4819650" y="1839913"/>
          <p14:tracePt t="28645" x="5032375" y="1839913"/>
          <p14:tracePt t="28649" x="5245100" y="1852613"/>
          <p14:tracePt t="28661" x="5432425" y="1865313"/>
          <p14:tracePt t="28665" x="5595938" y="1865313"/>
          <p14:tracePt t="28677" x="5732463" y="1876425"/>
          <p14:tracePt t="28681" x="5857875" y="1889125"/>
          <p14:tracePt t="28691" x="5945188" y="1901825"/>
          <p14:tracePt t="28696" x="6008688" y="1914525"/>
          <p14:tracePt t="28708" x="6021388" y="1914525"/>
          <p14:tracePt t="28713" x="6034088" y="1914525"/>
          <p14:tracePt t="28721" x="6045200" y="1927225"/>
          <p14:tracePt t="28727" x="6070600" y="1952625"/>
          <p14:tracePt t="28738" x="6083300" y="1978025"/>
          <p14:tracePt t="28744" x="6096000" y="2014538"/>
          <p14:tracePt t="28753" x="6134100" y="2078038"/>
          <p14:tracePt t="28761" x="6157913" y="2139950"/>
          <p14:tracePt t="28769" x="6157913" y="2227263"/>
          <p14:tracePt t="28777" x="6157913" y="2327275"/>
          <p14:tracePt t="28785" x="6157913" y="2414588"/>
          <p14:tracePt t="28793" x="6157913" y="2503488"/>
          <p14:tracePt t="28801" x="6157913" y="2578100"/>
          <p14:tracePt t="28810" x="6157913" y="2678113"/>
          <p14:tracePt t="28817" x="6146800" y="2752725"/>
          <p14:tracePt t="28827" x="6134100" y="2828925"/>
          <p14:tracePt t="28831" x="6108700" y="2890838"/>
          <p14:tracePt t="28844" x="6083300" y="2941638"/>
          <p14:tracePt t="28849" x="6057900" y="2978150"/>
          <p14:tracePt t="28861" x="6008688" y="3028950"/>
          <p14:tracePt t="28865" x="5983288" y="3054350"/>
          <p14:tracePt t="28877" x="5957888" y="3065463"/>
          <p14:tracePt t="28881" x="5921375" y="3078163"/>
          <p14:tracePt t="28891" x="5883275" y="3103563"/>
          <p14:tracePt t="28896" x="5845175" y="3116263"/>
          <p14:tracePt t="28906" x="5783263" y="3128963"/>
          <p14:tracePt t="28912" x="5732463" y="3154363"/>
          <p14:tracePt t="28921" x="5657850" y="3154363"/>
          <p14:tracePt t="28927" x="5570538" y="3165475"/>
          <p14:tracePt t="28937" x="5457825" y="3178175"/>
          <p14:tracePt t="28944" x="5345113" y="3178175"/>
          <p14:tracePt t="28961" x="5145088" y="3178175"/>
          <p14:tracePt t="28968" x="5045075" y="3178175"/>
          <p14:tracePt t="28976" x="4981575" y="3178175"/>
          <p14:tracePt t="28984" x="4945063" y="3178175"/>
          <p14:tracePt t="28995" x="4932363" y="3178175"/>
          <p14:tracePt t="29106" x="4919663" y="3178175"/>
          <p14:tracePt t="29114" x="4919663" y="3165475"/>
          <p14:tracePt t="29122" x="4919663" y="3154363"/>
          <p14:tracePt t="29128" x="4919663" y="3141663"/>
          <p14:tracePt t="29136" x="4945063" y="3103563"/>
          <p14:tracePt t="29144" x="4956175" y="3054350"/>
          <p14:tracePt t="29153" x="4981575" y="3028950"/>
          <p14:tracePt t="29161" x="4994275" y="3003550"/>
          <p14:tracePt t="29168" x="5006975" y="2978150"/>
          <p14:tracePt t="29178" x="5019675" y="2978150"/>
          <p14:tracePt t="29194" x="5032375" y="2965450"/>
          <p14:tracePt t="29201" x="5045075" y="2965450"/>
          <p14:tracePt t="29211" x="5057775" y="2965450"/>
          <p14:tracePt t="29214" x="5081588" y="2941638"/>
          <p14:tracePt t="29226" x="5132388" y="2928938"/>
          <p14:tracePt t="29232" x="5170488" y="2903538"/>
          <p14:tracePt t="29243" x="5207000" y="2903538"/>
          <p14:tracePt t="29248" x="5257800" y="2903538"/>
          <p14:tracePt t="29260" x="5332413" y="2916238"/>
          <p14:tracePt t="29265" x="5407025" y="2928938"/>
          <p14:tracePt t="29276" x="5507038" y="2965450"/>
          <p14:tracePt t="29281" x="5595938" y="3016250"/>
          <p14:tracePt t="29291" x="5670550" y="3078163"/>
          <p14:tracePt t="29296" x="5745163" y="3165475"/>
          <p14:tracePt t="29305" x="5808663" y="3278188"/>
          <p14:tracePt t="29312" x="5857875" y="3367088"/>
          <p14:tracePt t="29321" x="5932488" y="3490913"/>
          <p14:tracePt t="29328" x="5970588" y="3616325"/>
          <p14:tracePt t="29337" x="6008688" y="3716338"/>
          <p14:tracePt t="29344" x="6034088" y="3792538"/>
          <p14:tracePt t="29353" x="6034088" y="3829050"/>
          <p14:tracePt t="29360" x="6034088" y="3841750"/>
          <p14:tracePt t="29368" x="6034088" y="3854450"/>
          <p14:tracePt t="29416" x="6045200" y="3879850"/>
          <p14:tracePt t="37636" x="6034088" y="3879850"/>
          <p14:tracePt t="37645" x="6008688" y="3892550"/>
          <p14:tracePt t="37651" x="5932488" y="3916363"/>
          <p14:tracePt t="37663" x="5845175" y="3954463"/>
          <p14:tracePt t="37667" x="5783263" y="4005263"/>
          <p14:tracePt t="37676" x="5770563" y="4017963"/>
          <p14:tracePt t="37753" x="5757863" y="4017963"/>
          <p14:tracePt t="37883" x="5745163" y="4029075"/>
          <p14:tracePt t="37899" x="5732463" y="4041775"/>
          <p14:tracePt t="37910" x="5708650" y="4041775"/>
          <p14:tracePt t="37925" x="5695950" y="4054475"/>
          <p14:tracePt t="37930" x="5645150" y="4067175"/>
          <p14:tracePt t="37935" x="5583238" y="4105275"/>
          <p14:tracePt t="37946" x="5457825" y="4179888"/>
          <p14:tracePt t="37952" x="5270500" y="4305300"/>
          <p14:tracePt t="37962" x="4932363" y="4518025"/>
          <p14:tracePt t="37968" x="4581525" y="4630738"/>
          <p14:tracePt t="37977" x="4143375" y="4743450"/>
          <p14:tracePt t="37983" x="3767138" y="4868863"/>
          <p14:tracePt t="37993" x="3429000" y="4956175"/>
          <p14:tracePt t="38000" x="3205163" y="5068888"/>
          <p14:tracePt t="38010" x="3041650" y="5130800"/>
          <p14:tracePt t="38016" x="2916238" y="5143500"/>
          <p14:tracePt t="38023" x="2790825" y="5143500"/>
          <p14:tracePt t="38032" x="2690813" y="5143500"/>
          <p14:tracePt t="38039" x="2628900" y="5130800"/>
          <p14:tracePt t="38048" x="2565400" y="5118100"/>
          <p14:tracePt t="38060" x="2528888" y="5105400"/>
          <p14:tracePt t="38063" x="2503488" y="5105400"/>
          <p14:tracePt t="38074" x="2490788" y="5092700"/>
          <p14:tracePt t="38079" x="2478088" y="5081588"/>
          <p14:tracePt t="38087" x="2452688" y="5068888"/>
          <p14:tracePt t="38095" x="2452688" y="5056188"/>
          <p14:tracePt t="38103" x="2441575" y="5056188"/>
          <p14:tracePt t="38111" x="2428875" y="5043488"/>
          <p14:tracePt t="38119" x="2416175" y="5043488"/>
          <p14:tracePt t="38127" x="2403475" y="5043488"/>
          <p14:tracePt t="38135" x="2390775" y="5043488"/>
          <p14:tracePt t="38143" x="2378075" y="5030788"/>
          <p14:tracePt t="38151" x="2365375" y="5018088"/>
          <p14:tracePt t="38167" x="2352675" y="5018088"/>
          <p14:tracePt t="38280" x="2339975" y="5018088"/>
          <p14:tracePt t="38290" x="2328863" y="5018088"/>
          <p14:tracePt t="38297" x="2328863" y="5005388"/>
          <p14:tracePt t="38305" x="2328863" y="4992688"/>
          <p14:tracePt t="38312" x="2316163" y="4981575"/>
          <p14:tracePt t="38320" x="2303463" y="4956175"/>
          <p14:tracePt t="38329" x="2290763" y="4930775"/>
          <p14:tracePt t="38335" x="2265363" y="4905375"/>
          <p14:tracePt t="38343" x="2252663" y="4879975"/>
          <p14:tracePt t="38351" x="2228850" y="4843463"/>
          <p14:tracePt t="38359" x="2216150" y="4805363"/>
          <p14:tracePt t="38367" x="2216150" y="4768850"/>
          <p14:tracePt t="38375" x="2203450" y="4730750"/>
          <p14:tracePt t="38383" x="2178050" y="4692650"/>
          <p14:tracePt t="38392" x="2178050" y="4679950"/>
          <p14:tracePt t="38399" x="2165350" y="4630738"/>
          <p14:tracePt t="38407" x="2152650" y="4618038"/>
          <p14:tracePt t="38415" x="2152650" y="4592638"/>
          <p14:tracePt t="38424" x="2152650" y="4579938"/>
          <p14:tracePt t="38431" x="2152650" y="4554538"/>
          <p14:tracePt t="38472" x="2152650" y="4543425"/>
          <p14:tracePt t="38504" x="2152650" y="4530725"/>
          <p14:tracePt t="38520" x="2152650" y="4518025"/>
          <p14:tracePt t="38544" x="2152650" y="4505325"/>
          <p14:tracePt t="38552" x="2152650" y="4492625"/>
          <p14:tracePt t="38640" x="2152650" y="4467225"/>
          <p14:tracePt t="38936" x="2139950" y="4467225"/>
          <p14:tracePt t="38943" x="2103438" y="4454525"/>
          <p14:tracePt t="38952" x="2065338" y="4443413"/>
          <p14:tracePt t="38970" x="1952625" y="4430713"/>
          <p14:tracePt t="38975" x="1914525" y="4430713"/>
          <p14:tracePt t="38983" x="1865313" y="4392613"/>
          <p14:tracePt t="38993" x="1827213" y="4392613"/>
          <p14:tracePt t="38999" x="1790700" y="4392613"/>
          <p14:tracePt t="39010" x="1765300" y="4392613"/>
          <p14:tracePt t="39015" x="1752600" y="4379913"/>
          <p14:tracePt t="39026" x="1739900" y="4379913"/>
          <p14:tracePt t="39031" x="1714500" y="4379913"/>
          <p14:tracePt t="39105" x="1701800" y="4379913"/>
          <p14:tracePt t="39168" x="1701800" y="4367213"/>
          <p14:tracePt t="39184" x="1677988" y="4367213"/>
          <p14:tracePt t="39297" x="1677988" y="4354513"/>
          <p14:tracePt t="39304" x="1665288" y="4354513"/>
          <p14:tracePt t="39313" x="1652588" y="4354513"/>
          <p14:tracePt t="39320" x="1639888" y="4354513"/>
          <p14:tracePt t="39328" x="1627188" y="4354513"/>
          <p14:tracePt t="39337" x="1614488" y="4354513"/>
          <p14:tracePt t="39345" x="1601788" y="4354513"/>
          <p14:tracePt t="39352" x="1589088" y="4354513"/>
          <p14:tracePt t="39378" x="1565275" y="4354513"/>
          <p14:tracePt t="39393" x="1552575" y="4354513"/>
          <p14:tracePt t="39400" x="1539875" y="4354513"/>
          <p14:tracePt t="39409" x="1527175" y="4354513"/>
          <p14:tracePt t="39423" x="1514475" y="4354513"/>
          <p14:tracePt t="39432" x="1501775" y="4354513"/>
          <p14:tracePt t="39442" x="1489075" y="4354513"/>
          <p14:tracePt t="39448" x="1465263" y="4341813"/>
          <p14:tracePt t="39459" x="1465263" y="4330700"/>
          <p14:tracePt t="39463" x="1452563" y="4330700"/>
          <p14:tracePt t="39476" x="1414463" y="4330700"/>
          <p14:tracePt t="39480" x="1401763" y="4330700"/>
          <p14:tracePt t="39496" x="1376363" y="4318000"/>
          <p14:tracePt t="39505" x="1363663" y="4305300"/>
          <p14:tracePt t="39720" x="1389063" y="4305300"/>
          <p14:tracePt t="39729" x="1452563" y="4305300"/>
          <p14:tracePt t="39736" x="1552575" y="4305300"/>
          <p14:tracePt t="39744" x="1701800" y="4305300"/>
          <p14:tracePt t="39751" x="1878013" y="4305300"/>
          <p14:tracePt t="39761" x="2116138" y="4330700"/>
          <p14:tracePt t="39767" x="2428875" y="4354513"/>
          <p14:tracePt t="39777" x="2816225" y="4367213"/>
          <p14:tracePt t="39783" x="3192463" y="4367213"/>
          <p14:tracePt t="39792" x="3630613" y="4367213"/>
          <p14:tracePt t="39801" x="4005263" y="4392613"/>
          <p14:tracePt t="39811" x="4330700" y="4405313"/>
          <p14:tracePt t="39814" x="4543425" y="4405313"/>
          <p14:tracePt t="39827" x="4694238" y="4392613"/>
          <p14:tracePt t="39831" x="4794250" y="4367213"/>
          <p14:tracePt t="39844" x="4856163" y="4341813"/>
          <p14:tracePt t="39849" x="4919663" y="4330700"/>
          <p14:tracePt t="39860" x="4981575" y="4318000"/>
          <p14:tracePt t="39865" x="5045075" y="4292600"/>
          <p14:tracePt t="39877" x="5157788" y="4279900"/>
          <p14:tracePt t="39881" x="5281613" y="4254500"/>
          <p14:tracePt t="39893" x="5457825" y="4254500"/>
          <p14:tracePt t="39897" x="5708650" y="4254500"/>
          <p14:tracePt t="39908" x="6008688" y="4254500"/>
          <p14:tracePt t="39913" x="6296025" y="4241800"/>
          <p14:tracePt t="39924" x="6546850" y="4217988"/>
          <p14:tracePt t="39930" x="6721475" y="4205288"/>
          <p14:tracePt t="39938" x="6834188" y="4192588"/>
          <p14:tracePt t="39944" x="6884988" y="4167188"/>
          <p14:tracePt t="39964" x="6897688" y="4167188"/>
          <p14:tracePt t="40019" x="6921500" y="4167188"/>
          <p14:tracePt t="40027" x="6934200" y="4167188"/>
          <p14:tracePt t="40044" x="6985000" y="4167188"/>
          <p14:tracePt t="40050" x="7046913" y="4192588"/>
          <p14:tracePt t="40062" x="7110413" y="4217988"/>
          <p14:tracePt t="40067" x="7146925" y="4217988"/>
          <p14:tracePt t="40082" x="7172325" y="4230688"/>
          <p14:tracePt t="40115" x="7185025" y="4230688"/>
          <p14:tracePt t="40130" x="7197725" y="4230688"/>
          <p14:tracePt t="40142" x="7210425" y="4230688"/>
          <p14:tracePt t="40147" x="7235825" y="4241800"/>
          <p14:tracePt t="40152" x="7259638" y="4241800"/>
          <p14:tracePt t="40160" x="7297738" y="4241800"/>
          <p14:tracePt t="40169" x="7335838" y="4241800"/>
          <p14:tracePt t="40179" x="7372350" y="4241800"/>
          <p14:tracePt t="40185" x="7423150" y="4241800"/>
          <p14:tracePt t="40193" x="7435850" y="4241800"/>
          <p14:tracePt t="40198" x="7459663" y="4241800"/>
          <p14:tracePt t="40308" x="7472363" y="4241800"/>
          <p14:tracePt t="40395" x="7497763" y="4241800"/>
          <p14:tracePt t="40427" x="7510463" y="4241800"/>
          <p14:tracePt t="40436" x="7523163" y="4241800"/>
          <p14:tracePt t="40444" x="7535863" y="4241800"/>
          <p14:tracePt t="40452" x="7572375" y="4241800"/>
          <p14:tracePt t="40464" x="7723188" y="4241800"/>
          <p14:tracePt t="40481" x="7986713" y="4241800"/>
          <p14:tracePt t="40496" x="8186738" y="4241800"/>
          <p14:tracePt t="40510" x="8312150" y="4254500"/>
          <p14:tracePt t="40518" x="8399463" y="4267200"/>
          <p14:tracePt t="40525" x="8448675" y="4267200"/>
          <p14:tracePt t="40534" x="8461375" y="4267200"/>
          <p14:tracePt t="40567" x="8474075" y="4267200"/>
          <p14:tracePt t="40575" x="8499475" y="4267200"/>
          <p14:tracePt t="40583" x="8574088" y="4267200"/>
          <p14:tracePt t="40593" x="8686800" y="4267200"/>
          <p14:tracePt t="40600" x="8837613" y="4279900"/>
          <p14:tracePt t="40607" x="8986838" y="4305300"/>
          <p14:tracePt t="40616" x="9124950" y="4330700"/>
          <p14:tracePt t="40626" x="9237663" y="4341813"/>
          <p14:tracePt t="40631" x="9301163" y="4341813"/>
          <p14:tracePt t="40642" x="9350375" y="4341813"/>
          <p14:tracePt t="40760" x="9363075" y="4341813"/>
          <p14:tracePt t="40768" x="9375775" y="4341813"/>
          <p14:tracePt t="40777" x="9401175" y="4341813"/>
          <p14:tracePt t="40784" x="9437688" y="4341813"/>
          <p14:tracePt t="40792" x="9488488" y="4341813"/>
          <p14:tracePt t="40800" x="9550400" y="4341813"/>
          <p14:tracePt t="40809" x="9637713" y="4354513"/>
          <p14:tracePt t="40816" x="9726613" y="4367213"/>
          <p14:tracePt t="40825" x="9813925" y="4392613"/>
          <p14:tracePt t="40831" x="9913938" y="4418013"/>
          <p14:tracePt t="40841" x="10001250" y="4454525"/>
          <p14:tracePt t="40847" x="10101263" y="4467225"/>
          <p14:tracePt t="40857" x="10188575" y="4492625"/>
          <p14:tracePt t="40863" x="10313988" y="4505325"/>
          <p14:tracePt t="40874" x="10414000" y="4505325"/>
          <p14:tracePt t="40879" x="10464800" y="4505325"/>
          <p14:tracePt t="40887" x="10514013" y="4505325"/>
          <p14:tracePt t="40895" x="10552113" y="4505325"/>
          <p14:tracePt t="40903" x="10590213" y="4505325"/>
          <p14:tracePt t="40911" x="10614025" y="4505325"/>
          <p14:tracePt t="40919" x="10639425" y="4505325"/>
          <p14:tracePt t="40935" x="10652125" y="4505325"/>
          <p14:tracePt t="40950" x="10652125" y="4492625"/>
          <p14:tracePt t="40974" x="10652125" y="4467225"/>
          <p14:tracePt t="41240" x="10639425" y="4454525"/>
          <p14:tracePt t="41248" x="10590213" y="4443413"/>
          <p14:tracePt t="41255" x="10490200" y="4443413"/>
          <p14:tracePt t="41263" x="10390188" y="4443413"/>
          <p14:tracePt t="41272" x="10264775" y="4443413"/>
          <p14:tracePt t="41279" x="10113963" y="4443413"/>
          <p14:tracePt t="41291" x="9952038" y="4443413"/>
          <p14:tracePt t="41295" x="9775825" y="4443413"/>
          <p14:tracePt t="41305" x="9563100" y="4454525"/>
          <p14:tracePt t="41313" x="9312275" y="4479925"/>
          <p14:tracePt t="41320" x="9024938" y="4518025"/>
          <p14:tracePt t="41328" x="8724900" y="4579938"/>
          <p14:tracePt t="41341" x="8435975" y="4592638"/>
          <p14:tracePt t="41349" x="8161338" y="4605338"/>
          <p14:tracePt t="41356" x="7923213" y="4605338"/>
          <p14:tracePt t="41363" x="7623175" y="4643438"/>
          <p14:tracePt t="41367" x="7335838" y="4679950"/>
          <p14:tracePt t="41377" x="6921500" y="4705350"/>
          <p14:tracePt t="41385" x="6446838" y="4705350"/>
          <p14:tracePt t="41393" x="5995988" y="4692650"/>
          <p14:tracePt t="41401" x="5495925" y="4692650"/>
          <p14:tracePt t="41410" x="5019675" y="4692650"/>
          <p14:tracePt t="41417" x="4606925" y="4692650"/>
          <p14:tracePt t="41427" x="4205288" y="4692650"/>
          <p14:tracePt t="41430" x="3792538" y="4692650"/>
          <p14:tracePt t="41442" x="3417888" y="4692650"/>
          <p14:tracePt t="41447" x="3079750" y="4692650"/>
          <p14:tracePt t="41458" x="2803525" y="4692650"/>
          <p14:tracePt t="41463" x="2565400" y="4692650"/>
          <p14:tracePt t="41474" x="2378075" y="4692650"/>
          <p14:tracePt t="41479" x="2265363" y="4692650"/>
          <p14:tracePt t="41490" x="2190750" y="4692650"/>
          <p14:tracePt t="41495" x="2165350" y="4692650"/>
          <p14:tracePt t="41681" x="2152650" y="4692650"/>
          <p14:tracePt t="41688" x="2139950" y="4692650"/>
          <p14:tracePt t="41696" x="2116138" y="4667250"/>
          <p14:tracePt t="41704" x="2078038" y="4656138"/>
          <p14:tracePt t="41712" x="2027238" y="4618038"/>
          <p14:tracePt t="41720" x="1978025" y="4605338"/>
          <p14:tracePt t="41727" x="1952625" y="4592638"/>
          <p14:tracePt t="41735" x="1914525" y="4567238"/>
          <p14:tracePt t="41743" x="1890713" y="4543425"/>
          <p14:tracePt t="41751" x="1865313" y="4530725"/>
          <p14:tracePt t="41760" x="1865313" y="4518025"/>
          <p14:tracePt t="41807" x="1839913" y="4518025"/>
          <p14:tracePt t="41815" x="1827213" y="4505325"/>
          <p14:tracePt t="41824" x="1814513" y="4505325"/>
          <p14:tracePt t="41831" x="1801813" y="4505325"/>
          <p14:tracePt t="41841" x="1801813" y="4492625"/>
          <p14:tracePt t="41858" x="1790700" y="4479925"/>
          <p14:tracePt t="41863" x="1790700" y="4467225"/>
          <p14:tracePt t="41896" x="1778000" y="4454525"/>
          <p14:tracePt t="42015" x="1778000" y="4443413"/>
          <p14:tracePt t="42025" x="1801813" y="4430713"/>
          <p14:tracePt t="42031" x="1903413" y="4418013"/>
          <p14:tracePt t="42039" x="2052638" y="4405313"/>
          <p14:tracePt t="42048" x="2303463" y="4405313"/>
          <p14:tracePt t="42059" x="2678113" y="4405313"/>
          <p14:tracePt t="42063" x="3254375" y="4405313"/>
          <p14:tracePt t="42081" x="4556125" y="4443413"/>
          <p14:tracePt t="42095" x="5783263" y="4492625"/>
          <p14:tracePt t="42104" x="6259513" y="4492625"/>
          <p14:tracePt t="42111" x="6496050" y="4492625"/>
          <p14:tracePt t="42123" x="6646863" y="4467225"/>
          <p14:tracePt t="42127" x="6746875" y="4454525"/>
          <p14:tracePt t="42139" x="6808788" y="4443413"/>
          <p14:tracePt t="42144" x="6834188" y="4430713"/>
          <p14:tracePt t="42154" x="6846888" y="4418013"/>
          <p14:tracePt t="42330" x="6834188" y="4418013"/>
          <p14:tracePt t="42340" x="6821488" y="4418013"/>
          <p14:tracePt t="42346" x="6808788" y="4418013"/>
          <p14:tracePt t="42351" x="6797675" y="4418013"/>
          <p14:tracePt t="42364" x="6734175" y="4418013"/>
          <p14:tracePt t="42370" x="6596063" y="4418013"/>
          <p14:tracePt t="42379" x="6434138" y="4430713"/>
          <p14:tracePt t="42383" x="6170613" y="4443413"/>
          <p14:tracePt t="42392" x="5695950" y="4443413"/>
          <p14:tracePt t="42401" x="5170488" y="4518025"/>
          <p14:tracePt t="42410" x="4619625" y="4554538"/>
          <p14:tracePt t="42414" x="4105275" y="4605338"/>
          <p14:tracePt t="42425" x="3692525" y="4618038"/>
          <p14:tracePt t="42431" x="3317875" y="4705350"/>
          <p14:tracePt t="42442" x="3103563" y="4718050"/>
          <p14:tracePt t="42447" x="2941638" y="4718050"/>
          <p14:tracePt t="42458" x="2854325" y="4718050"/>
          <p14:tracePt t="42463" x="2816225" y="4718050"/>
          <p14:tracePt t="42474" x="2803525" y="4718050"/>
          <p14:tracePt t="42479" x="2790825" y="4718050"/>
          <p14:tracePt t="42490" x="2790825" y="4705350"/>
          <p14:tracePt t="42495" x="2778125" y="4679950"/>
          <p14:tracePt t="42504" x="2754313" y="4656138"/>
          <p14:tracePt t="42511" x="2728913" y="4630738"/>
          <p14:tracePt t="42519" x="2716213" y="4605338"/>
          <p14:tracePt t="42527" x="2667000" y="4579938"/>
          <p14:tracePt t="42535" x="2616200" y="4554538"/>
          <p14:tracePt t="42543" x="2578100" y="4543425"/>
          <p14:tracePt t="42551" x="2528888" y="4518025"/>
          <p14:tracePt t="42559" x="2503488" y="4492625"/>
          <p14:tracePt t="42567" x="2490788" y="4492625"/>
          <p14:tracePt t="42576" x="2465388" y="4492625"/>
          <p14:tracePt t="42639" x="2452688" y="4492625"/>
          <p14:tracePt t="42656" x="2441575" y="4492625"/>
          <p14:tracePt t="42663" x="2428875" y="4492625"/>
          <p14:tracePt t="42672" x="2416175" y="4492625"/>
          <p14:tracePt t="42679" x="2403475" y="4492625"/>
          <p14:tracePt t="42691" x="2390775" y="4492625"/>
          <p14:tracePt t="42695" x="2365375" y="4492625"/>
          <p14:tracePt t="42703" x="2339975" y="4492625"/>
          <p14:tracePt t="42711" x="2328863" y="4492625"/>
          <p14:tracePt t="42719" x="2316163" y="4505325"/>
          <p14:tracePt t="42727" x="2290763" y="4518025"/>
          <p14:tracePt t="42856" x="2278063" y="4518025"/>
          <p14:tracePt t="42937" x="2278063" y="4505325"/>
          <p14:tracePt t="42945" x="2278063" y="4492625"/>
          <p14:tracePt t="42952" x="2278063" y="4467225"/>
          <p14:tracePt t="42968" x="2278063" y="4454525"/>
          <p14:tracePt t="42977" x="2290763" y="4443413"/>
          <p14:tracePt t="42992" x="2290763" y="4430713"/>
          <p14:tracePt t="43225" x="2303463" y="4418013"/>
          <p14:tracePt t="43584" x="2316163" y="4405313"/>
          <p14:tracePt t="43592" x="2328863" y="4405313"/>
          <p14:tracePt t="43599" x="2339975" y="4405313"/>
          <p14:tracePt t="43610" x="2365375" y="4405313"/>
          <p14:tracePt t="43617" x="2441575" y="4405313"/>
          <p14:tracePt t="43624" x="2528888" y="4430713"/>
          <p14:tracePt t="43632" x="2641600" y="4454525"/>
          <p14:tracePt t="43642" x="2754313" y="4492625"/>
          <p14:tracePt t="43648" x="2854325" y="4518025"/>
          <p14:tracePt t="43656" x="2954338" y="4530725"/>
          <p14:tracePt t="43664" x="3041650" y="4554538"/>
          <p14:tracePt t="43675" x="3092450" y="4554538"/>
          <p14:tracePt t="43679" x="3116263" y="4554538"/>
          <p14:tracePt t="43690" x="3141663" y="4554538"/>
          <p14:tracePt t="43695" x="3179763" y="4554538"/>
          <p14:tracePt t="43703" x="3205163" y="4554538"/>
          <p14:tracePt t="43711" x="3228975" y="4554538"/>
          <p14:tracePt t="43719" x="3254375" y="4554538"/>
          <p14:tracePt t="43727" x="3279775" y="4543425"/>
          <p14:tracePt t="43735" x="3317875" y="4543425"/>
          <p14:tracePt t="43743" x="3341688" y="4530725"/>
          <p14:tracePt t="43751" x="3354388" y="4530725"/>
          <p14:tracePt t="43759" x="3367088" y="4530725"/>
          <p14:tracePt t="43767" x="3379788" y="4518025"/>
          <p14:tracePt t="43775" x="3405188" y="4518025"/>
          <p14:tracePt t="43783" x="3417888" y="4518025"/>
          <p14:tracePt t="43799" x="3429000" y="4518025"/>
          <p14:tracePt t="43808" x="3441700" y="4505325"/>
          <p14:tracePt t="43815" x="3454400" y="4505325"/>
          <p14:tracePt t="43831" x="3479800" y="4492625"/>
          <p14:tracePt t="43840" x="3492500" y="4492625"/>
          <p14:tracePt t="43857" x="3517900" y="4492625"/>
          <p14:tracePt t="43863" x="3530600" y="4492625"/>
          <p14:tracePt t="43879" x="3541713" y="4492625"/>
          <p14:tracePt t="43893" x="3554413" y="4492625"/>
          <p14:tracePt t="43896" x="3567113" y="4479925"/>
          <p14:tracePt t="43905" x="3579813" y="4479925"/>
          <p14:tracePt t="43992" x="3579813" y="4467225"/>
          <p14:tracePt t="44000" x="3592513" y="4454525"/>
          <p14:tracePt t="44008" x="3605213" y="4443413"/>
          <p14:tracePt t="44016" x="3605213" y="4430713"/>
          <p14:tracePt t="44040" x="3605213" y="4405313"/>
          <p14:tracePt t="44184" x="3605213" y="4392613"/>
          <p14:tracePt t="44208" x="3605213" y="4367213"/>
          <p14:tracePt t="44592" x="3605213" y="4354513"/>
          <p14:tracePt t="44600" x="3643313" y="4354513"/>
          <p14:tracePt t="44609" x="3692525" y="4354513"/>
          <p14:tracePt t="44619" x="3779838" y="4367213"/>
          <p14:tracePt t="44630" x="3892550" y="4405313"/>
          <p14:tracePt t="44635" x="3992563" y="4430713"/>
          <p14:tracePt t="44647" x="4130675" y="4443413"/>
          <p14:tracePt t="44661" x="4168775" y="4443413"/>
          <p14:tracePt t="44669" x="4217988" y="4443413"/>
          <p14:tracePt t="44677" x="4256088" y="4443413"/>
          <p14:tracePt t="44685" x="4294188" y="4443413"/>
          <p14:tracePt t="44691" x="4318000" y="4443413"/>
          <p14:tracePt t="44696" x="4343400" y="4443413"/>
          <p14:tracePt t="44708" x="4368800" y="4443413"/>
          <p14:tracePt t="44712" x="4381500" y="4443413"/>
          <p14:tracePt t="44729" x="4406900" y="4443413"/>
          <p14:tracePt t="44738" x="4430713" y="4443413"/>
          <p14:tracePt t="44743" x="4468813" y="4443413"/>
          <p14:tracePt t="44753" x="4518025" y="4430713"/>
          <p14:tracePt t="44758" x="4556125" y="4418013"/>
          <p14:tracePt t="44769" x="4619625" y="4405313"/>
          <p14:tracePt t="44777" x="4656138" y="4405313"/>
          <p14:tracePt t="44786" x="4706938" y="4405313"/>
          <p14:tracePt t="44794" x="4768850" y="4367213"/>
          <p14:tracePt t="44801" x="4794250" y="4341813"/>
          <p14:tracePt t="44810" x="4794250" y="4330700"/>
          <p14:tracePt t="44833" x="4843463" y="4305300"/>
          <p14:tracePt t="44849" x="4868863" y="4267200"/>
          <p14:tracePt t="44865" x="4881563" y="4267200"/>
          <p14:tracePt t="44882" x="4894263" y="4267200"/>
          <p14:tracePt t="44894" x="4906963" y="4267200"/>
          <p14:tracePt t="44898" x="4919663" y="4267200"/>
          <p14:tracePt t="44908" x="4945063" y="4267200"/>
          <p14:tracePt t="44914" x="4968875" y="4267200"/>
          <p14:tracePt t="44924" x="4994275" y="4267200"/>
          <p14:tracePt t="44931" x="5006975" y="4267200"/>
          <p14:tracePt t="44939" x="5019675" y="4267200"/>
          <p14:tracePt t="44947" x="5032375" y="4267200"/>
          <p14:tracePt t="44954" x="5045075" y="4267200"/>
          <p14:tracePt t="44963" x="5068888" y="4267200"/>
          <p14:tracePt t="44980" x="5119688" y="4267200"/>
          <p14:tracePt t="44986" x="5132388" y="4267200"/>
          <p14:tracePt t="44995" x="5145088" y="4267200"/>
          <p14:tracePt t="45187" x="5157788" y="4267200"/>
          <p14:tracePt t="45473" x="5181600" y="4267200"/>
          <p14:tracePt t="45481" x="5232400" y="4279900"/>
          <p14:tracePt t="45491" x="5294313" y="4292600"/>
          <p14:tracePt t="45497" x="5370513" y="4318000"/>
          <p14:tracePt t="45508" x="5407025" y="4318000"/>
          <p14:tracePt t="45513" x="5445125" y="4330700"/>
          <p14:tracePt t="45524" x="5483225" y="4330700"/>
          <p14:tracePt t="45529" x="5519738" y="4341813"/>
          <p14:tracePt t="45540" x="5545138" y="4341813"/>
          <p14:tracePt t="45545" x="5570538" y="4341813"/>
          <p14:tracePt t="45554" x="5607050" y="4341813"/>
          <p14:tracePt t="45560" x="5645150" y="4341813"/>
          <p14:tracePt t="45569" x="5683250" y="4354513"/>
          <p14:tracePt t="45577" x="5719763" y="4354513"/>
          <p14:tracePt t="45586" x="5770563" y="4354513"/>
          <p14:tracePt t="45594" x="5857875" y="4367213"/>
          <p14:tracePt t="45602" x="5957888" y="4379913"/>
          <p14:tracePt t="45611" x="6045200" y="4405313"/>
          <p14:tracePt t="45617" x="6134100" y="4430713"/>
          <p14:tracePt t="45627" x="6208713" y="4454525"/>
          <p14:tracePt t="45631" x="6259513" y="4467225"/>
          <p14:tracePt t="45643" x="6308725" y="4467225"/>
          <p14:tracePt t="45647" x="6346825" y="4467225"/>
          <p14:tracePt t="45675" x="6359525" y="4467225"/>
          <p14:tracePt t="45691" x="6370638" y="4467225"/>
          <p14:tracePt t="45694" x="6383338" y="4467225"/>
          <p14:tracePt t="45708" x="6408738" y="4467225"/>
          <p14:tracePt t="45711" x="6421438" y="4454525"/>
          <p14:tracePt t="45723" x="6446838" y="4443413"/>
          <p14:tracePt t="45730" x="6483350" y="4443413"/>
          <p14:tracePt t="45737" x="6521450" y="4443413"/>
          <p14:tracePt t="45744" x="6546850" y="4443413"/>
          <p14:tracePt t="46219" x="6559550" y="4443413"/>
          <p14:tracePt t="46340" x="6559550" y="4430713"/>
          <p14:tracePt t="46347" x="6572250" y="4430713"/>
          <p14:tracePt t="46357" x="6584950" y="4430713"/>
          <p14:tracePt t="46363" x="6596063" y="4418013"/>
          <p14:tracePt t="46369" x="6621463" y="4405313"/>
          <p14:tracePt t="46376" x="6659563" y="4405313"/>
          <p14:tracePt t="46386" x="6696075" y="4405313"/>
          <p14:tracePt t="46394" x="6772275" y="4405313"/>
          <p14:tracePt t="46401" x="6859588" y="4405313"/>
          <p14:tracePt t="46413" x="6972300" y="4405313"/>
          <p14:tracePt t="46422" x="7085013" y="4405313"/>
          <p14:tracePt t="46427" x="7223125" y="4405313"/>
          <p14:tracePt t="46433" x="7323138" y="4405313"/>
          <p14:tracePt t="46445" x="7435850" y="4405313"/>
          <p14:tracePt t="46450" x="7535863" y="4405313"/>
          <p14:tracePt t="46460" x="7610475" y="4405313"/>
          <p14:tracePt t="46466" x="7673975" y="4405313"/>
          <p14:tracePt t="46478" x="7748588" y="4405313"/>
          <p14:tracePt t="46485" x="7797800" y="4405313"/>
          <p14:tracePt t="46497" x="7897813" y="4405313"/>
          <p14:tracePt t="46509" x="7935913" y="4405313"/>
          <p14:tracePt t="46517" x="7974013" y="4405313"/>
          <p14:tracePt t="46522" x="8035925" y="4405313"/>
          <p14:tracePt t="46527" x="8086725" y="4405313"/>
          <p14:tracePt t="46537" x="8135938" y="4405313"/>
          <p14:tracePt t="46543" x="8212138" y="4405313"/>
          <p14:tracePt t="46553" x="8312150" y="4405313"/>
          <p14:tracePt t="46559" x="8412163" y="4405313"/>
          <p14:tracePt t="46566" x="8524875" y="4405313"/>
          <p14:tracePt t="46575" x="8612188" y="4405313"/>
          <p14:tracePt t="46583" x="8674100" y="4405313"/>
          <p14:tracePt t="46591" x="8712200" y="4405313"/>
          <p14:tracePt t="46599" x="8737600" y="4405313"/>
          <p14:tracePt t="46607" x="8763000" y="4405313"/>
          <p14:tracePt t="46657" x="8763000" y="4379913"/>
          <p14:tracePt t="46663" x="8774113" y="4379913"/>
          <p14:tracePt t="46671" x="8786813" y="4379913"/>
          <p14:tracePt t="46679" x="8799513" y="4379913"/>
          <p14:tracePt t="46695" x="8824913" y="4379913"/>
          <p14:tracePt t="46872" x="8850313" y="4379913"/>
          <p14:tracePt t="46928" x="8837613" y="4379913"/>
          <p14:tracePt t="46983" x="8824913" y="4379913"/>
          <p14:tracePt t="46991" x="8812213" y="4379913"/>
          <p14:tracePt t="46999" x="8786813" y="4392613"/>
          <p14:tracePt t="47009" x="8763000" y="4418013"/>
          <p14:tracePt t="47016" x="8724900" y="4430713"/>
          <p14:tracePt t="47026" x="8699500" y="4443413"/>
          <p14:tracePt t="47032" x="8674100" y="4454525"/>
          <p14:tracePt t="48080" x="8686800" y="4454525"/>
          <p14:tracePt t="48088" x="8712200" y="4454525"/>
          <p14:tracePt t="48096" x="8774113" y="4467225"/>
          <p14:tracePt t="48104" x="8850313" y="4479925"/>
          <p14:tracePt t="48112" x="8963025" y="4492625"/>
          <p14:tracePt t="48120" x="9088438" y="4518025"/>
          <p14:tracePt t="48129" x="9199563" y="4554538"/>
          <p14:tracePt t="48136" x="9350375" y="4579938"/>
          <p14:tracePt t="48144" x="9513888" y="4630738"/>
          <p14:tracePt t="48153" x="9626600" y="4667250"/>
          <p14:tracePt t="48162" x="9750425" y="4679950"/>
          <p14:tracePt t="48168" x="9852025" y="4705350"/>
          <p14:tracePt t="48176" x="9952038" y="4718050"/>
          <p14:tracePt t="48183" x="10039350" y="4743450"/>
          <p14:tracePt t="48191" x="10164763" y="4756150"/>
          <p14:tracePt t="48199" x="10264775" y="4779963"/>
          <p14:tracePt t="48207" x="10352088" y="4792663"/>
          <p14:tracePt t="48215" x="10414000" y="4805363"/>
          <p14:tracePt t="48225" x="10452100" y="4805363"/>
          <p14:tracePt t="48231" x="10514013" y="4805363"/>
          <p14:tracePt t="48239" x="10590213" y="4818063"/>
          <p14:tracePt t="48246" x="10614025" y="4830763"/>
          <p14:tracePt t="48255" x="10626725" y="4830763"/>
          <p14:tracePt t="48262" x="10652125" y="4830763"/>
          <p14:tracePt t="48272" x="10677525" y="4830763"/>
          <p14:tracePt t="48278" x="10690225" y="4830763"/>
          <p14:tracePt t="48295" x="10702925" y="4830763"/>
          <p14:tracePt t="48310" x="10702925" y="4818063"/>
          <p14:tracePt t="48328" x="10715625" y="4805363"/>
          <p14:tracePt t="48345" x="10715625" y="4792663"/>
          <p14:tracePt t="48351" x="10726738" y="4792663"/>
          <p14:tracePt t="48359" x="10739438" y="4792663"/>
          <p14:tracePt t="48367" x="10752138" y="4779963"/>
          <p14:tracePt t="48375" x="10777538" y="4768850"/>
          <p14:tracePt t="48383" x="10802938" y="4768850"/>
          <p14:tracePt t="48391" x="10815638" y="4743450"/>
          <p14:tracePt t="48400" x="10828338" y="4743450"/>
          <p14:tracePt t="48408" x="10828338" y="4718050"/>
          <p14:tracePt t="48415" x="10839450" y="4718050"/>
          <p14:tracePt t="48423" x="10839450" y="4692650"/>
          <p14:tracePt t="48440" x="10839450" y="4679950"/>
          <p14:tracePt t="48463" x="10839450" y="4656138"/>
          <p14:tracePt t="48480" x="10839450" y="4643438"/>
          <p14:tracePt t="48615" x="10828338" y="4630738"/>
          <p14:tracePt t="48624" x="10815638" y="4630738"/>
          <p14:tracePt t="48631" x="10802938" y="4618038"/>
          <p14:tracePt t="48640" x="10790238" y="4618038"/>
          <p14:tracePt t="48647" x="10777538" y="4605338"/>
          <p14:tracePt t="48659" x="10764838" y="4592638"/>
          <p14:tracePt t="48677" x="10752138" y="4592638"/>
          <p14:tracePt t="48680" x="10752138" y="4579938"/>
          <p14:tracePt t="48691" x="10739438" y="4579938"/>
          <p14:tracePt t="48695" x="10739438" y="4554538"/>
          <p14:tracePt t="48704" x="10726738" y="4530725"/>
          <p14:tracePt t="48713" x="10726738" y="4505325"/>
          <p14:tracePt t="48721" x="10715625" y="4492625"/>
          <p14:tracePt t="48728" x="10702925" y="4467225"/>
          <p14:tracePt t="48736" x="10702925" y="4454525"/>
          <p14:tracePt t="48745" x="10702925" y="4443413"/>
          <p14:tracePt t="48759" x="10690225" y="4430713"/>
          <p14:tracePt t="48832" x="10690225" y="4418013"/>
          <p14:tracePt t="48864" x="10690225" y="4405313"/>
          <p14:tracePt t="48888" x="10677525" y="4379913"/>
          <p14:tracePt t="50328" x="10664825" y="4379913"/>
          <p14:tracePt t="50343" x="10639425" y="4379913"/>
          <p14:tracePt t="50368" x="10626725" y="4379913"/>
          <p14:tracePt t="50376" x="10602913" y="4392613"/>
          <p14:tracePt t="50384" x="10590213" y="4418013"/>
          <p14:tracePt t="50394" x="10577513" y="4418013"/>
          <p14:tracePt t="50409" x="10564813" y="4430713"/>
          <p14:tracePt t="50416" x="10552113" y="4430713"/>
          <p14:tracePt t="50424" x="10539413" y="4430713"/>
          <p14:tracePt t="50432" x="10526713" y="4430713"/>
          <p14:tracePt t="50442" x="10502900" y="4443413"/>
          <p14:tracePt t="50448" x="10490200" y="4454525"/>
          <p14:tracePt t="50480" x="10477500" y="4454525"/>
          <p14:tracePt t="50512" x="10464800" y="4454525"/>
          <p14:tracePt t="50520" x="10452100" y="4454525"/>
          <p14:tracePt t="50528" x="10426700" y="4454525"/>
          <p14:tracePt t="50544" x="10414000" y="4454525"/>
          <p14:tracePt t="50560" x="10390188" y="4467225"/>
          <p14:tracePt t="50567" x="10377488" y="4467225"/>
          <p14:tracePt t="50577" x="10364788" y="4467225"/>
          <p14:tracePt t="50592" x="10352088" y="4467225"/>
          <p14:tracePt t="50624" x="10339388" y="4467225"/>
          <p14:tracePt t="50720" x="10326688" y="4479925"/>
          <p14:tracePt t="50808" x="10339388" y="4479925"/>
          <p14:tracePt t="50816" x="10390188" y="4479925"/>
          <p14:tracePt t="50825" x="10514013" y="4505325"/>
          <p14:tracePt t="50831" x="10639425" y="4530725"/>
          <p14:tracePt t="50840" x="10726738" y="4567238"/>
          <p14:tracePt t="50846" x="10815638" y="4592638"/>
          <p14:tracePt t="50856" x="10864850" y="4592638"/>
          <p14:tracePt t="50863" x="10915650" y="4592638"/>
          <p14:tracePt t="50873" x="10939463" y="4592638"/>
          <p14:tracePt t="50880" x="10964863" y="4592638"/>
          <p14:tracePt t="51016" x="10964863" y="4579938"/>
          <p14:tracePt t="51023" x="10964863" y="4567238"/>
          <p14:tracePt t="51040" x="10952163" y="4554538"/>
          <p14:tracePt t="51047" x="10939463" y="4543425"/>
          <p14:tracePt t="51059" x="10939463" y="4530725"/>
          <p14:tracePt t="51063" x="10928350" y="4505325"/>
          <p14:tracePt t="51075" x="10915650" y="4492625"/>
          <p14:tracePt t="51080" x="10902950" y="4479925"/>
          <p14:tracePt t="51087" x="10890250" y="4454525"/>
          <p14:tracePt t="51095" x="10877550" y="4443413"/>
          <p14:tracePt t="51104" x="10864850" y="4430713"/>
          <p14:tracePt t="51111" x="10864850" y="4418013"/>
          <p14:tracePt t="51120" x="10852150" y="4405313"/>
          <p14:tracePt t="51127" x="10839450" y="4392613"/>
          <p14:tracePt t="51136" x="10828338" y="4379913"/>
          <p14:tracePt t="51153" x="10828338" y="4367213"/>
          <p14:tracePt t="51160" x="10828338" y="4354513"/>
          <p14:tracePt t="51167" x="10815638" y="4341813"/>
          <p14:tracePt t="51177" x="10815638" y="4330700"/>
          <p14:tracePt t="51184" x="10802938" y="4330700"/>
          <p14:tracePt t="51196" x="10790238" y="4330700"/>
          <p14:tracePt t="51200" x="10777538" y="4318000"/>
          <p14:tracePt t="51207" x="10777538" y="4305300"/>
          <p14:tracePt t="51215" x="10764838" y="4305300"/>
          <p14:tracePt t="51224" x="10752138" y="4292600"/>
          <p14:tracePt t="51231" x="10739438" y="4292600"/>
          <p14:tracePt t="51256" x="10726738" y="4279900"/>
          <p14:tracePt t="51336" x="10715625" y="4279900"/>
          <p14:tracePt t="51353" x="10690225" y="4279900"/>
          <p14:tracePt t="51360" x="10677525" y="4267200"/>
          <p14:tracePt t="51368" x="10664825" y="4267200"/>
          <p14:tracePt t="51383" x="10639425" y="4254500"/>
          <p14:tracePt t="51391" x="10626725" y="4230688"/>
          <p14:tracePt t="51480" x="10614025" y="4230688"/>
          <p14:tracePt t="51496" x="10590213" y="4230688"/>
          <p14:tracePt t="51506" x="10564813" y="4241800"/>
          <p14:tracePt t="51512" x="10539413" y="4254500"/>
          <p14:tracePt t="51521" x="10502900" y="4267200"/>
          <p14:tracePt t="51528" x="10439400" y="4279900"/>
          <p14:tracePt t="51536" x="10414000" y="4305300"/>
          <p14:tracePt t="51543" x="10401300" y="4318000"/>
          <p14:tracePt t="51552" x="10390188" y="4318000"/>
          <p14:tracePt t="51624" x="10364788" y="4330700"/>
          <p14:tracePt t="51680" x="10352088" y="4354513"/>
          <p14:tracePt t="51697" x="10339388" y="4354513"/>
          <p14:tracePt t="51705" x="10339388" y="4367213"/>
          <p14:tracePt t="51728" x="10326688" y="4392613"/>
          <p14:tracePt t="51737" x="10326688" y="4405313"/>
          <p14:tracePt t="51743" x="10326688" y="4418013"/>
          <p14:tracePt t="51759" x="10326688" y="4430713"/>
          <p14:tracePt t="51775" x="10326688" y="4443413"/>
          <p14:tracePt t="51783" x="10326688" y="4454525"/>
          <p14:tracePt t="52256" x="10313988" y="4467225"/>
          <p14:tracePt t="52272" x="10301288" y="4479925"/>
          <p14:tracePt t="52288" x="10288588" y="4479925"/>
          <p14:tracePt t="52295" x="10288588" y="4492625"/>
          <p14:tracePt t="52303" x="10277475" y="4492625"/>
          <p14:tracePt t="61287" x="10264775" y="4505325"/>
          <p14:tracePt t="61311" x="10252075" y="4518025"/>
          <p14:tracePt t="61327" x="10239375" y="4518025"/>
          <p14:tracePt t="61336" x="10226675" y="4518025"/>
          <p14:tracePt t="61343" x="10188575" y="4530725"/>
          <p14:tracePt t="61352" x="10113963" y="4530725"/>
          <p14:tracePt t="61360" x="10026650" y="4543425"/>
          <p14:tracePt t="61368" x="9939338" y="4554538"/>
          <p14:tracePt t="61377" x="9839325" y="4567238"/>
          <p14:tracePt t="61384" x="9739313" y="4567238"/>
          <p14:tracePt t="61396" x="9613900" y="4579938"/>
          <p14:tracePt t="61401" x="9550400" y="4592638"/>
          <p14:tracePt t="61409" x="9475788" y="4592638"/>
          <p14:tracePt t="61415" x="9388475" y="4605338"/>
          <p14:tracePt t="61425" x="9301163" y="4605338"/>
          <p14:tracePt t="61431" x="9224963" y="4605338"/>
          <p14:tracePt t="61440" x="9137650" y="4618038"/>
          <p14:tracePt t="61447" x="9024938" y="4656138"/>
          <p14:tracePt t="61456" x="8863013" y="4705350"/>
          <p14:tracePt t="61463" x="8650288" y="4743450"/>
          <p14:tracePt t="61476" x="8386763" y="4779963"/>
          <p14:tracePt t="61481" x="8110538" y="4792663"/>
          <p14:tracePt t="61492" x="7848600" y="4830763"/>
          <p14:tracePt t="61495" x="7673975" y="4843463"/>
          <p14:tracePt t="61507" x="7485063" y="4856163"/>
          <p14:tracePt t="61511" x="7297738" y="4856163"/>
          <p14:tracePt t="61522" x="7172325" y="4856163"/>
          <p14:tracePt t="61527" x="7046913" y="4856163"/>
          <p14:tracePt t="61536" x="6946900" y="4856163"/>
          <p14:tracePt t="61543" x="6846888" y="4856163"/>
          <p14:tracePt t="61551" x="6784975" y="4843463"/>
          <p14:tracePt t="61561" x="6708775" y="4830763"/>
          <p14:tracePt t="61570" x="6659563" y="4830763"/>
          <p14:tracePt t="61577" x="6572250" y="4830763"/>
          <p14:tracePt t="61586" x="6483350" y="4830763"/>
          <p14:tracePt t="61593" x="6383338" y="4830763"/>
          <p14:tracePt t="61602" x="6321425" y="4830763"/>
          <p14:tracePt t="61609" x="6234113" y="4830763"/>
          <p14:tracePt t="61617" x="6157913" y="4830763"/>
          <p14:tracePt t="61625" x="6083300" y="4830763"/>
          <p14:tracePt t="61633" x="6034088" y="4830763"/>
          <p14:tracePt t="61642" x="5995988" y="4830763"/>
          <p14:tracePt t="61647" x="5945188" y="4843463"/>
          <p14:tracePt t="61657" x="5883275" y="4892675"/>
          <p14:tracePt t="61663" x="5795963" y="4943475"/>
          <p14:tracePt t="61673" x="5683250" y="4992688"/>
          <p14:tracePt t="61679" x="5583238" y="5043488"/>
          <p14:tracePt t="61691" x="5457825" y="5068888"/>
          <p14:tracePt t="61695" x="5345113" y="5081588"/>
          <p14:tracePt t="61707" x="5232400" y="5105400"/>
          <p14:tracePt t="61712" x="5132388" y="5118100"/>
          <p14:tracePt t="61724" x="5045075" y="5143500"/>
          <p14:tracePt t="61729" x="4956175" y="5156200"/>
          <p14:tracePt t="61736" x="4906963" y="5168900"/>
          <p14:tracePt t="61744" x="4868863" y="5168900"/>
          <p14:tracePt t="61752" x="4832350" y="5168900"/>
          <p14:tracePt t="61760" x="4794250" y="5181600"/>
          <p14:tracePt t="61768" x="4768850" y="5194300"/>
          <p14:tracePt t="61775" x="4732338" y="5194300"/>
          <p14:tracePt t="61783" x="4668838" y="5194300"/>
          <p14:tracePt t="61791" x="4581525" y="5194300"/>
          <p14:tracePt t="61799" x="4481513" y="5194300"/>
          <p14:tracePt t="61808" x="4356100" y="5194300"/>
          <p14:tracePt t="61815" x="4217988" y="5168900"/>
          <p14:tracePt t="61824" x="4056063" y="5156200"/>
          <p14:tracePt t="61831" x="3905250" y="5156200"/>
          <p14:tracePt t="61840" x="3756025" y="5156200"/>
          <p14:tracePt t="61847" x="3643313" y="5156200"/>
          <p14:tracePt t="61857" x="3530600" y="5156200"/>
          <p14:tracePt t="61863" x="3441700" y="5156200"/>
          <p14:tracePt t="61873" x="3392488" y="5156200"/>
          <p14:tracePt t="61879" x="3379788" y="5156200"/>
          <p14:tracePt t="61911" x="3354388" y="5156200"/>
          <p14:tracePt t="61921" x="3341688" y="5156200"/>
          <p14:tracePt t="61928" x="3292475" y="5130800"/>
          <p14:tracePt t="61937" x="3179763" y="5092700"/>
          <p14:tracePt t="61945" x="3041650" y="5043488"/>
          <p14:tracePt t="61952" x="2879725" y="5005388"/>
          <p14:tracePt t="61962" x="2728913" y="4968875"/>
          <p14:tracePt t="61968" x="2578100" y="4918075"/>
          <p14:tracePt t="61975" x="2416175" y="4879975"/>
          <p14:tracePt t="61984" x="2265363" y="4856163"/>
          <p14:tracePt t="61993" x="2165350" y="4830763"/>
          <p14:tracePt t="62001" x="2090738" y="4818063"/>
          <p14:tracePt t="62008" x="2052638" y="4805363"/>
          <p14:tracePt t="62016" x="2027238" y="4805363"/>
          <p14:tracePt t="67536" x="2027238" y="4779963"/>
          <p14:tracePt t="67552" x="2039938" y="4779963"/>
          <p14:tracePt t="67561" x="2052638" y="4768850"/>
          <p14:tracePt t="67569" x="2065338" y="4768850"/>
          <p14:tracePt t="67577" x="2090738" y="4756150"/>
          <p14:tracePt t="67584" x="2178050" y="4756150"/>
          <p14:tracePt t="67591" x="2290763" y="4756150"/>
          <p14:tracePt t="67600" x="2428875" y="4756150"/>
          <p14:tracePt t="67607" x="2541588" y="4756150"/>
          <p14:tracePt t="67615" x="2628900" y="4756150"/>
          <p14:tracePt t="67623" x="2728913" y="4756150"/>
          <p14:tracePt t="67631" x="2803525" y="4756150"/>
          <p14:tracePt t="67640" x="2879725" y="4756150"/>
          <p14:tracePt t="67647" x="2890838" y="4756150"/>
          <p14:tracePt t="67656" x="2903538" y="4756150"/>
          <p14:tracePt t="67848" x="2890838" y="4756150"/>
          <p14:tracePt t="67856" x="2879725" y="4756150"/>
          <p14:tracePt t="67872" x="2867025" y="4756150"/>
          <p14:tracePt t="67879" x="2854325" y="4768850"/>
          <p14:tracePt t="67891" x="2841625" y="4779963"/>
          <p14:tracePt t="67896" x="2816225" y="4792663"/>
          <p14:tracePt t="67908" x="2778125" y="4805363"/>
          <p14:tracePt t="67912" x="2728913" y="4830763"/>
          <p14:tracePt t="67920" x="2678113" y="4856163"/>
          <p14:tracePt t="67927" x="2628900" y="4856163"/>
          <p14:tracePt t="67936" x="2603500" y="4856163"/>
          <p14:tracePt t="67955" x="2528888" y="4868863"/>
          <p14:tracePt t="67958" x="2503488" y="4868863"/>
          <p14:tracePt t="67967" x="2478088" y="4868863"/>
          <p14:tracePt t="67974" x="2452688" y="4868863"/>
          <p14:tracePt t="67999" x="2428875" y="4868863"/>
          <p14:tracePt t="68006" x="2416175" y="4856163"/>
          <p14:tracePt t="68015" x="2403475" y="4843463"/>
          <p14:tracePt t="68024" x="2390775" y="4843463"/>
          <p14:tracePt t="68031" x="2378075" y="4843463"/>
          <p14:tracePt t="68041" x="2365375" y="4843463"/>
          <p14:tracePt t="68048" x="2352675" y="4830763"/>
          <p14:tracePt t="68058" x="2328863" y="4830763"/>
          <p14:tracePt t="68074" x="2316163" y="4830763"/>
          <p14:tracePt t="68096" x="2303463" y="4818063"/>
          <p14:tracePt t="69127" x="2328863" y="4818063"/>
          <p14:tracePt t="69137" x="2390775" y="4830763"/>
          <p14:tracePt t="69144" x="2503488" y="4856163"/>
          <p14:tracePt t="69152" x="2590800" y="4879975"/>
          <p14:tracePt t="69160" x="2654300" y="4905375"/>
          <p14:tracePt t="69169" x="2716213" y="4918075"/>
          <p14:tracePt t="69176" x="2767013" y="4930775"/>
          <p14:tracePt t="69185" x="2803525" y="4943475"/>
          <p14:tracePt t="69192" x="2828925" y="4943475"/>
          <p14:tracePt t="69200" x="2867025" y="4943475"/>
          <p14:tracePt t="69211" x="2879725" y="4943475"/>
          <p14:tracePt t="69232" x="2890838" y="4943475"/>
          <p14:tracePt t="69247" x="2903538" y="4943475"/>
          <p14:tracePt t="69256" x="2916238" y="4943475"/>
          <p14:tracePt t="69272" x="2954338" y="4943475"/>
          <p14:tracePt t="69279" x="2992438" y="4943475"/>
          <p14:tracePt t="69287" x="3003550" y="4943475"/>
          <p14:tracePt t="69295" x="3041650" y="4930775"/>
          <p14:tracePt t="69303" x="3054350" y="4930775"/>
          <p14:tracePt t="69311" x="3067050" y="4930775"/>
          <p14:tracePt t="69322" x="3079750" y="4930775"/>
          <p14:tracePt t="69327" x="3092450" y="4930775"/>
          <p14:tracePt t="69336" x="3116263" y="4918075"/>
          <p14:tracePt t="69343" x="3154363" y="4892675"/>
          <p14:tracePt t="69351" x="3192463" y="4892675"/>
          <p14:tracePt t="69360" x="3228975" y="4868863"/>
          <p14:tracePt t="69368" x="3241675" y="4856163"/>
          <p14:tracePt t="69375" x="3254375" y="4843463"/>
          <p14:tracePt t="69384" x="3267075" y="4830763"/>
          <p14:tracePt t="69393" x="3267075" y="4805363"/>
          <p14:tracePt t="69400" x="3267075" y="4792663"/>
          <p14:tracePt t="70376" x="3279775" y="4779963"/>
          <p14:tracePt t="70384" x="3305175" y="4779963"/>
          <p14:tracePt t="70394" x="3367088" y="4779963"/>
          <p14:tracePt t="70400" x="3454400" y="4779963"/>
          <p14:tracePt t="70409" x="3541713" y="4779963"/>
          <p14:tracePt t="70415" x="3630613" y="4792663"/>
          <p14:tracePt t="70424" x="3705225" y="4818063"/>
          <p14:tracePt t="70433" x="3767138" y="4830763"/>
          <p14:tracePt t="70443" x="3843338" y="4830763"/>
          <p14:tracePt t="70446" x="3892550" y="4830763"/>
          <p14:tracePt t="70459" x="3917950" y="4830763"/>
          <p14:tracePt t="70463" x="3930650" y="4830763"/>
          <p14:tracePt t="70476" x="3943350" y="4830763"/>
          <p14:tracePt t="70497" x="3968750" y="4830763"/>
          <p14:tracePt t="70513" x="3979863" y="4830763"/>
          <p14:tracePt t="70526" x="3992563" y="4830763"/>
          <p14:tracePt t="70529" x="4005263" y="4830763"/>
          <p14:tracePt t="70545" x="4030663" y="4830763"/>
          <p14:tracePt t="70570" x="4043363" y="4830763"/>
          <p14:tracePt t="70586" x="4056063" y="4830763"/>
          <p14:tracePt t="70608" x="4068763" y="4818063"/>
          <p14:tracePt t="70617" x="4081463" y="4805363"/>
          <p14:tracePt t="70634" x="4092575" y="4805363"/>
          <p14:tracePt t="70642" x="4105275" y="4792663"/>
          <p14:tracePt t="70649" x="4117975" y="4792663"/>
          <p14:tracePt t="70659" x="4143375" y="4792663"/>
          <p14:tracePt t="70663" x="4181475" y="4779963"/>
          <p14:tracePt t="70675" x="4217988" y="4779963"/>
          <p14:tracePt t="70680" x="4256088" y="4779963"/>
          <p14:tracePt t="70690" x="4305300" y="4779963"/>
          <p14:tracePt t="70697" x="4343400" y="4779963"/>
          <p14:tracePt t="70708" x="4356100" y="4779963"/>
          <p14:tracePt t="70714" x="4381500" y="4768850"/>
          <p14:tracePt t="70726" x="4394200" y="4756150"/>
          <p14:tracePt t="70851" x="4406900" y="4756150"/>
          <p14:tracePt t="73891" x="4418013" y="4756150"/>
          <p14:tracePt t="73898" x="4468813" y="4743450"/>
          <p14:tracePt t="73907" x="4568825" y="4743450"/>
          <p14:tracePt t="73911" x="4681538" y="4743450"/>
          <p14:tracePt t="73924" x="4819650" y="4779963"/>
          <p14:tracePt t="73929" x="4968875" y="4830763"/>
          <p14:tracePt t="73936" x="5181600" y="4868863"/>
          <p14:tracePt t="73943" x="5457825" y="4943475"/>
          <p14:tracePt t="73957" x="5757863" y="5043488"/>
          <p14:tracePt t="73959" x="6034088" y="5118100"/>
          <p14:tracePt t="73967" x="6270625" y="5168900"/>
          <p14:tracePt t="73975" x="6396038" y="5181600"/>
          <p14:tracePt t="73983" x="6483350" y="5205413"/>
          <p14:tracePt t="73991" x="6546850" y="5205413"/>
          <p14:tracePt t="74088" x="6546850" y="5194300"/>
          <p14:tracePt t="74096" x="6559550" y="5194300"/>
          <p14:tracePt t="74104" x="6559550" y="5181600"/>
          <p14:tracePt t="74112" x="6559550" y="5156200"/>
          <p14:tracePt t="74124" x="6559550" y="5143500"/>
          <p14:tracePt t="74128" x="6546850" y="5118100"/>
          <p14:tracePt t="74136" x="6546850" y="5092700"/>
          <p14:tracePt t="74144" x="6534150" y="5068888"/>
          <p14:tracePt t="74152" x="6508750" y="5043488"/>
          <p14:tracePt t="74159" x="6483350" y="5018088"/>
          <p14:tracePt t="74168" x="6472238" y="5018088"/>
          <p14:tracePt t="74178" x="6459538" y="4992688"/>
          <p14:tracePt t="74184" x="6434138" y="4981575"/>
          <p14:tracePt t="74191" x="6421438" y="4968875"/>
          <p14:tracePt t="74199" x="6408738" y="4968875"/>
          <p14:tracePt t="74207" x="6396038" y="4968875"/>
          <p14:tracePt t="74215" x="6383338" y="4968875"/>
          <p14:tracePt t="74223" x="6346825" y="4956175"/>
          <p14:tracePt t="74231" x="6296025" y="4930775"/>
          <p14:tracePt t="74240" x="6270625" y="4930775"/>
          <p14:tracePt t="74247" x="6246813" y="4930775"/>
          <p14:tracePt t="74256" x="6234113" y="4930775"/>
          <p14:tracePt t="74263" x="6221413" y="4930775"/>
          <p14:tracePt t="74272" x="6196013" y="4930775"/>
          <p14:tracePt t="74279" x="6170613" y="4930775"/>
          <p14:tracePt t="74289" x="6157913" y="4930775"/>
          <p14:tracePt t="74295" x="6146800" y="4930775"/>
          <p14:tracePt t="74312" x="6134100" y="4930775"/>
          <p14:tracePt t="74324" x="6121400" y="4930775"/>
          <p14:tracePt t="74327" x="6108700" y="4918075"/>
          <p14:tracePt t="78104" x="6096000" y="4918075"/>
          <p14:tracePt t="78112" x="6083300" y="4918075"/>
          <p14:tracePt t="78120" x="6034088" y="4918075"/>
          <p14:tracePt t="78127" x="5957888" y="4918075"/>
          <p14:tracePt t="78138" x="5908675" y="4918075"/>
          <p14:tracePt t="78143" x="5845175" y="4918075"/>
          <p14:tracePt t="78152" x="5808663" y="4918075"/>
          <p14:tracePt t="78159" x="5783263" y="4918075"/>
          <p14:tracePt t="78167" x="5745163" y="4918075"/>
          <p14:tracePt t="78177" x="5708650" y="4918075"/>
          <p14:tracePt t="78183" x="5695950" y="4918075"/>
          <p14:tracePt t="78192" x="5657850" y="4918075"/>
          <p14:tracePt t="78200" x="5619750" y="4905375"/>
          <p14:tracePt t="78209" x="5595938" y="4905375"/>
          <p14:tracePt t="78216" x="5570538" y="4905375"/>
          <p14:tracePt t="78227" x="5545138" y="4905375"/>
          <p14:tracePt t="78231" x="5519738" y="4905375"/>
          <p14:tracePt t="78241" x="5495925" y="4892675"/>
          <p14:tracePt t="78247" x="5483225" y="4892675"/>
          <p14:tracePt t="78256" x="5470525" y="4879975"/>
          <p14:tracePt t="78263" x="5457825" y="4879975"/>
          <p14:tracePt t="78273" x="5445125" y="4879975"/>
          <p14:tracePt t="78279" x="5432425" y="4879975"/>
          <p14:tracePt t="78289" x="5394325" y="4879975"/>
          <p14:tracePt t="78295" x="5370513" y="4879975"/>
          <p14:tracePt t="78305" x="5357813" y="4879975"/>
          <p14:tracePt t="78327" x="5345113" y="4879975"/>
          <p14:tracePt t="78340" x="5319713" y="4879975"/>
          <p14:tracePt t="78343" x="5307013" y="4879975"/>
          <p14:tracePt t="78408" x="5294313" y="4879975"/>
          <p14:tracePt t="78440" x="5281613" y="4879975"/>
          <p14:tracePt t="78464" x="5270500" y="4879975"/>
          <p14:tracePt t="78471" x="5257800" y="4879975"/>
          <p14:tracePt t="78817" x="5270500" y="4879975"/>
          <p14:tracePt t="78823" x="5281613" y="4879975"/>
          <p14:tracePt t="78832" x="5319713" y="4879975"/>
          <p14:tracePt t="78841" x="5394325" y="4879975"/>
          <p14:tracePt t="78848" x="5457825" y="4879975"/>
          <p14:tracePt t="78858" x="5507038" y="4879975"/>
          <p14:tracePt t="78864" x="5557838" y="4879975"/>
          <p14:tracePt t="78875" x="5645150" y="4879975"/>
          <p14:tracePt t="78880" x="5732463" y="4879975"/>
          <p14:tracePt t="78891" x="5783263" y="4879975"/>
          <p14:tracePt t="78896" x="5845175" y="4879975"/>
          <p14:tracePt t="78908" x="5908675" y="4879975"/>
          <p14:tracePt t="78912" x="5921375" y="4879975"/>
          <p14:tracePt t="78967" x="5932488" y="4879975"/>
          <p14:tracePt t="78975" x="5945188" y="4879975"/>
          <p14:tracePt t="78983" x="5957888" y="4879975"/>
          <p14:tracePt t="78992" x="5995988" y="4879975"/>
          <p14:tracePt t="78999" x="6034088" y="4879975"/>
          <p14:tracePt t="79007" x="6096000" y="4879975"/>
          <p14:tracePt t="79015" x="6146800" y="4879975"/>
          <p14:tracePt t="79025" x="6183313" y="4892675"/>
          <p14:tracePt t="79032" x="6208713" y="4892675"/>
          <p14:tracePt t="79040" x="6234113" y="4892675"/>
          <p14:tracePt t="79056" x="6246813" y="4892675"/>
          <p14:tracePt t="79087" x="6270625" y="4892675"/>
          <p14:tracePt t="79095" x="6283325" y="4892675"/>
          <p14:tracePt t="79107" x="6334125" y="4892675"/>
          <p14:tracePt t="79111" x="6421438" y="4892675"/>
          <p14:tracePt t="79124" x="6508750" y="4918075"/>
          <p14:tracePt t="79127" x="6596063" y="4943475"/>
          <p14:tracePt t="79137" x="6696075" y="4968875"/>
          <p14:tracePt t="79145" x="6797675" y="4981575"/>
          <p14:tracePt t="79152" x="6872288" y="4992688"/>
          <p14:tracePt t="79160" x="6910388" y="4992688"/>
          <p14:tracePt t="79167" x="6934200" y="4992688"/>
          <p14:tracePt t="79175" x="6946900" y="4992688"/>
          <p14:tracePt t="79304" x="6959600" y="4992688"/>
          <p14:tracePt t="79703" x="6934200" y="5005388"/>
          <p14:tracePt t="79719" x="6910388" y="5030788"/>
          <p14:tracePt t="79727" x="6884988" y="5081588"/>
          <p14:tracePt t="79737" x="6859588" y="5118100"/>
          <p14:tracePt t="79745" x="6834188" y="5156200"/>
          <p14:tracePt t="79752" x="6784975" y="5230813"/>
          <p14:tracePt t="79761" x="6746875" y="5318125"/>
          <p14:tracePt t="79768" x="6708775" y="5418138"/>
          <p14:tracePt t="79776" x="6646863" y="5507038"/>
          <p14:tracePt t="79785" x="6596063" y="5594350"/>
          <p14:tracePt t="79794" x="6559550" y="5719763"/>
          <p14:tracePt t="79799" x="6534150" y="5819775"/>
          <p14:tracePt t="79808" x="6521450" y="5894388"/>
          <p14:tracePt t="79815" x="6496050" y="5956300"/>
          <p14:tracePt t="79823" x="6483350" y="6019800"/>
          <p14:tracePt t="79831" x="6483350" y="6056313"/>
          <p14:tracePt t="79841" x="6472238" y="6081713"/>
          <p14:tracePt t="79847" x="6472238" y="6107113"/>
          <p14:tracePt t="79856" x="6459538" y="6132513"/>
          <p14:tracePt t="79863" x="6434138" y="6181725"/>
          <p14:tracePt t="79873" x="6434138" y="6232525"/>
          <p14:tracePt t="79879" x="6408738" y="6307138"/>
          <p14:tracePt t="79889" x="6396038" y="6394450"/>
          <p14:tracePt t="79895" x="6370638" y="6483350"/>
          <p14:tracePt t="79905" x="6359525" y="6532563"/>
          <p14:tracePt t="79911" x="6334125" y="6570663"/>
          <p14:tracePt t="79922" x="6321425" y="6594475"/>
          <p14:tracePt t="79927" x="6308725" y="6632575"/>
          <p14:tracePt t="79936" x="6296025" y="6670675"/>
          <p14:tracePt t="79943" x="6270625" y="6683375"/>
          <p14:tracePt t="79955" x="6259513" y="6696075"/>
          <p14:tracePt t="79975" x="6259513" y="6707188"/>
          <p14:tracePt t="79983" x="6246813" y="6719888"/>
          <p14:tracePt t="79991" x="6234113" y="6719888"/>
          <p14:tracePt t="79999" x="6221413" y="6732588"/>
          <p14:tracePt t="80007" x="6208713" y="6732588"/>
          <p14:tracePt t="80016" x="6196013" y="6757988"/>
          <p14:tracePt t="80026" x="6157913" y="6770688"/>
          <p14:tracePt t="80031" x="6108700" y="6796088"/>
          <p14:tracePt t="80042" x="6045200" y="6845300"/>
          <p14:tracePt t="81640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868F6-C4F6-43E7-9F89-E4C3EAB5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968" y="296886"/>
            <a:ext cx="8620583" cy="1013299"/>
          </a:xfrm>
        </p:spPr>
        <p:txBody>
          <a:bodyPr/>
          <a:lstStyle/>
          <a:p>
            <a:r>
              <a:rPr lang="en-US" b="1" u="sng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Ideal sentence </a:t>
            </a:r>
            <a:r>
              <a:rPr lang="en-US" b="1" u="sng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এর</a:t>
            </a:r>
            <a:r>
              <a:rPr lang="en-US" b="1" u="sng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গঠন</a:t>
            </a:r>
            <a:r>
              <a:rPr lang="en-US" b="1" u="sng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প্রনালীঃ</a:t>
            </a:r>
            <a:endParaRPr lang="en-US" b="1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438135-3CFA-41F1-B2D3-9E3948272365}"/>
              </a:ext>
            </a:extLst>
          </p:cNvPr>
          <p:cNvSpPr/>
          <p:nvPr/>
        </p:nvSpPr>
        <p:spPr>
          <a:xfrm>
            <a:off x="941696" y="1443298"/>
            <a:ext cx="2606722" cy="706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DA1044-D05A-4485-A963-6306F20B24CD}"/>
              </a:ext>
            </a:extLst>
          </p:cNvPr>
          <p:cNvSpPr/>
          <p:nvPr/>
        </p:nvSpPr>
        <p:spPr>
          <a:xfrm>
            <a:off x="7014950" y="1443298"/>
            <a:ext cx="2076734" cy="706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D47D42-C3CB-4B63-93D2-2730FFEEAB96}"/>
              </a:ext>
            </a:extLst>
          </p:cNvPr>
          <p:cNvSpPr/>
          <p:nvPr/>
        </p:nvSpPr>
        <p:spPr>
          <a:xfrm>
            <a:off x="758587" y="2282730"/>
            <a:ext cx="5398828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1.Subject + Verb+ object.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DE4DAE-BAB3-4662-8BB8-ED4B1E4E9328}"/>
              </a:ext>
            </a:extLst>
          </p:cNvPr>
          <p:cNvSpPr/>
          <p:nvPr/>
        </p:nvSpPr>
        <p:spPr>
          <a:xfrm>
            <a:off x="6627694" y="2276954"/>
            <a:ext cx="3916907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writes a poem.</a:t>
            </a:r>
            <a:endParaRPr lang="en-US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6FFA7B-95CF-4AC3-A59A-7A51BBB1A704}"/>
              </a:ext>
            </a:extLst>
          </p:cNvPr>
          <p:cNvSpPr/>
          <p:nvPr/>
        </p:nvSpPr>
        <p:spPr>
          <a:xfrm>
            <a:off x="758587" y="3029802"/>
            <a:ext cx="5696804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Subject + verb + adverb.</a:t>
            </a:r>
            <a:endParaRPr lang="en-US" sz="38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9D7098-CE09-463A-967D-FC09CB114792}"/>
              </a:ext>
            </a:extLst>
          </p:cNvPr>
          <p:cNvSpPr/>
          <p:nvPr/>
        </p:nvSpPr>
        <p:spPr>
          <a:xfrm>
            <a:off x="6627694" y="3014436"/>
            <a:ext cx="3916907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Bolt runs swiftly.</a:t>
            </a:r>
            <a:endParaRPr lang="en-US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95BA09-7B34-4C38-AF48-2C39F7EBE286}"/>
              </a:ext>
            </a:extLst>
          </p:cNvPr>
          <p:cNvSpPr/>
          <p:nvPr/>
        </p:nvSpPr>
        <p:spPr>
          <a:xfrm>
            <a:off x="758587" y="3761508"/>
            <a:ext cx="6679443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Subject +verb+ adjective+ noun.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1A9728-3FF8-4DA1-BADB-8B72EAFC5EE5}"/>
              </a:ext>
            </a:extLst>
          </p:cNvPr>
          <p:cNvSpPr/>
          <p:nvPr/>
        </p:nvSpPr>
        <p:spPr>
          <a:xfrm>
            <a:off x="758587" y="4600941"/>
            <a:ext cx="6556614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 + verb + adverbial complement.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6BDFA6-0A57-4FBD-B7D7-637E8E6B0D60}"/>
              </a:ext>
            </a:extLst>
          </p:cNvPr>
          <p:cNvSpPr/>
          <p:nvPr/>
        </p:nvSpPr>
        <p:spPr>
          <a:xfrm>
            <a:off x="7516506" y="3751918"/>
            <a:ext cx="3916907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Rana is a good runner.</a:t>
            </a:r>
            <a:endParaRPr lang="en-US" sz="6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4E32F2-4B77-4E42-AD79-26F6E7065929}"/>
              </a:ext>
            </a:extLst>
          </p:cNvPr>
          <p:cNvSpPr/>
          <p:nvPr/>
        </p:nvSpPr>
        <p:spPr>
          <a:xfrm>
            <a:off x="7438030" y="4588938"/>
            <a:ext cx="3603009" cy="61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walk in the morning.</a:t>
            </a:r>
            <a:endParaRPr lang="en-US" sz="3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67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2"/>
    </mc:Choice>
    <mc:Fallback xmlns="">
      <p:transition spd="slow" advTm="41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5|2.9|5.4|60.7|0.6|0.6|0.4|24.7|2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0.4|4.9|3.1|1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3.6|1.1|1.2|4.1|20.6|3.1|25.4|3.6|15.2|1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162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AN IDEAL SENTENCE</vt:lpstr>
      <vt:lpstr>Ideal sentence এর গঠন প্রনালীঃ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Anisul</dc:creator>
  <cp:lastModifiedBy>Md. Anisul</cp:lastModifiedBy>
  <cp:revision>17</cp:revision>
  <dcterms:created xsi:type="dcterms:W3CDTF">2021-04-21T11:35:01Z</dcterms:created>
  <dcterms:modified xsi:type="dcterms:W3CDTF">2022-03-05T17:49:10Z</dcterms:modified>
</cp:coreProperties>
</file>