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2" autoAdjust="0"/>
    <p:restoredTop sz="94660"/>
  </p:normalViewPr>
  <p:slideViewPr>
    <p:cSldViewPr>
      <p:cViewPr varScale="1">
        <p:scale>
          <a:sx n="65" d="100"/>
          <a:sy n="65" d="100"/>
        </p:scale>
        <p:origin x="15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08648-391E-4B08-ADB8-2DA6D7C2A80D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54569-F54D-491C-ABA9-D26F9C6CC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21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54569-F54D-491C-ABA9-D26F9C6CCB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21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7" Type="http://schemas.openxmlformats.org/officeDocument/2006/relationships/image" Target="../media/image24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14400"/>
            <a:ext cx="7467600" cy="5181599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133600" y="1562100"/>
            <a:ext cx="4876800" cy="2362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</a:bodyPr>
          <a:lstStyle/>
          <a:p>
            <a:pPr algn="ctr"/>
            <a:r>
              <a:rPr lang="en-US" sz="9600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96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21413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213" y="3534549"/>
            <a:ext cx="2514600" cy="19518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37" y="1447800"/>
            <a:ext cx="2524125" cy="137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447801"/>
            <a:ext cx="1880322" cy="15796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015" y="3581400"/>
            <a:ext cx="2544907" cy="1905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928" y="1359932"/>
            <a:ext cx="2505075" cy="14594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679" y="3673733"/>
            <a:ext cx="1752600" cy="187255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10078" y="990600"/>
            <a:ext cx="346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নিচের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ছবিগুলো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লক্ষ্য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কর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74069" y="5486400"/>
            <a:ext cx="81945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মডেম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57818" y="5486399"/>
            <a:ext cx="94929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রাউটার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33221" y="3027403"/>
            <a:ext cx="2167581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তারবিহীন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ল্যান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কার্ড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66345" y="2962323"/>
            <a:ext cx="117692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ল্যান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কার্ড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49260" y="2967335"/>
            <a:ext cx="5934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হাব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41680" y="5546284"/>
            <a:ext cx="101612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সুইচ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229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705600"/>
          </a:xfrm>
          <a:prstGeom prst="fram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914401"/>
            <a:ext cx="3352800" cy="842664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2286000"/>
            <a:ext cx="480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2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সুইচ</a:t>
            </a:r>
            <a:r>
              <a:rPr lang="en-US" sz="32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মডেম</a:t>
            </a:r>
            <a:r>
              <a:rPr lang="en-US" sz="32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ল্যান</a:t>
            </a:r>
            <a:r>
              <a:rPr lang="en-US" sz="32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কার্ড</a:t>
            </a:r>
            <a:r>
              <a:rPr lang="en-US" sz="32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125128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0" y="1066800"/>
            <a:ext cx="2819400" cy="92333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8956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3871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-28074" y="-56717"/>
            <a:ext cx="9144000" cy="6858000"/>
          </a:xfrm>
          <a:prstGeom prst="fram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38200"/>
            <a:ext cx="7481455" cy="51387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1371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1556266"/>
            <a:ext cx="4267200" cy="156966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en-US" sz="9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603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0">
            <a:extLst>
              <a:ext uri="{FF2B5EF4-FFF2-40B4-BE49-F238E27FC236}">
                <a16:creationId xmlns:a16="http://schemas.microsoft.com/office/drawing/2014/main" id="{98649B68-6E39-4786-9BAC-6B395CE9E199}"/>
              </a:ext>
            </a:extLst>
          </p:cNvPr>
          <p:cNvSpPr txBox="1">
            <a:spLocks/>
          </p:cNvSpPr>
          <p:nvPr/>
        </p:nvSpPr>
        <p:spPr>
          <a:xfrm>
            <a:off x="2016222" y="1444732"/>
            <a:ext cx="5041803" cy="739669"/>
          </a:xfrm>
          <a:prstGeom prst="rect">
            <a:avLst/>
          </a:prstGeom>
          <a:ln w="66675">
            <a:noFill/>
          </a:ln>
        </p:spPr>
        <p:txBody>
          <a:bodyPr lIns="78374" tIns="39187" rIns="78374" bIns="39187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bn-BD" sz="3075" u="sng" dirty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500" u="sng" dirty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075" u="sng" dirty="0">
              <a:solidFill>
                <a:srgbClr val="00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48D8B5-8203-4FCA-B0FB-BB92EC632828}"/>
              </a:ext>
            </a:extLst>
          </p:cNvPr>
          <p:cNvSpPr/>
          <p:nvPr/>
        </p:nvSpPr>
        <p:spPr>
          <a:xfrm>
            <a:off x="1892301" y="2355851"/>
            <a:ext cx="5737225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5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মো</a:t>
            </a:r>
            <a:r>
              <a:rPr lang="bn-IN" sz="405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কলেছুর রহমান</a:t>
            </a:r>
            <a:endParaRPr lang="bn-BD" sz="405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5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endParaRPr lang="en-US" sz="45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5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(কম্পিউটার)</a:t>
            </a:r>
          </a:p>
          <a:p>
            <a:pPr algn="ctr"/>
            <a:r>
              <a:rPr lang="bn-IN" sz="33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405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বড়লই বহুমূখী</a:t>
            </a:r>
            <a:r>
              <a:rPr lang="bn-BD" sz="405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উচ্চ বিদ্যালয়</a:t>
            </a:r>
            <a:r>
              <a:rPr lang="en-US" sz="405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bn-IN" sz="405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ফুলবাড়ি, কুড়িগ্রাম</a:t>
            </a:r>
            <a:r>
              <a:rPr lang="bn-BD" sz="45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36A1C7-FE23-4FC3-B018-D0A5F094D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9" y="857251"/>
            <a:ext cx="1869407" cy="22468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B9E7E29-889E-449B-BD99-903C20EFCB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151" y="862066"/>
            <a:ext cx="2841850" cy="190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75530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24200" y="1066800"/>
            <a:ext cx="3124200" cy="838200"/>
          </a:xfrm>
          <a:prstGeom prst="roundRect">
            <a:avLst/>
          </a:prstGeom>
          <a:solidFill>
            <a:srgbClr val="FFFF00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পূর্বজ্ঞানযাচাই</a:t>
            </a:r>
            <a:r>
              <a:rPr lang="en-US" sz="40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491220"/>
            <a:ext cx="2590800" cy="24617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0" y="2491220"/>
            <a:ext cx="3581400" cy="24617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19401" y="5427077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788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1" y="1066800"/>
            <a:ext cx="6383482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: </a:t>
            </a: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- </a:t>
            </a: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341108" y="5410200"/>
            <a:ext cx="2639218" cy="533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1" y="1736284"/>
            <a:ext cx="2954482" cy="16001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1745675"/>
            <a:ext cx="2878714" cy="13785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703568"/>
            <a:ext cx="2426708" cy="18174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554" y="3703568"/>
            <a:ext cx="2157846" cy="14179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46" y="3703568"/>
            <a:ext cx="2143125" cy="12678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1" y="3336482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মডেম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95554" y="3334236"/>
            <a:ext cx="850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হাব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40583" y="5202296"/>
            <a:ext cx="2157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তারবিহীন</a:t>
            </a:r>
            <a:r>
              <a:rPr lang="en-US" sz="2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ল্যান্</a:t>
            </a:r>
            <a:r>
              <a:rPr lang="en-US" sz="2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কার্ড</a:t>
            </a:r>
            <a:r>
              <a:rPr lang="en-US" sz="2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46368" y="4971464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সুইচ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05981" y="5601793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রাউটার</a:t>
            </a:r>
            <a:r>
              <a:rPr lang="en-US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3053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7" grpId="0"/>
      <p:bldP spid="9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76600" y="1295400"/>
            <a:ext cx="21336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7300" y="2590800"/>
            <a:ext cx="6629400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………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।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যন্ত্রপাতির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।    </a:t>
            </a:r>
          </a:p>
        </p:txBody>
      </p:sp>
    </p:spTree>
    <p:extLst>
      <p:ext uri="{BB962C8B-B14F-4D97-AF65-F5344CB8AC3E}">
        <p14:creationId xmlns:p14="http://schemas.microsoft.com/office/powerpoint/2010/main" val="3867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5273" y="9906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4953000"/>
            <a:ext cx="716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ঃ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দুইটার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কম্পিউটারকে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যোগাযোগের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জুড়ে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দিলে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নিজেদের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ভেতর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-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পারে-তাহলেই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সেটাকে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।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00200"/>
            <a:ext cx="7162800" cy="312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47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9000" y="1216967"/>
            <a:ext cx="20574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133600"/>
            <a:ext cx="52578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3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52700" y="909980"/>
            <a:ext cx="461010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556310"/>
            <a:ext cx="3247660" cy="15678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628" y="1556311"/>
            <a:ext cx="2813772" cy="15678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765897"/>
            <a:ext cx="2209800" cy="17591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8800" y="3002063"/>
            <a:ext cx="1120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হাব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78800" y="3211747"/>
            <a:ext cx="1988045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তারযুক্ত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ল্যান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কার্ড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5546036"/>
            <a:ext cx="10287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মডেম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983" y="3644727"/>
            <a:ext cx="2190750" cy="180556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096001" y="5469610"/>
            <a:ext cx="12192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রাউটার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100" y="3765897"/>
            <a:ext cx="2156600" cy="149190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890403" y="5525085"/>
            <a:ext cx="683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সুইচ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518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5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5600" y="1143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04998"/>
            <a:ext cx="5562600" cy="266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8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173</Words>
  <Application>Microsoft Office PowerPoint</Application>
  <PresentationFormat>On-screen Show (4:3)</PresentationFormat>
  <Paragraphs>48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SHOHAG HASAN</dc:creator>
  <cp:lastModifiedBy>DOEL</cp:lastModifiedBy>
  <cp:revision>138</cp:revision>
  <dcterms:created xsi:type="dcterms:W3CDTF">2006-08-16T00:00:00Z</dcterms:created>
  <dcterms:modified xsi:type="dcterms:W3CDTF">2022-03-01T15:32:35Z</dcterms:modified>
</cp:coreProperties>
</file>