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90" r:id="rId3"/>
    <p:sldId id="291" r:id="rId4"/>
    <p:sldId id="258" r:id="rId5"/>
    <p:sldId id="266" r:id="rId6"/>
    <p:sldId id="260" r:id="rId7"/>
    <p:sldId id="259" r:id="rId8"/>
    <p:sldId id="261" r:id="rId9"/>
    <p:sldId id="262" r:id="rId10"/>
    <p:sldId id="263" r:id="rId11"/>
    <p:sldId id="272" r:id="rId12"/>
    <p:sldId id="271" r:id="rId13"/>
    <p:sldId id="293" r:id="rId14"/>
    <p:sldId id="264" r:id="rId15"/>
    <p:sldId id="273" r:id="rId16"/>
    <p:sldId id="274" r:id="rId17"/>
    <p:sldId id="265" r:id="rId18"/>
    <p:sldId id="268" r:id="rId19"/>
    <p:sldId id="269" r:id="rId20"/>
    <p:sldId id="267"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58763" units="1/cm"/>
          <inkml:channelProperty channel="T" name="resolution" value="1" units="1/dev"/>
        </inkml:channelProperties>
      </inkml:inkSource>
      <inkml:timestamp xml:id="ts0" timeString="2021-06-29T17:12:13.4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4855 18368 0</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58763" units="1/cm"/>
          <inkml:channelProperty channel="T" name="resolution" value="1" units="1/dev"/>
        </inkml:channelProperties>
      </inkml:inkSource>
      <inkml:timestamp xml:id="ts0" timeString="2021-06-29T17:12:13.4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6621 16804 0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26892-4BAD-4A24-919C-D743B0D7C202}" type="datetimeFigureOut">
              <a:rPr lang="en-US" smtClean="0"/>
              <a:t>3/5/2022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7DDFC-D22F-490A-A2A2-2074493BAB9E}" type="slidenum">
              <a:rPr lang="en-US" smtClean="0"/>
              <a:t>‹#›</a:t>
            </a:fld>
            <a:endParaRPr lang="en-US"/>
          </a:p>
        </p:txBody>
      </p:sp>
    </p:spTree>
    <p:extLst>
      <p:ext uri="{BB962C8B-B14F-4D97-AF65-F5344CB8AC3E}">
        <p14:creationId xmlns:p14="http://schemas.microsoft.com/office/powerpoint/2010/main" val="84913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D063-84CE-4B5F-9588-2FB7C8398F88}" type="slidenum">
              <a:rPr lang="en-US" smtClean="0"/>
              <a:t>2</a:t>
            </a:fld>
            <a:endParaRPr lang="en-US"/>
          </a:p>
        </p:txBody>
      </p:sp>
    </p:spTree>
    <p:extLst>
      <p:ext uri="{BB962C8B-B14F-4D97-AF65-F5344CB8AC3E}">
        <p14:creationId xmlns:p14="http://schemas.microsoft.com/office/powerpoint/2010/main" val="316236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C44C-941E-422D-8E28-D347072E2A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D0ECD-6ACF-491A-A20C-DAB06BDE14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9A8A36-C234-4D52-BBB2-8EA845AD3932}"/>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5" name="Footer Placeholder 4">
            <a:extLst>
              <a:ext uri="{FF2B5EF4-FFF2-40B4-BE49-F238E27FC236}">
                <a16:creationId xmlns:a16="http://schemas.microsoft.com/office/drawing/2014/main" id="{F86A0490-C47E-46B3-A5D8-FEE164F8D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1B944-FBE4-4FA7-9431-ABBE35BE3890}"/>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289670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6A8C-45AD-4170-9A74-624B49A1E7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C3F1B-D550-49CC-ABA0-0A87B0295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D9B38-5C13-4DDA-A872-B5B62CA193D5}"/>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5" name="Footer Placeholder 4">
            <a:extLst>
              <a:ext uri="{FF2B5EF4-FFF2-40B4-BE49-F238E27FC236}">
                <a16:creationId xmlns:a16="http://schemas.microsoft.com/office/drawing/2014/main" id="{B7A4B2F7-250D-436C-9A79-0F9072F36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0D499-DE0D-415F-ADC9-FBB0D4F8AE59}"/>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177206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CD290-3CFD-4DF1-85BF-86FE3E2529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752409-F378-4A20-9D88-16EAEECCB9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6425B-C523-4E60-93D7-50CA7686C815}"/>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5" name="Footer Placeholder 4">
            <a:extLst>
              <a:ext uri="{FF2B5EF4-FFF2-40B4-BE49-F238E27FC236}">
                <a16:creationId xmlns:a16="http://schemas.microsoft.com/office/drawing/2014/main" id="{E50C3B99-877E-45AA-A8F7-3190B410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C4C00-0779-4A28-B800-C6C7DCF2CB48}"/>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427584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D3805-183A-478A-B234-D756CB107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11236-8A3F-47F2-9766-9FF598522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7682A-5A7A-4A54-AA88-1EB403E07659}"/>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5" name="Footer Placeholder 4">
            <a:extLst>
              <a:ext uri="{FF2B5EF4-FFF2-40B4-BE49-F238E27FC236}">
                <a16:creationId xmlns:a16="http://schemas.microsoft.com/office/drawing/2014/main" id="{3422C3DF-53CE-41E7-B782-855791386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A586-DC2E-4DA1-A5D5-E02C4B674507}"/>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171354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C5E2-5F0B-4A2F-A5B7-82333FC10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837941-96A0-4324-84AD-BFB58642F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FE27DF-8986-406F-AB7E-CEA5F8E4A5A2}"/>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5" name="Footer Placeholder 4">
            <a:extLst>
              <a:ext uri="{FF2B5EF4-FFF2-40B4-BE49-F238E27FC236}">
                <a16:creationId xmlns:a16="http://schemas.microsoft.com/office/drawing/2014/main" id="{7694B473-640C-488B-9456-149A4AA21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E5829-7534-4D47-AB80-F27ED4D8F1ED}"/>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169184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7C5C-E9CE-4B7E-B20A-0673196E7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4C737-50CF-4A74-A7C3-ED32E6B7D1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438D4-E25D-4120-8959-6D47776125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FBE906-607A-4B52-AFDC-DDDFE312E44E}"/>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6" name="Footer Placeholder 5">
            <a:extLst>
              <a:ext uri="{FF2B5EF4-FFF2-40B4-BE49-F238E27FC236}">
                <a16:creationId xmlns:a16="http://schemas.microsoft.com/office/drawing/2014/main" id="{6FAB1FC9-F521-4883-8E02-8C16DFA20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5CA3A-90DA-40FB-AEC6-280AEC637E4B}"/>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406915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9C21-82C9-421B-BDC3-8F00FBDF10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52E7B5-68B9-432E-A882-DE85FC63F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CF75F-CAFA-4B69-BB5B-BA91D0D30E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ED3D1-B201-4E72-8A7D-F4A58299C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377D21-8E81-49F0-8759-52823AA642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31E0E2-4A77-41DA-836F-B6E6C1718066}"/>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8" name="Footer Placeholder 7">
            <a:extLst>
              <a:ext uri="{FF2B5EF4-FFF2-40B4-BE49-F238E27FC236}">
                <a16:creationId xmlns:a16="http://schemas.microsoft.com/office/drawing/2014/main" id="{E52BF65E-7DBE-41BB-B7FF-01887B718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0111F-DD51-42ED-A9E8-721E9A22A5D6}"/>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395405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DDE06-4442-4D07-AF34-AE42FD96F9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DDFD7-5974-46DD-A6E9-91BF965D3288}"/>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4" name="Footer Placeholder 3">
            <a:extLst>
              <a:ext uri="{FF2B5EF4-FFF2-40B4-BE49-F238E27FC236}">
                <a16:creationId xmlns:a16="http://schemas.microsoft.com/office/drawing/2014/main" id="{1C6E97B2-1815-4AE2-B1B8-71DBB1A456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22CEB-18D6-4A49-A350-CA8DEFBFE53E}"/>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162848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A3C69-2A2B-4CB9-864F-38B2B60C4204}"/>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3" name="Footer Placeholder 2">
            <a:extLst>
              <a:ext uri="{FF2B5EF4-FFF2-40B4-BE49-F238E27FC236}">
                <a16:creationId xmlns:a16="http://schemas.microsoft.com/office/drawing/2014/main" id="{AC95164F-6E3D-4D90-BEB4-C777569969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654999-7A34-4217-9691-D4B77E5FB996}"/>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180087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B54A-6942-4057-B971-0A2786CCC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378B8-447C-48B9-9851-94BF091C5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3D83B5-8467-431B-85CF-93FF47D47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174B2-05A3-4CE4-81A1-C0D8AFBD9CE7}"/>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6" name="Footer Placeholder 5">
            <a:extLst>
              <a:ext uri="{FF2B5EF4-FFF2-40B4-BE49-F238E27FC236}">
                <a16:creationId xmlns:a16="http://schemas.microsoft.com/office/drawing/2014/main" id="{E898B55C-7884-465A-8BEB-85B524784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57410-B5BF-49EA-98A8-EADDEE2813BF}"/>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357280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8D37-9526-4A72-975E-BD17F2009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F71818-5902-472F-BCBE-6B82C3495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9A5003-4558-4E7C-9A7C-10DD663EF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1D7B1-F6E4-404D-9196-FD8B2566E70E}"/>
              </a:ext>
            </a:extLst>
          </p:cNvPr>
          <p:cNvSpPr>
            <a:spLocks noGrp="1"/>
          </p:cNvSpPr>
          <p:nvPr>
            <p:ph type="dt" sz="half" idx="10"/>
          </p:nvPr>
        </p:nvSpPr>
        <p:spPr/>
        <p:txBody>
          <a:bodyPr/>
          <a:lstStyle/>
          <a:p>
            <a:fld id="{CF3CBDEB-961A-41B1-9065-9D99D9BCB38C}" type="datetimeFigureOut">
              <a:rPr lang="en-US" smtClean="0"/>
              <a:t>3/5/2022</a:t>
            </a:fld>
            <a:endParaRPr lang="en-US"/>
          </a:p>
        </p:txBody>
      </p:sp>
      <p:sp>
        <p:nvSpPr>
          <p:cNvPr id="6" name="Footer Placeholder 5">
            <a:extLst>
              <a:ext uri="{FF2B5EF4-FFF2-40B4-BE49-F238E27FC236}">
                <a16:creationId xmlns:a16="http://schemas.microsoft.com/office/drawing/2014/main" id="{C8254810-2A80-454E-B7A1-66BD7837F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E17E3-9868-481C-9104-4FD18E3D4B67}"/>
              </a:ext>
            </a:extLst>
          </p:cNvPr>
          <p:cNvSpPr>
            <a:spLocks noGrp="1"/>
          </p:cNvSpPr>
          <p:nvPr>
            <p:ph type="sldNum" sz="quarter" idx="12"/>
          </p:nvPr>
        </p:nvSpPr>
        <p:spPr/>
        <p:txBody>
          <a:bodyPr/>
          <a:lstStyle/>
          <a:p>
            <a:fld id="{ED30EC2C-07DC-4781-91EB-DED182638C53}" type="slidenum">
              <a:rPr lang="en-US" smtClean="0"/>
              <a:t>‹#›</a:t>
            </a:fld>
            <a:endParaRPr lang="en-US"/>
          </a:p>
        </p:txBody>
      </p:sp>
    </p:spTree>
    <p:extLst>
      <p:ext uri="{BB962C8B-B14F-4D97-AF65-F5344CB8AC3E}">
        <p14:creationId xmlns:p14="http://schemas.microsoft.com/office/powerpoint/2010/main" val="130680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2719E-B728-4D45-B556-A331E71B2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1EE6EA-4780-4937-9EFF-F04ACA16B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BDD05-D4BD-45CB-9CA0-FE566703A7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CBDEB-961A-41B1-9065-9D99D9BCB38C}" type="datetimeFigureOut">
              <a:rPr lang="en-US" smtClean="0"/>
              <a:t>3/5/2022</a:t>
            </a:fld>
            <a:endParaRPr lang="en-US"/>
          </a:p>
        </p:txBody>
      </p:sp>
      <p:sp>
        <p:nvSpPr>
          <p:cNvPr id="5" name="Footer Placeholder 4">
            <a:extLst>
              <a:ext uri="{FF2B5EF4-FFF2-40B4-BE49-F238E27FC236}">
                <a16:creationId xmlns:a16="http://schemas.microsoft.com/office/drawing/2014/main" id="{421DD3A8-3537-4F1E-8E00-0E3E4C119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94682D-09C5-4C10-A001-76624EAF6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0EC2C-07DC-4781-91EB-DED182638C53}" type="slidenum">
              <a:rPr lang="en-US" smtClean="0"/>
              <a:t>‹#›</a:t>
            </a:fld>
            <a:endParaRPr lang="en-US"/>
          </a:p>
        </p:txBody>
      </p:sp>
    </p:spTree>
    <p:extLst>
      <p:ext uri="{BB962C8B-B14F-4D97-AF65-F5344CB8AC3E}">
        <p14:creationId xmlns:p14="http://schemas.microsoft.com/office/powerpoint/2010/main" val="347331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1.xml"/><Relationship Id="rId1" Type="http://schemas.openxmlformats.org/officeDocument/2006/relationships/slideLayout" Target="../slideLayouts/slideLayout8.xml"/><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নতুন পর্দায় ভিন্ন ঘর | প্রথম আলো">
            <a:extLst>
              <a:ext uri="{FF2B5EF4-FFF2-40B4-BE49-F238E27FC236}">
                <a16:creationId xmlns:a16="http://schemas.microsoft.com/office/drawing/2014/main" id="{2B25DD71-511A-4D9E-A2CC-CBD6E95F62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নতুন পর্দায় ভিন্ন ঘর | প্রথম আলো">
            <a:extLst>
              <a:ext uri="{FF2B5EF4-FFF2-40B4-BE49-F238E27FC236}">
                <a16:creationId xmlns:a16="http://schemas.microsoft.com/office/drawing/2014/main" id="{63D99137-7357-4DBF-B306-15ABBA3D042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নতুন পর্দায় ভিন্ন ঘর | প্রথম আলো">
            <a:extLst>
              <a:ext uri="{FF2B5EF4-FFF2-40B4-BE49-F238E27FC236}">
                <a16:creationId xmlns:a16="http://schemas.microsoft.com/office/drawing/2014/main" id="{480ED564-B769-4AD1-AFF9-E23B9ABB059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Durga Puja 2021 here 6 Tips For Picking the Perfect Curtains, bangla news,  পুজো আসছে, ঘর সাজাতে চাই সঠিক পর্দা, কেনার সময় কোনদিকে নজর দেবেন? রইল টিপস  – News18 Bangla">
            <a:extLst>
              <a:ext uri="{FF2B5EF4-FFF2-40B4-BE49-F238E27FC236}">
                <a16:creationId xmlns:a16="http://schemas.microsoft.com/office/drawing/2014/main" id="{4257BDEA-7DBC-4F65-A25B-53C9B39080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99" r="12088"/>
          <a:stretch/>
        </p:blipFill>
        <p:spPr bwMode="auto">
          <a:xfrm>
            <a:off x="0" y="0"/>
            <a:ext cx="12192000" cy="696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0C211D-4EED-4E15-ACDC-C97BF9F10382}"/>
              </a:ext>
            </a:extLst>
          </p:cNvPr>
          <p:cNvSpPr/>
          <p:nvPr/>
        </p:nvSpPr>
        <p:spPr>
          <a:xfrm>
            <a:off x="3160861" y="53383"/>
            <a:ext cx="2624867" cy="830997"/>
          </a:xfrm>
          <a:prstGeom prst="rect">
            <a:avLst/>
          </a:prstGeom>
        </p:spPr>
        <p:txBody>
          <a:bodyPr wrap="square">
            <a:spAutoFit/>
          </a:bodyPr>
          <a:lstStyle/>
          <a:p>
            <a:pPr lvl="0" defTabSz="914400">
              <a:defRPr/>
            </a:pPr>
            <a:r>
              <a:rPr lang="en-US" sz="4800" kern="0" dirty="0" err="1">
                <a:latin typeface="NikoshBAN" panose="02000000000000000000" pitchFamily="2" charset="0"/>
                <a:cs typeface="NikoshBAN" panose="02000000000000000000" pitchFamily="2" charset="0"/>
              </a:rPr>
              <a:t>সরব</a:t>
            </a:r>
            <a:r>
              <a:rPr lang="en-US" sz="4800" kern="0" dirty="0">
                <a:latin typeface="NikoshBAN" panose="02000000000000000000" pitchFamily="2" charset="0"/>
                <a:cs typeface="NikoshBAN" panose="02000000000000000000" pitchFamily="2" charset="0"/>
              </a:rPr>
              <a:t> </a:t>
            </a:r>
            <a:r>
              <a:rPr lang="en-US" sz="4800" kern="0" dirty="0" err="1">
                <a:latin typeface="NikoshBAN" panose="02000000000000000000" pitchFamily="2" charset="0"/>
                <a:cs typeface="NikoshBAN" panose="02000000000000000000" pitchFamily="2" charset="0"/>
              </a:rPr>
              <a:t>পাঠ</a:t>
            </a:r>
            <a:endParaRPr lang="en-US" sz="4800" kern="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13C6599B-4805-4EF7-9F12-A048B85EA284}"/>
              </a:ext>
            </a:extLst>
          </p:cNvPr>
          <p:cNvSpPr txBox="1"/>
          <p:nvPr/>
        </p:nvSpPr>
        <p:spPr>
          <a:xfrm>
            <a:off x="6096000" y="1019789"/>
            <a:ext cx="5928382" cy="5693866"/>
          </a:xfrm>
          <a:prstGeom prst="rect">
            <a:avLst/>
          </a:prstGeom>
          <a:noFill/>
        </p:spPr>
        <p:txBody>
          <a:bodyPr wrap="square">
            <a:spAutoFit/>
          </a:bodyPr>
          <a:lstStyle/>
          <a:p>
            <a:pPr algn="just">
              <a:defRPr/>
            </a:pPr>
            <a:r>
              <a:rPr lang="en-US" sz="2800" dirty="0" err="1">
                <a:solidFill>
                  <a:prstClr val="black"/>
                </a:solidFill>
                <a:latin typeface="NikoshBAN" panose="02000000000000000000" pitchFamily="2" charset="0"/>
                <a:cs typeface="NikoshBAN" panose="02000000000000000000" pitchFamily="2" charset="0"/>
              </a:rPr>
              <a:t>খানিকটা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এগিয়ে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উঁচু</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লাইন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পাশা</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পাশি</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চুপচাপ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ইটের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ইস্পাতের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লাইনে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ঠুক-ঠুক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ঠুকে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পাতল</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হ্যাঁ</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শব্দ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যাচ্ছে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গানের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সুরলহরি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যাচ্ছে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কানের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মজার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দুষ্ট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ছেলে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গানের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ফুরিয়ে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লাফে</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লাইন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পেরিয়ে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ওপা্রে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সেখানে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মস্ত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নিচু</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গড়িয়ে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পড়লে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ভাঙবে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নির্ঘাত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সাবধানে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পেরিয়ে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ওপারের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ডাঙায়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উঠে</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ডাঙাটা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আসলে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বনজঙ্গলে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অন্ধকার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ঝিঁঝিঁ</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ডাকছে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ধেড়ে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ধেড়ে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গাছের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ঝাঁকড়া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ছায়া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মাথা</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দেখাচ্ছে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লখাকে</a:t>
            </a:r>
            <a:r>
              <a:rPr lang="en-US" sz="2800" dirty="0">
                <a:solidFill>
                  <a:prstClr val="black"/>
                </a:solidFill>
                <a:latin typeface="NikoshBAN" panose="02000000000000000000" pitchFamily="2" charset="0"/>
                <a:cs typeface="NikoshBAN" panose="02000000000000000000" pitchFamily="2" charset="0"/>
              </a:rPr>
              <a:t>। </a:t>
            </a:r>
          </a:p>
          <a:p>
            <a:pPr lvl="0" algn="just">
              <a:defRPr/>
            </a:pPr>
            <a:endParaRPr lang="en-US" sz="2800" dirty="0">
              <a:solidFill>
                <a:prstClr val="black"/>
              </a:solidFill>
              <a:latin typeface="NikoshBAN" panose="02000000000000000000" pitchFamily="2" charset="0"/>
              <a:cs typeface="NikoshBAN" panose="02000000000000000000" pitchFamily="2" charset="0"/>
            </a:endParaRPr>
          </a:p>
        </p:txBody>
      </p:sp>
      <p:grpSp>
        <p:nvGrpSpPr>
          <p:cNvPr id="3" name="Group 2">
            <a:extLst>
              <a:ext uri="{FF2B5EF4-FFF2-40B4-BE49-F238E27FC236}">
                <a16:creationId xmlns:a16="http://schemas.microsoft.com/office/drawing/2014/main" id="{3DB66961-16BD-4D41-8FD8-84AC5148B01C}"/>
              </a:ext>
            </a:extLst>
          </p:cNvPr>
          <p:cNvGrpSpPr/>
          <p:nvPr/>
        </p:nvGrpSpPr>
        <p:grpSpPr>
          <a:xfrm>
            <a:off x="167618" y="1251408"/>
            <a:ext cx="5618110" cy="5187099"/>
            <a:chOff x="167618" y="725864"/>
            <a:chExt cx="5106181" cy="4355183"/>
          </a:xfrm>
        </p:grpSpPr>
        <p:grpSp>
          <p:nvGrpSpPr>
            <p:cNvPr id="2" name="Group 1">
              <a:extLst>
                <a:ext uri="{FF2B5EF4-FFF2-40B4-BE49-F238E27FC236}">
                  <a16:creationId xmlns:a16="http://schemas.microsoft.com/office/drawing/2014/main" id="{9E2CB2C8-7067-40DA-81EF-55523F10708D}"/>
                </a:ext>
              </a:extLst>
            </p:cNvPr>
            <p:cNvGrpSpPr/>
            <p:nvPr/>
          </p:nvGrpSpPr>
          <p:grpSpPr>
            <a:xfrm>
              <a:off x="167619" y="725864"/>
              <a:ext cx="2481313" cy="2427059"/>
              <a:chOff x="167619" y="725864"/>
              <a:chExt cx="3141190" cy="2427059"/>
            </a:xfrm>
          </p:grpSpPr>
          <p:pic>
            <p:nvPicPr>
              <p:cNvPr id="3074" name="Picture 2" descr="Navaron-Satkhira rail line: Bangladesh seeks loan from China">
                <a:extLst>
                  <a:ext uri="{FF2B5EF4-FFF2-40B4-BE49-F238E27FC236}">
                    <a16:creationId xmlns:a16="http://schemas.microsoft.com/office/drawing/2014/main" id="{A8099045-9FEE-4D67-BF13-748633853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19" y="725864"/>
                <a:ext cx="3141190" cy="24270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714930-6052-4B7E-887A-9AAF205CB471}"/>
                  </a:ext>
                </a:extLst>
              </p:cNvPr>
              <p:cNvPicPr>
                <a:picLocks noChangeAspect="1"/>
              </p:cNvPicPr>
              <p:nvPr/>
            </p:nvPicPr>
            <p:blipFill rotWithShape="1">
              <a:blip r:embed="rId3">
                <a:extLst>
                  <a:ext uri="{28A0092B-C50C-407E-A947-70E740481C1C}">
                    <a14:useLocalDpi xmlns:a14="http://schemas.microsoft.com/office/drawing/2010/main" val="0"/>
                  </a:ext>
                </a:extLst>
              </a:blip>
              <a:srcRect l="36358" t="37209" r="33762" b="40858"/>
              <a:stretch/>
            </p:blipFill>
            <p:spPr>
              <a:xfrm>
                <a:off x="2058590" y="1476609"/>
                <a:ext cx="1250219" cy="1027523"/>
              </a:xfrm>
              <a:prstGeom prst="rect">
                <a:avLst/>
              </a:prstGeom>
              <a:ln>
                <a:noFill/>
              </a:ln>
              <a:effectLst>
                <a:softEdge rad="112500"/>
              </a:effectLst>
            </p:spPr>
          </p:pic>
        </p:grpSp>
        <p:pic>
          <p:nvPicPr>
            <p:cNvPr id="3076" name="Picture 4" descr="Radio Agun | রেডিও আগুন - Home | Facebook">
              <a:extLst>
                <a:ext uri="{FF2B5EF4-FFF2-40B4-BE49-F238E27FC236}">
                  <a16:creationId xmlns:a16="http://schemas.microsoft.com/office/drawing/2014/main" id="{8C044551-9013-4F6E-9DD5-537C57E2A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417"/>
            <a:stretch/>
          </p:blipFill>
          <p:spPr bwMode="auto">
            <a:xfrm>
              <a:off x="2648932" y="725864"/>
              <a:ext cx="2624867" cy="24270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arkness Upon the Forest – Free D&amp;amp;amp;D 5e Adventure - Level 1-2 - The DM Lair">
              <a:extLst>
                <a:ext uri="{FF2B5EF4-FFF2-40B4-BE49-F238E27FC236}">
                  <a16:creationId xmlns:a16="http://schemas.microsoft.com/office/drawing/2014/main" id="{EC96BF7A-8687-458B-BB5F-9A3C5946F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18" y="3152923"/>
              <a:ext cx="2481313" cy="19281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জানা/অজানাঃ- &amp;amp;quot;বৈচিত্রময় জোনাকি পোকার সাত কাহন&amp;amp;quot; - সাহসী সন্তান এর বাংলা  ব্লগ । bangla blog | সামহোয়্যার ইন ব্লগ - বাঁধ ভাঙ্গার আওয়াজ">
              <a:extLst>
                <a:ext uri="{FF2B5EF4-FFF2-40B4-BE49-F238E27FC236}">
                  <a16:creationId xmlns:a16="http://schemas.microsoft.com/office/drawing/2014/main" id="{B17F1273-266C-47FF-B281-69A9A7500C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8930" y="3119586"/>
              <a:ext cx="2624867" cy="19614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93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4D21A-6EF3-4C7D-9DD5-697712D81556}"/>
              </a:ext>
            </a:extLst>
          </p:cNvPr>
          <p:cNvSpPr txBox="1"/>
          <p:nvPr/>
        </p:nvSpPr>
        <p:spPr>
          <a:xfrm>
            <a:off x="122548" y="122551"/>
            <a:ext cx="7389526" cy="6617196"/>
          </a:xfrm>
          <a:prstGeom prst="rect">
            <a:avLst/>
          </a:prstGeom>
          <a:noFill/>
        </p:spPr>
        <p:txBody>
          <a:bodyPr wrap="square">
            <a:spAutoFit/>
          </a:bodyPr>
          <a:lstStyle/>
          <a:p>
            <a:pPr algn="just">
              <a:defRPr/>
            </a:pPr>
            <a:r>
              <a:rPr lang="en-US" sz="2800" dirty="0" err="1">
                <a:solidFill>
                  <a:prstClr val="black"/>
                </a:solidFill>
                <a:latin typeface="NikoshBAN" panose="02000000000000000000" pitchFamily="2" charset="0"/>
                <a:cs typeface="NikoshBAN" panose="02000000000000000000" pitchFamily="2" charset="0"/>
              </a:rPr>
              <a:t>খচ</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ঢুকে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পায়ে</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কিসের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কাঁটা</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হবে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হয়ত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বাবলা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টাবলার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কাঁটাটা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খসিয়ে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ছুড়ে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কিন্তু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বিষ</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যায়না</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অসহ্য</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যন্ত্রনা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কিন্তু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কাঁদলে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চলবে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সময়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নেই</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আর</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তাকে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যেতেই</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আবছা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অন্ধকার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ফিনফিনে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ঠান্ডা</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গাছের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শিশির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গড়িয়ে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পড়ছে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কাশি</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আসছে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শিশিরে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লাগছে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ছ্যাচড়া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হাফপ্যান্টটা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ধরেছে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পিছন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প্যান্ট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আধখসা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অবস্থায়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দৌড়াতে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খেঁকশেয়াল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বুঝি</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তাকিয়ে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দেখছিল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দেখুক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এখন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কাজেই</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এবার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শেষটায়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সেই</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অদ্ভুদ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গাছটার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নিচে</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রক্তের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দিনের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বেলায়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লাইনের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দাঁড়িয়ে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অবাক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থোকা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থোকা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ফুলের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ঝুটির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তাকিয়ে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থাকে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a:t>
            </a:r>
            <a:r>
              <a:rPr lang="en-US" sz="2800" dirty="0">
                <a:solidFill>
                  <a:prstClr val="black"/>
                </a:solidFill>
                <a:latin typeface="NikoshBAN" panose="02000000000000000000" pitchFamily="2" charset="0"/>
                <a:cs typeface="NikoshBAN" panose="02000000000000000000" pitchFamily="2" charset="0"/>
              </a:rPr>
              <a:t> । </a:t>
            </a:r>
            <a:r>
              <a:rPr lang="en-US" sz="2400" dirty="0" err="1">
                <a:solidFill>
                  <a:prstClr val="black"/>
                </a:solidFill>
                <a:latin typeface="NikoshBAN" panose="02000000000000000000" pitchFamily="2" charset="0"/>
                <a:cs typeface="NikoshBAN" panose="02000000000000000000" pitchFamily="2" charset="0"/>
              </a:rPr>
              <a:t>এখন</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ওই</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উপরের</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এক</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থোকা</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ফুল</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তার</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পেড়ে</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আনা</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চাই</a:t>
            </a:r>
            <a:r>
              <a:rPr lang="en-US" sz="2400" dirty="0">
                <a:solidFill>
                  <a:prstClr val="black"/>
                </a:solidFill>
                <a:latin typeface="NikoshBAN" panose="02000000000000000000" pitchFamily="2" charset="0"/>
                <a:cs typeface="NikoshBAN" panose="02000000000000000000" pitchFamily="2" charset="0"/>
              </a:rPr>
              <a:t>।</a:t>
            </a:r>
            <a:endParaRPr lang="en-US" sz="2800" dirty="0">
              <a:solidFill>
                <a:prstClr val="black"/>
              </a:solidFill>
              <a:latin typeface="NikoshBAN" panose="02000000000000000000" pitchFamily="2" charset="0"/>
              <a:cs typeface="NikoshBAN" panose="02000000000000000000" pitchFamily="2" charset="0"/>
            </a:endParaRPr>
          </a:p>
        </p:txBody>
      </p:sp>
      <p:grpSp>
        <p:nvGrpSpPr>
          <p:cNvPr id="3" name="Group 2">
            <a:extLst>
              <a:ext uri="{FF2B5EF4-FFF2-40B4-BE49-F238E27FC236}">
                <a16:creationId xmlns:a16="http://schemas.microsoft.com/office/drawing/2014/main" id="{8C998420-4AE8-4CF8-803D-DE012BA6422B}"/>
              </a:ext>
            </a:extLst>
          </p:cNvPr>
          <p:cNvGrpSpPr/>
          <p:nvPr/>
        </p:nvGrpSpPr>
        <p:grpSpPr>
          <a:xfrm>
            <a:off x="7645134" y="999239"/>
            <a:ext cx="4493967" cy="4327420"/>
            <a:chOff x="6240545" y="378471"/>
            <a:chExt cx="6096523" cy="5042458"/>
          </a:xfrm>
        </p:grpSpPr>
        <p:pic>
          <p:nvPicPr>
            <p:cNvPr id="4098" name="Picture 2" descr="স্নিগ্ধতার প্রতিচ্ছবি....জলের আয়নায় দেখি মুগ্ধতা (মোবাইলগ্রাফী-২২) - কাজী  ফাতেমা ছবি এর বাংলা ব্লগ । bangla blog | সামহোয়্যার ইন ব্লগ - বাঁধ ...">
              <a:extLst>
                <a:ext uri="{FF2B5EF4-FFF2-40B4-BE49-F238E27FC236}">
                  <a16:creationId xmlns:a16="http://schemas.microsoft.com/office/drawing/2014/main" id="{E71ABF44-CB5F-4BD5-A9C8-C70FE9D7D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545" y="378472"/>
              <a:ext cx="3182069" cy="2394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শিয়ালের ডাক | The call of the fox | Advice tv - YouTube">
              <a:extLst>
                <a:ext uri="{FF2B5EF4-FFF2-40B4-BE49-F238E27FC236}">
                  <a16:creationId xmlns:a16="http://schemas.microsoft.com/office/drawing/2014/main" id="{74F8D30B-CEDF-427C-B50F-B9B1B977C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27" b="12543"/>
            <a:stretch/>
          </p:blipFill>
          <p:spPr bwMode="auto">
            <a:xfrm>
              <a:off x="9422614" y="378471"/>
              <a:ext cx="2914454" cy="2394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A2C5E75-EFE8-48E6-9E7D-CBC9A9F78A59}"/>
                </a:ext>
              </a:extLst>
            </p:cNvPr>
            <p:cNvGrpSpPr/>
            <p:nvPr/>
          </p:nvGrpSpPr>
          <p:grpSpPr>
            <a:xfrm>
              <a:off x="7719504" y="2749313"/>
              <a:ext cx="3406219" cy="2671616"/>
              <a:chOff x="3899554" y="1536568"/>
              <a:chExt cx="5838334" cy="4378751"/>
            </a:xfrm>
          </p:grpSpPr>
          <p:pic>
            <p:nvPicPr>
              <p:cNvPr id="4104" name="Picture 8" descr="প্রিয় রেল লাইনের পথ ধরে ...">
                <a:extLst>
                  <a:ext uri="{FF2B5EF4-FFF2-40B4-BE49-F238E27FC236}">
                    <a16:creationId xmlns:a16="http://schemas.microsoft.com/office/drawing/2014/main" id="{7FB12DD8-FB0F-4AD3-AB15-84F60150A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554" y="1536568"/>
                <a:ext cx="5838334" cy="4378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কৃষ্ণচূড়ার লাল ফুলে প্রকৃতি রঙিন">
                <a:extLst>
                  <a:ext uri="{FF2B5EF4-FFF2-40B4-BE49-F238E27FC236}">
                    <a16:creationId xmlns:a16="http://schemas.microsoft.com/office/drawing/2014/main" id="{A02F4DB6-50D6-4506-88C2-89D1821B1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947662" y="1857964"/>
                <a:ext cx="1989942" cy="11207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05012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12295C-C6C8-47F5-950E-AC50BAFFAF4B}"/>
              </a:ext>
            </a:extLst>
          </p:cNvPr>
          <p:cNvSpPr txBox="1"/>
          <p:nvPr/>
        </p:nvSpPr>
        <p:spPr>
          <a:xfrm>
            <a:off x="5128181" y="267737"/>
            <a:ext cx="6724922" cy="6124754"/>
          </a:xfrm>
          <a:prstGeom prst="rect">
            <a:avLst/>
          </a:prstGeom>
          <a:noFill/>
        </p:spPr>
        <p:txBody>
          <a:bodyPr wrap="square">
            <a:spAutoFit/>
          </a:bodyPr>
          <a:lstStyle/>
          <a:p>
            <a:pPr algn="just">
              <a:defRPr/>
            </a:pPr>
            <a:r>
              <a:rPr lang="en-US" sz="2800" dirty="0" err="1">
                <a:solidFill>
                  <a:prstClr val="black"/>
                </a:solidFill>
                <a:latin typeface="NikoshBAN" panose="02000000000000000000" pitchFamily="2" charset="0"/>
                <a:cs typeface="NikoshBAN" panose="02000000000000000000" pitchFamily="2" charset="0"/>
              </a:rPr>
              <a:t>হাতের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মুঠো</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পাকিয়ে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মনটাকে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শক্ত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উঠে</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একেবারে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কাঠবেড়ালির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বাচ্চা</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ডালের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কাছাকাছি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কয়েকটা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তুলোমিঠের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থোকা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শিশিরে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তুলতুলে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তোমরা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এখন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আমার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নাও</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টুপটাপ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আমার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মুঠোর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মধ্যে</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কষ্ট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লাগছে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আহা</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কিসের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কষ্ট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এইতো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তোমাদের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এমন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উঁচু</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জায়গায়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যেখান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অবধি</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তোমরা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এই</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গাছের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মগ</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কোনোদিন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উঠতে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পারবে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এসো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লক্ষীসোনারা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যখন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মাটিতে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তখন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শরীর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জ্বলে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যাচ্ছে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তার</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কনুই</a:t>
            </a:r>
            <a:r>
              <a:rPr lang="en-US" sz="2800" dirty="0">
                <a:solidFill>
                  <a:prstClr val="black"/>
                </a:solidFill>
                <a:latin typeface="NikoshBAN" panose="02000000000000000000" pitchFamily="2" charset="0"/>
                <a:cs typeface="NikoshBAN" panose="02000000000000000000" pitchFamily="2" charset="0"/>
              </a:rPr>
              <a:t> ও </a:t>
            </a:r>
            <a:r>
              <a:rPr lang="en-US" sz="2800" dirty="0" err="1">
                <a:solidFill>
                  <a:prstClr val="black"/>
                </a:solidFill>
                <a:latin typeface="NikoshBAN" panose="02000000000000000000" pitchFamily="2" charset="0"/>
                <a:cs typeface="NikoshBAN" panose="02000000000000000000" pitchFamily="2" charset="0"/>
              </a:rPr>
              <a:t>বুকে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চটচটে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ঠান্ডা</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টাটকা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রক্ত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গাছের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ডালপালা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কাঁটায়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ভর্তি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গা-হাত-পা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ছিঁড়ে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আঁচড়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লেগে</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জিতে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গর্বে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উঠে</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লখার</a:t>
            </a:r>
            <a:r>
              <a:rPr lang="en-US" sz="2800" dirty="0">
                <a:solidFill>
                  <a:prstClr val="black"/>
                </a:solidFill>
                <a:latin typeface="NikoshBAN" panose="02000000000000000000" pitchFamily="2" charset="0"/>
                <a:cs typeface="NikoshBAN" panose="02000000000000000000" pitchFamily="2" charset="0"/>
              </a:rPr>
              <a:t>।  </a:t>
            </a:r>
          </a:p>
        </p:txBody>
      </p:sp>
      <p:grpSp>
        <p:nvGrpSpPr>
          <p:cNvPr id="3" name="Group 2">
            <a:extLst>
              <a:ext uri="{FF2B5EF4-FFF2-40B4-BE49-F238E27FC236}">
                <a16:creationId xmlns:a16="http://schemas.microsoft.com/office/drawing/2014/main" id="{AE7D4536-184C-46CA-9706-B3D5A575029A}"/>
              </a:ext>
            </a:extLst>
          </p:cNvPr>
          <p:cNvGrpSpPr/>
          <p:nvPr/>
        </p:nvGrpSpPr>
        <p:grpSpPr>
          <a:xfrm>
            <a:off x="208568" y="103693"/>
            <a:ext cx="4674517" cy="6052010"/>
            <a:chOff x="208568" y="103693"/>
            <a:chExt cx="4674517" cy="6052010"/>
          </a:xfrm>
        </p:grpSpPr>
        <p:grpSp>
          <p:nvGrpSpPr>
            <p:cNvPr id="2" name="Group 1">
              <a:extLst>
                <a:ext uri="{FF2B5EF4-FFF2-40B4-BE49-F238E27FC236}">
                  <a16:creationId xmlns:a16="http://schemas.microsoft.com/office/drawing/2014/main" id="{F0630A65-C858-4F15-912B-400061B14E30}"/>
                </a:ext>
              </a:extLst>
            </p:cNvPr>
            <p:cNvGrpSpPr/>
            <p:nvPr/>
          </p:nvGrpSpPr>
          <p:grpSpPr>
            <a:xfrm>
              <a:off x="208568" y="103693"/>
              <a:ext cx="2478071" cy="3091994"/>
              <a:chOff x="547933" y="156082"/>
              <a:chExt cx="3939087" cy="3272918"/>
            </a:xfrm>
          </p:grpSpPr>
          <p:pic>
            <p:nvPicPr>
              <p:cNvPr id="1026" name="Picture 2" descr="গাছে গাছে ফুটেছে পলাশ, কাঞ্চন আর শিমুল">
                <a:extLst>
                  <a:ext uri="{FF2B5EF4-FFF2-40B4-BE49-F238E27FC236}">
                    <a16:creationId xmlns:a16="http://schemas.microsoft.com/office/drawing/2014/main" id="{3A68B493-F652-4092-B8FE-CECDEF24D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33" y="156082"/>
                <a:ext cx="3939087" cy="3272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SHINE TUBE - তেল মাখা কলা গাছে ওঠা প্রতিযোগিতা||Telmakha Kola Gache Otha  Protijogita||By Shine Tube | Facebook">
                <a:extLst>
                  <a:ext uri="{FF2B5EF4-FFF2-40B4-BE49-F238E27FC236}">
                    <a16:creationId xmlns:a16="http://schemas.microsoft.com/office/drawing/2014/main" id="{A789622C-6B9B-45C4-B2F1-029C9C559A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79" t="25611" r="39354" b="11660"/>
              <a:stretch/>
            </p:blipFill>
            <p:spPr bwMode="auto">
              <a:xfrm>
                <a:off x="914919" y="1307547"/>
                <a:ext cx="876173" cy="1645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30" name="Picture 6" descr="খুকী ও কাঠবিড়ালি | শিক্ষা সভা">
              <a:extLst>
                <a:ext uri="{FF2B5EF4-FFF2-40B4-BE49-F238E27FC236}">
                  <a16:creationId xmlns:a16="http://schemas.microsoft.com/office/drawing/2014/main" id="{18442DB8-1E4F-4871-830C-62D2533F5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639" y="103693"/>
              <a:ext cx="2196446" cy="3091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বাংলাদেশ: রাস্তার মেয়ে শিশুদের কথাও ভাবতে হবে · Global Voices বাংলা ভার্সন">
              <a:extLst>
                <a:ext uri="{FF2B5EF4-FFF2-40B4-BE49-F238E27FC236}">
                  <a16:creationId xmlns:a16="http://schemas.microsoft.com/office/drawing/2014/main" id="{F5387021-5614-4F09-BEE3-549DB7B24E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63"/>
            <a:stretch/>
          </p:blipFill>
          <p:spPr bwMode="auto">
            <a:xfrm>
              <a:off x="1306793" y="3195687"/>
              <a:ext cx="2859854" cy="2960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290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12295C-C6C8-47F5-950E-AC50BAFFAF4B}"/>
              </a:ext>
            </a:extLst>
          </p:cNvPr>
          <p:cNvSpPr txBox="1"/>
          <p:nvPr/>
        </p:nvSpPr>
        <p:spPr>
          <a:xfrm>
            <a:off x="4939649" y="192321"/>
            <a:ext cx="7101994" cy="6124754"/>
          </a:xfrm>
          <a:prstGeom prst="rect">
            <a:avLst/>
          </a:prstGeom>
          <a:noFill/>
        </p:spPr>
        <p:txBody>
          <a:bodyPr wrap="square">
            <a:spAutoFit/>
          </a:bodyPr>
          <a:lstStyle/>
          <a:p>
            <a:pPr algn="just">
              <a:defRPr/>
            </a:pPr>
            <a:r>
              <a:rPr lang="en-US" sz="2800" dirty="0" err="1">
                <a:solidFill>
                  <a:prstClr val="black"/>
                </a:solidFill>
                <a:latin typeface="NikoshBAN" panose="02000000000000000000" pitchFamily="2" charset="0"/>
                <a:cs typeface="NikoshBAN" panose="02000000000000000000" pitchFamily="2" charset="0"/>
              </a:rPr>
              <a:t>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সকাল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ছিল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আশ্চার্য</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সুন্দর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আকাশে</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হালকা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কুয়াশা</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অল্প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অল্প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দক্ষিণের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সামান্য</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বাতাস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পথে</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পথে</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মিছিলের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ঢল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নেমেছে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মানুষ</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ফুলের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গুচ্ছ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ঠোঁটে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প্রভাত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ফেরীর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ধীর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শহিদ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মিনারের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এগিয়ে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চলেছে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এই</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ভিড়ের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মধ্যে</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ক্ষুদে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টোকাই</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লখাকে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ঠিকই</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দেখা</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যাচ্ছে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চিনতে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কষ্ট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হয়না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কারণ</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মিছিলের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সবার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চাদর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সোয়েটার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শুধু</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খোলা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উদাম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গাঢ়</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উপচে</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পড়ছে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রক্তলাল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ফুলের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গুচ্ছ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মিছিলে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মিলিয়ে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সেও</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চলছে</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শহিদ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মিনারে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সবার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সংগে</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মিলিয়ে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চলছে</a:t>
            </a:r>
            <a:r>
              <a:rPr lang="en-US" sz="2800" dirty="0">
                <a:solidFill>
                  <a:prstClr val="black"/>
                </a:solidFill>
                <a:latin typeface="NikoshBAN" panose="02000000000000000000" pitchFamily="2" charset="0"/>
                <a:cs typeface="NikoshBAN" panose="02000000000000000000" pitchFamily="2" charset="0"/>
              </a:rPr>
              <a:t> __ </a:t>
            </a:r>
            <a:r>
              <a:rPr lang="en-US" sz="2800" dirty="0" err="1">
                <a:solidFill>
                  <a:prstClr val="black"/>
                </a:solidFill>
                <a:latin typeface="NikoshBAN" panose="02000000000000000000" pitchFamily="2" charset="0"/>
                <a:cs typeface="NikoshBAN" panose="02000000000000000000" pitchFamily="2" charset="0"/>
              </a:rPr>
              <a:t>আমার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ভাইয়ের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রক্তে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রাঙানো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একুশে</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ফেব্রুয়ারী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ভূলিতে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পারি</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কিন্তু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গলা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দিয়ে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কথা</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ফোটে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শুধু</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শব্দ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 </a:t>
            </a:r>
            <a:r>
              <a:rPr lang="en-US" sz="2400" dirty="0" err="1">
                <a:solidFill>
                  <a:prstClr val="black"/>
                </a:solidFill>
                <a:latin typeface="NikoshBAN" panose="02000000000000000000" pitchFamily="2" charset="0"/>
                <a:cs typeface="NikoshBAN" panose="02000000000000000000" pitchFamily="2" charset="0"/>
              </a:rPr>
              <a:t>আসলে</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কথা</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ফুটবে</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কী</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করে</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লখা</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যে</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জন্মবোবা</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বাংলা</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বুলি</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তার</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মুখে</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ফুটতে</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পায়</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না</a:t>
            </a:r>
            <a:r>
              <a:rPr lang="en-US" sz="24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বলে</a:t>
            </a:r>
            <a:r>
              <a:rPr lang="en-US" sz="2800" dirty="0">
                <a:solidFill>
                  <a:prstClr val="black"/>
                </a:solidFill>
                <a:latin typeface="NikoshBAN" panose="02000000000000000000" pitchFamily="2" charset="0"/>
                <a:cs typeface="NikoshBAN" panose="02000000000000000000" pitchFamily="2" charset="0"/>
              </a:rPr>
              <a:t> অ আ ক খ । </a:t>
            </a:r>
            <a:r>
              <a:rPr lang="en-US" sz="2800" dirty="0" err="1">
                <a:solidFill>
                  <a:prstClr val="black"/>
                </a:solidFill>
                <a:latin typeface="NikoshBAN" panose="02000000000000000000" pitchFamily="2" charset="0"/>
                <a:cs typeface="NikoshBAN" panose="02000000000000000000" pitchFamily="2" charset="0"/>
              </a:rPr>
              <a:t>বাইরে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শব্দ</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হয়</a:t>
            </a:r>
            <a:r>
              <a:rPr lang="en-US" sz="2800" dirty="0">
                <a:solidFill>
                  <a:prstClr val="black"/>
                </a:solidFill>
                <a:latin typeface="NikoshBAN" panose="02000000000000000000" pitchFamily="2" charset="0"/>
                <a:cs typeface="NikoshBAN" panose="02000000000000000000" pitchFamily="2" charset="0"/>
              </a:rPr>
              <a:t> ---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a:t>
            </a:r>
            <a:r>
              <a:rPr lang="en-US" sz="2800" dirty="0">
                <a:solidFill>
                  <a:prstClr val="black"/>
                </a:solidFill>
                <a:latin typeface="NikoshBAN" panose="02000000000000000000" pitchFamily="2" charset="0"/>
                <a:cs typeface="NikoshBAN" panose="02000000000000000000" pitchFamily="2" charset="0"/>
              </a:rPr>
              <a:t> ।  </a:t>
            </a:r>
          </a:p>
        </p:txBody>
      </p:sp>
      <p:grpSp>
        <p:nvGrpSpPr>
          <p:cNvPr id="3" name="Group 2">
            <a:extLst>
              <a:ext uri="{FF2B5EF4-FFF2-40B4-BE49-F238E27FC236}">
                <a16:creationId xmlns:a16="http://schemas.microsoft.com/office/drawing/2014/main" id="{11E3A8E2-412D-44FA-B3D2-D369CB40E7F2}"/>
              </a:ext>
            </a:extLst>
          </p:cNvPr>
          <p:cNvGrpSpPr/>
          <p:nvPr/>
        </p:nvGrpSpPr>
        <p:grpSpPr>
          <a:xfrm>
            <a:off x="244625" y="584462"/>
            <a:ext cx="4487631" cy="4769963"/>
            <a:chOff x="150357" y="192320"/>
            <a:chExt cx="6307964" cy="5916249"/>
          </a:xfrm>
        </p:grpSpPr>
        <p:pic>
          <p:nvPicPr>
            <p:cNvPr id="2050" name="Picture 2" descr="বৃষ্টি হলে কুয়াশা পরে না কেন? - Quora">
              <a:extLst>
                <a:ext uri="{FF2B5EF4-FFF2-40B4-BE49-F238E27FC236}">
                  <a16:creationId xmlns:a16="http://schemas.microsoft.com/office/drawing/2014/main" id="{40554000-47B8-4496-B18B-1FEF8163A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77" y="192320"/>
              <a:ext cx="2983289" cy="2250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প্রভাত ফেরি - YouTube">
              <a:extLst>
                <a:ext uri="{FF2B5EF4-FFF2-40B4-BE49-F238E27FC236}">
                  <a16:creationId xmlns:a16="http://schemas.microsoft.com/office/drawing/2014/main" id="{4CDEADE2-4173-447E-8F68-B487CFE81D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247" b="10692"/>
            <a:stretch/>
          </p:blipFill>
          <p:spPr bwMode="auto">
            <a:xfrm>
              <a:off x="3223966" y="192320"/>
              <a:ext cx="3234355" cy="2250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A925D81-7052-455B-B81B-5FDA63E19DEA}"/>
                </a:ext>
              </a:extLst>
            </p:cNvPr>
            <p:cNvGrpSpPr/>
            <p:nvPr/>
          </p:nvGrpSpPr>
          <p:grpSpPr>
            <a:xfrm>
              <a:off x="150357" y="2442969"/>
              <a:ext cx="6307963" cy="3665600"/>
              <a:chOff x="747369" y="502825"/>
              <a:chExt cx="6191250" cy="4133850"/>
            </a:xfrm>
          </p:grpSpPr>
          <p:pic>
            <p:nvPicPr>
              <p:cNvPr id="2056" name="Picture 8" descr="শহীদ মিনারের সব ফুল গেলো কোথায়?">
                <a:extLst>
                  <a:ext uri="{FF2B5EF4-FFF2-40B4-BE49-F238E27FC236}">
                    <a16:creationId xmlns:a16="http://schemas.microsoft.com/office/drawing/2014/main" id="{2D527108-488A-4DE8-86CF-664E40942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69" y="502825"/>
                <a:ext cx="6191250" cy="4133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বাংলাদেশ: রাস্তার মেয়ে শিশুদের কথাও ভাবতে হবে · Global Voices বাংলা ভার্সন">
                <a:extLst>
                  <a:ext uri="{FF2B5EF4-FFF2-40B4-BE49-F238E27FC236}">
                    <a16:creationId xmlns:a16="http://schemas.microsoft.com/office/drawing/2014/main" id="{DF4031C4-CD1F-45CF-BC69-9781481159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82"/>
              <a:stretch/>
            </p:blipFill>
            <p:spPr bwMode="auto">
              <a:xfrm>
                <a:off x="5266870" y="2782152"/>
                <a:ext cx="1658259" cy="1854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6865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7D4981-F923-4FCB-9D0F-56ECFA93C04B}"/>
              </a:ext>
            </a:extLst>
          </p:cNvPr>
          <p:cNvSpPr/>
          <p:nvPr/>
        </p:nvSpPr>
        <p:spPr>
          <a:xfrm>
            <a:off x="6294678" y="18522"/>
            <a:ext cx="1510078" cy="707886"/>
          </a:xfrm>
          <a:prstGeom prst="rect">
            <a:avLst/>
          </a:prstGeom>
        </p:spPr>
        <p:txBody>
          <a:bodyPr wrap="square">
            <a:spAutoFit/>
          </a:bodyPr>
          <a:lstStyle/>
          <a:p>
            <a:pPr lvl="0" defTabSz="914400">
              <a:defRPr/>
            </a:pPr>
            <a:r>
              <a:rPr lang="en-US" sz="4000" kern="0" dirty="0" err="1">
                <a:latin typeface="NikoshBAN" panose="02000000000000000000" pitchFamily="2" charset="0"/>
                <a:cs typeface="NikoshBAN" panose="02000000000000000000" pitchFamily="2" charset="0"/>
              </a:rPr>
              <a:t>শব্দার্থ</a:t>
            </a:r>
            <a:endParaRPr lang="en-US" sz="4000" kern="0" dirty="0">
              <a:latin typeface="NikoshBAN" panose="02000000000000000000" pitchFamily="2" charset="0"/>
              <a:cs typeface="NikoshBAN" panose="02000000000000000000" pitchFamily="2" charset="0"/>
            </a:endParaRPr>
          </a:p>
        </p:txBody>
      </p:sp>
      <p:sp>
        <p:nvSpPr>
          <p:cNvPr id="3" name="Arrow: Pentagon 2">
            <a:extLst>
              <a:ext uri="{FF2B5EF4-FFF2-40B4-BE49-F238E27FC236}">
                <a16:creationId xmlns:a16="http://schemas.microsoft.com/office/drawing/2014/main" id="{745F620A-D312-442B-9678-6B39C157945D}"/>
              </a:ext>
            </a:extLst>
          </p:cNvPr>
          <p:cNvSpPr/>
          <p:nvPr/>
        </p:nvSpPr>
        <p:spPr>
          <a:xfrm>
            <a:off x="493428" y="953499"/>
            <a:ext cx="2174833" cy="781100"/>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r>
              <a:rPr lang="en-US" sz="1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200" b="1" dirty="0">
              <a:solidFill>
                <a:prstClr val="black"/>
              </a:solidFill>
              <a:effectLst>
                <a:outerShdw blurRad="38100" dist="38100" dir="2700000" algn="tl">
                  <a:srgbClr val="000000">
                    <a:alpha val="43137"/>
                  </a:srgbClr>
                </a:outerShdw>
              </a:effectLst>
              <a:latin typeface="NikoshBAN"/>
            </a:endParaRPr>
          </a:p>
        </p:txBody>
      </p:sp>
      <p:sp>
        <p:nvSpPr>
          <p:cNvPr id="4" name="Arrow: Pentagon 3">
            <a:extLst>
              <a:ext uri="{FF2B5EF4-FFF2-40B4-BE49-F238E27FC236}">
                <a16:creationId xmlns:a16="http://schemas.microsoft.com/office/drawing/2014/main" id="{F0E19AA0-7FB7-4685-A88C-262337E5BDE6}"/>
              </a:ext>
            </a:extLst>
          </p:cNvPr>
          <p:cNvSpPr/>
          <p:nvPr/>
        </p:nvSpPr>
        <p:spPr>
          <a:xfrm>
            <a:off x="493429" y="2476071"/>
            <a:ext cx="2174833" cy="781101"/>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ত্যানাখানি</a:t>
            </a:r>
            <a:endParaRPr lang="en-US" sz="3600" b="1" dirty="0">
              <a:solidFill>
                <a:prstClr val="black"/>
              </a:solidFill>
              <a:effectLst>
                <a:outerShdw blurRad="38100" dist="38100" dir="2700000" algn="tl">
                  <a:srgbClr val="000000">
                    <a:alpha val="43137"/>
                  </a:srgbClr>
                </a:outerShdw>
              </a:effectLst>
              <a:latin typeface="NikoshBAN"/>
            </a:endParaRPr>
          </a:p>
        </p:txBody>
      </p:sp>
      <p:sp>
        <p:nvSpPr>
          <p:cNvPr id="5" name="Arrow: Pentagon 4">
            <a:extLst>
              <a:ext uri="{FF2B5EF4-FFF2-40B4-BE49-F238E27FC236}">
                <a16:creationId xmlns:a16="http://schemas.microsoft.com/office/drawing/2014/main" id="{3DB0A80B-18B8-4938-A786-038FAFC11751}"/>
              </a:ext>
            </a:extLst>
          </p:cNvPr>
          <p:cNvSpPr/>
          <p:nvPr/>
        </p:nvSpPr>
        <p:spPr>
          <a:xfrm>
            <a:off x="493430" y="3991378"/>
            <a:ext cx="2174833" cy="698969"/>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ভিখ</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solidFill>
                <a:prstClr val="black"/>
              </a:solidFill>
              <a:effectLst>
                <a:outerShdw blurRad="38100" dist="38100" dir="2700000" algn="tl">
                  <a:srgbClr val="000000">
                    <a:alpha val="43137"/>
                  </a:srgbClr>
                </a:outerShdw>
              </a:effectLst>
              <a:latin typeface="NikoshBAN"/>
            </a:endParaRPr>
          </a:p>
        </p:txBody>
      </p:sp>
      <p:sp>
        <p:nvSpPr>
          <p:cNvPr id="6" name="Rectangle 5">
            <a:extLst>
              <a:ext uri="{FF2B5EF4-FFF2-40B4-BE49-F238E27FC236}">
                <a16:creationId xmlns:a16="http://schemas.microsoft.com/office/drawing/2014/main" id="{A654B257-EEDD-47F5-B001-E331E7989BDD}"/>
              </a:ext>
            </a:extLst>
          </p:cNvPr>
          <p:cNvSpPr/>
          <p:nvPr/>
        </p:nvSpPr>
        <p:spPr>
          <a:xfrm>
            <a:off x="7720553" y="953499"/>
            <a:ext cx="4260915" cy="85321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bn-BD"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পাথর</a:t>
            </a:r>
            <a:endPar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4371B1F1-9066-4540-A30C-E24C235FE2DC}"/>
              </a:ext>
            </a:extLst>
          </p:cNvPr>
          <p:cNvSpPr/>
          <p:nvPr/>
        </p:nvSpPr>
        <p:spPr>
          <a:xfrm>
            <a:off x="7720553" y="2472769"/>
            <a:ext cx="4260916" cy="78440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bn-BD"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পুরানো ছেঁড়া কাপড় </a:t>
            </a:r>
            <a:endPar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1D01A720-4813-415A-AF75-FFF781CAA26B}"/>
              </a:ext>
            </a:extLst>
          </p:cNvPr>
          <p:cNvSpPr/>
          <p:nvPr/>
        </p:nvSpPr>
        <p:spPr>
          <a:xfrm>
            <a:off x="7720552" y="3991378"/>
            <a:ext cx="4260915" cy="78463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BD"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ভিক্ষা</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Arrow: Pentagon 11">
            <a:extLst>
              <a:ext uri="{FF2B5EF4-FFF2-40B4-BE49-F238E27FC236}">
                <a16:creationId xmlns:a16="http://schemas.microsoft.com/office/drawing/2014/main" id="{835F353F-560F-42E0-A50F-BE8FF48A257B}"/>
              </a:ext>
            </a:extLst>
          </p:cNvPr>
          <p:cNvSpPr/>
          <p:nvPr/>
        </p:nvSpPr>
        <p:spPr>
          <a:xfrm>
            <a:off x="493427" y="5295283"/>
            <a:ext cx="2174833" cy="838068"/>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solidFill>
                <a:prstClr val="black"/>
              </a:solidFill>
              <a:effectLst>
                <a:outerShdw blurRad="38100" dist="38100" dir="2700000" algn="tl">
                  <a:srgbClr val="000000">
                    <a:alpha val="43137"/>
                  </a:srgbClr>
                </a:outerShdw>
              </a:effectLst>
              <a:latin typeface="NikoshBAN"/>
            </a:endParaRPr>
          </a:p>
        </p:txBody>
      </p:sp>
      <p:sp>
        <p:nvSpPr>
          <p:cNvPr id="13" name="Rectangle 12">
            <a:extLst>
              <a:ext uri="{FF2B5EF4-FFF2-40B4-BE49-F238E27FC236}">
                <a16:creationId xmlns:a16="http://schemas.microsoft.com/office/drawing/2014/main" id="{393695FE-0FBB-44EC-9B94-1F93A812D6F6}"/>
              </a:ext>
            </a:extLst>
          </p:cNvPr>
          <p:cNvSpPr/>
          <p:nvPr/>
        </p:nvSpPr>
        <p:spPr>
          <a:xfrm>
            <a:off x="7720552" y="5397474"/>
            <a:ext cx="4260915" cy="78463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bn-BD" sz="3600" b="1" dirty="0">
                <a:solidFill>
                  <a:prstClr val="black"/>
                </a:solidFill>
                <a:effectLst>
                  <a:outerShdw blurRad="38100" dist="38100" dir="2700000" algn="tl">
                    <a:srgbClr val="000000">
                      <a:alpha val="43137"/>
                    </a:srgbClr>
                  </a:outerShdw>
                </a:effectLst>
                <a:latin typeface="NikoshBAN" pitchFamily="2" charset="0"/>
                <a:cs typeface="NikoshBAN" pitchFamily="2" charset="0"/>
              </a:rPr>
              <a:t>মার্বেল দিয়ে খেলা</a:t>
            </a:r>
            <a:endParaRPr lang="en-US" sz="3600" b="1"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074" name="Picture 2" descr="ময়মনসিংহে আকাশ থেকে কালো পাথর - বাংলাদেশ পোস্ট | Bangladesh Post |  সংস্করণ: বাংলা">
            <a:extLst>
              <a:ext uri="{FF2B5EF4-FFF2-40B4-BE49-F238E27FC236}">
                <a16:creationId xmlns:a16="http://schemas.microsoft.com/office/drawing/2014/main" id="{32E14205-19EA-4749-A71E-0B7A79377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147" y="825159"/>
            <a:ext cx="2992019" cy="9815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পুরনো কাপড় মূল্যহীন নয় | The Business Standard">
            <a:extLst>
              <a:ext uri="{FF2B5EF4-FFF2-40B4-BE49-F238E27FC236}">
                <a16:creationId xmlns:a16="http://schemas.microsoft.com/office/drawing/2014/main" id="{A470DA5B-BCBC-4CD0-9C36-CE98550CD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146" y="2133921"/>
            <a:ext cx="2992019" cy="11232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ভিক্ষা করছেন মুক্তিযোদ্ধা আ. রশিদ">
            <a:extLst>
              <a:ext uri="{FF2B5EF4-FFF2-40B4-BE49-F238E27FC236}">
                <a16:creationId xmlns:a16="http://schemas.microsoft.com/office/drawing/2014/main" id="{3DA66A5E-458A-4F17-BF26-C0FDE716F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42" y="3676033"/>
            <a:ext cx="2992019" cy="12164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omar faruk - ছোট বেলার সময়টা ছিল অনেক আনন্দের কতরকম খেলা অইনা খেলতাম  সময়ের সাথে সাথে খেলা গুলি জেনো কোথায় হারিয়ে গেল। ১ : মারবেল খেলা । ২ ...">
            <a:extLst>
              <a:ext uri="{FF2B5EF4-FFF2-40B4-BE49-F238E27FC236}">
                <a16:creationId xmlns:a16="http://schemas.microsoft.com/office/drawing/2014/main" id="{75FD2ED2-429A-469B-8071-974546929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42" y="5295284"/>
            <a:ext cx="2992019" cy="114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76"/>
                                        </p:tgtEl>
                                        <p:attrNameLst>
                                          <p:attrName>style.visibility</p:attrName>
                                        </p:attrNameLst>
                                      </p:cBhvr>
                                      <p:to>
                                        <p:strVal val="visible"/>
                                      </p:to>
                                    </p:set>
                                    <p:anim calcmode="lin" valueType="num">
                                      <p:cBhvr additive="base">
                                        <p:cTn id="30" dur="500" fill="hold"/>
                                        <p:tgtEl>
                                          <p:spTgt spid="3076"/>
                                        </p:tgtEl>
                                        <p:attrNameLst>
                                          <p:attrName>ppt_x</p:attrName>
                                        </p:attrNameLst>
                                      </p:cBhvr>
                                      <p:tavLst>
                                        <p:tav tm="0">
                                          <p:val>
                                            <p:strVal val="#ppt_x"/>
                                          </p:val>
                                        </p:tav>
                                        <p:tav tm="100000">
                                          <p:val>
                                            <p:strVal val="#ppt_x"/>
                                          </p:val>
                                        </p:tav>
                                      </p:tavLst>
                                    </p:anim>
                                    <p:anim calcmode="lin" valueType="num">
                                      <p:cBhvr additive="base">
                                        <p:cTn id="31" dur="500" fill="hold"/>
                                        <p:tgtEl>
                                          <p:spTgt spid="30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078"/>
                                        </p:tgtEl>
                                        <p:attrNameLst>
                                          <p:attrName>style.visibility</p:attrName>
                                        </p:attrNameLst>
                                      </p:cBhvr>
                                      <p:to>
                                        <p:strVal val="visible"/>
                                      </p:to>
                                    </p:set>
                                    <p:anim calcmode="lin" valueType="num">
                                      <p:cBhvr additive="base">
                                        <p:cTn id="44" dur="500" fill="hold"/>
                                        <p:tgtEl>
                                          <p:spTgt spid="3078"/>
                                        </p:tgtEl>
                                        <p:attrNameLst>
                                          <p:attrName>ppt_x</p:attrName>
                                        </p:attrNameLst>
                                      </p:cBhvr>
                                      <p:tavLst>
                                        <p:tav tm="0">
                                          <p:val>
                                            <p:strVal val="#ppt_x"/>
                                          </p:val>
                                        </p:tav>
                                        <p:tav tm="100000">
                                          <p:val>
                                            <p:strVal val="#ppt_x"/>
                                          </p:val>
                                        </p:tav>
                                      </p:tavLst>
                                    </p:anim>
                                    <p:anim calcmode="lin" valueType="num">
                                      <p:cBhvr additive="base">
                                        <p:cTn id="45" dur="500" fill="hold"/>
                                        <p:tgtEl>
                                          <p:spTgt spid="307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080"/>
                                        </p:tgtEl>
                                        <p:attrNameLst>
                                          <p:attrName>style.visibility</p:attrName>
                                        </p:attrNameLst>
                                      </p:cBhvr>
                                      <p:to>
                                        <p:strVal val="visible"/>
                                      </p:to>
                                    </p:set>
                                    <p:anim calcmode="lin" valueType="num">
                                      <p:cBhvr additive="base">
                                        <p:cTn id="58" dur="500" fill="hold"/>
                                        <p:tgtEl>
                                          <p:spTgt spid="3080"/>
                                        </p:tgtEl>
                                        <p:attrNameLst>
                                          <p:attrName>ppt_x</p:attrName>
                                        </p:attrNameLst>
                                      </p:cBhvr>
                                      <p:tavLst>
                                        <p:tav tm="0">
                                          <p:val>
                                            <p:strVal val="#ppt_x"/>
                                          </p:val>
                                        </p:tav>
                                        <p:tav tm="100000">
                                          <p:val>
                                            <p:strVal val="#ppt_x"/>
                                          </p:val>
                                        </p:tav>
                                      </p:tavLst>
                                    </p:anim>
                                    <p:anim calcmode="lin" valueType="num">
                                      <p:cBhvr additive="base">
                                        <p:cTn id="59" dur="500" fill="hold"/>
                                        <p:tgtEl>
                                          <p:spTgt spid="308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D321163E-FFAA-4192-9A88-1DBB0F4EE11F}"/>
              </a:ext>
            </a:extLst>
          </p:cNvPr>
          <p:cNvSpPr/>
          <p:nvPr/>
        </p:nvSpPr>
        <p:spPr>
          <a:xfrm>
            <a:off x="354016" y="2819418"/>
            <a:ext cx="1954235" cy="838068"/>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মিঠে</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Arrow: Pentagon 3">
            <a:extLst>
              <a:ext uri="{FF2B5EF4-FFF2-40B4-BE49-F238E27FC236}">
                <a16:creationId xmlns:a16="http://schemas.microsoft.com/office/drawing/2014/main" id="{734B6676-344A-417D-B50E-F7EFF9602C99}"/>
              </a:ext>
            </a:extLst>
          </p:cNvPr>
          <p:cNvSpPr/>
          <p:nvPr/>
        </p:nvSpPr>
        <p:spPr>
          <a:xfrm>
            <a:off x="354016" y="586906"/>
            <a:ext cx="1954235" cy="838068"/>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a:t>
            </a:r>
            <a:endParaRPr lang="en-US" sz="3600"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EB95CA96-16D1-4C81-B7C0-A28DA45605A4}"/>
              </a:ext>
            </a:extLst>
          </p:cNvPr>
          <p:cNvSpPr/>
          <p:nvPr/>
        </p:nvSpPr>
        <p:spPr>
          <a:xfrm>
            <a:off x="8041064" y="586906"/>
            <a:ext cx="3902697" cy="9326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চেয়ে</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7" name="Rectangle 6">
            <a:extLst>
              <a:ext uri="{FF2B5EF4-FFF2-40B4-BE49-F238E27FC236}">
                <a16:creationId xmlns:a16="http://schemas.microsoft.com/office/drawing/2014/main" id="{049EFAFB-0C4A-4043-8D7A-B0479F632554}"/>
              </a:ext>
            </a:extLst>
          </p:cNvPr>
          <p:cNvSpPr/>
          <p:nvPr/>
        </p:nvSpPr>
        <p:spPr>
          <a:xfrm>
            <a:off x="8041063" y="2627215"/>
            <a:ext cx="3902697" cy="9326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তুলোর</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দেখতে</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মিষ্টি</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খাদ্য</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1" name="Arrow: Pentagon 10">
            <a:extLst>
              <a:ext uri="{FF2B5EF4-FFF2-40B4-BE49-F238E27FC236}">
                <a16:creationId xmlns:a16="http://schemas.microsoft.com/office/drawing/2014/main" id="{44851392-409D-42FD-93B8-74D563805836}"/>
              </a:ext>
            </a:extLst>
          </p:cNvPr>
          <p:cNvSpPr/>
          <p:nvPr/>
        </p:nvSpPr>
        <p:spPr>
          <a:xfrm>
            <a:off x="354017" y="4762144"/>
            <a:ext cx="1880136" cy="838068"/>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মগডাল</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2" name="Rectangle 11">
            <a:extLst>
              <a:ext uri="{FF2B5EF4-FFF2-40B4-BE49-F238E27FC236}">
                <a16:creationId xmlns:a16="http://schemas.microsoft.com/office/drawing/2014/main" id="{06EAA9E1-1CCB-415F-85F2-5C37BE719255}"/>
              </a:ext>
            </a:extLst>
          </p:cNvPr>
          <p:cNvSpPr/>
          <p:nvPr/>
        </p:nvSpPr>
        <p:spPr>
          <a:xfrm>
            <a:off x="8041064" y="4667524"/>
            <a:ext cx="3902697" cy="9326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গাছের</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সবচেয়ে</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ডাল</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4098" name="Picture 2" descr="মাত্র এক মাসে ১৯ লাখ টাকা ভিক্ষা করে পুলিশের জালে যুবতী, জেনে নিন আসল কারণ">
            <a:extLst>
              <a:ext uri="{FF2B5EF4-FFF2-40B4-BE49-F238E27FC236}">
                <a16:creationId xmlns:a16="http://schemas.microsoft.com/office/drawing/2014/main" id="{0136006D-3C9B-44A7-A2A9-CDA2C3201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478" y="586906"/>
            <a:ext cx="3480721" cy="11362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গরম গরম নরম রসগোল্লা খেতে পারেন রোজ! উপকারিতা শুনলে চমকে যাবেন - BongTrendy">
            <a:extLst>
              <a:ext uri="{FF2B5EF4-FFF2-40B4-BE49-F238E27FC236}">
                <a16:creationId xmlns:a16="http://schemas.microsoft.com/office/drawing/2014/main" id="{0632029B-ED72-4375-88B2-65CF27E33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15"/>
          <a:stretch/>
        </p:blipFill>
        <p:spPr bwMode="auto">
          <a:xfrm>
            <a:off x="3544479" y="2702222"/>
            <a:ext cx="3480720" cy="12758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খাবার খুঁজতে গিয়ে হাপিয়ে উঠেছে শালিক পাখি। গাছের ডালে তাই একটু জিরিয়ে  নিচ্ছে। ছবি : ইমরান খান | khojkhobor.net">
            <a:extLst>
              <a:ext uri="{FF2B5EF4-FFF2-40B4-BE49-F238E27FC236}">
                <a16:creationId xmlns:a16="http://schemas.microsoft.com/office/drawing/2014/main" id="{EF991757-D749-4EB7-81F9-8D5114061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477" y="4762145"/>
            <a:ext cx="3480719" cy="127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70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500" fill="hold"/>
                                        <p:tgtEl>
                                          <p:spTgt spid="4100"/>
                                        </p:tgtEl>
                                        <p:attrNameLst>
                                          <p:attrName>ppt_x</p:attrName>
                                        </p:attrNameLst>
                                      </p:cBhvr>
                                      <p:tavLst>
                                        <p:tav tm="0">
                                          <p:val>
                                            <p:strVal val="#ppt_x"/>
                                          </p:val>
                                        </p:tav>
                                        <p:tav tm="100000">
                                          <p:val>
                                            <p:strVal val="#ppt_x"/>
                                          </p:val>
                                        </p:tav>
                                      </p:tavLst>
                                    </p:anim>
                                    <p:anim calcmode="lin" valueType="num">
                                      <p:cBhvr additive="base">
                                        <p:cTn id="26" dur="500" fill="hold"/>
                                        <p:tgtEl>
                                          <p:spTgt spid="410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02"/>
                                        </p:tgtEl>
                                        <p:attrNameLst>
                                          <p:attrName>style.visibility</p:attrName>
                                        </p:attrNameLst>
                                      </p:cBhvr>
                                      <p:to>
                                        <p:strVal val="visible"/>
                                      </p:to>
                                    </p:set>
                                    <p:anim calcmode="lin" valueType="num">
                                      <p:cBhvr additive="base">
                                        <p:cTn id="39" dur="500" fill="hold"/>
                                        <p:tgtEl>
                                          <p:spTgt spid="4102"/>
                                        </p:tgtEl>
                                        <p:attrNameLst>
                                          <p:attrName>ppt_x</p:attrName>
                                        </p:attrNameLst>
                                      </p:cBhvr>
                                      <p:tavLst>
                                        <p:tav tm="0">
                                          <p:val>
                                            <p:strVal val="#ppt_x"/>
                                          </p:val>
                                        </p:tav>
                                        <p:tav tm="100000">
                                          <p:val>
                                            <p:strVal val="#ppt_x"/>
                                          </p:val>
                                        </p:tav>
                                      </p:tavLst>
                                    </p:anim>
                                    <p:anim calcmode="lin" valueType="num">
                                      <p:cBhvr additive="base">
                                        <p:cTn id="40" dur="500" fill="hold"/>
                                        <p:tgtEl>
                                          <p:spTgt spid="410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C804E-BB41-4569-B4B2-88A56179D207}"/>
              </a:ext>
            </a:extLst>
          </p:cNvPr>
          <p:cNvSpPr/>
          <p:nvPr/>
        </p:nvSpPr>
        <p:spPr>
          <a:xfrm>
            <a:off x="2150693" y="131976"/>
            <a:ext cx="4730875" cy="830997"/>
          </a:xfrm>
          <a:prstGeom prst="rect">
            <a:avLst/>
          </a:prstGeom>
        </p:spPr>
        <p:txBody>
          <a:bodyPr wrap="square">
            <a:spAutoFit/>
          </a:bodyPr>
          <a:lstStyle/>
          <a:p>
            <a:pPr lvl="0" algn="ctr" defTabSz="914400">
              <a:defRPr/>
            </a:pPr>
            <a:r>
              <a:rPr lang="en-US" sz="4800" kern="0" dirty="0" err="1">
                <a:latin typeface="NikoshBAN" panose="02000000000000000000" pitchFamily="2" charset="0"/>
                <a:cs typeface="NikoshBAN" panose="02000000000000000000" pitchFamily="2" charset="0"/>
              </a:rPr>
              <a:t>পাঠ</a:t>
            </a:r>
            <a:r>
              <a:rPr lang="en-US" sz="4800" kern="0" dirty="0">
                <a:latin typeface="NikoshBAN" panose="02000000000000000000" pitchFamily="2" charset="0"/>
                <a:cs typeface="NikoshBAN" panose="02000000000000000000" pitchFamily="2" charset="0"/>
              </a:rPr>
              <a:t> </a:t>
            </a:r>
            <a:r>
              <a:rPr lang="en-US" sz="4800" kern="0" dirty="0" err="1">
                <a:latin typeface="NikoshBAN" panose="02000000000000000000" pitchFamily="2" charset="0"/>
                <a:cs typeface="NikoshBAN" panose="02000000000000000000" pitchFamily="2" charset="0"/>
              </a:rPr>
              <a:t>পরিচিতি</a:t>
            </a:r>
            <a:endParaRPr lang="en-US" sz="4800" kern="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1377704-A8B7-4E70-B2C8-CA7C80DAD540}"/>
              </a:ext>
            </a:extLst>
          </p:cNvPr>
          <p:cNvSpPr txBox="1"/>
          <p:nvPr/>
        </p:nvSpPr>
        <p:spPr>
          <a:xfrm>
            <a:off x="224976" y="1444885"/>
            <a:ext cx="6656592" cy="4031873"/>
          </a:xfrm>
          <a:prstGeom prst="rect">
            <a:avLst/>
          </a:prstGeom>
          <a:noFill/>
        </p:spPr>
        <p:txBody>
          <a:bodyPr wrap="square">
            <a:spAutoFit/>
          </a:bodyPr>
          <a:lstStyle/>
          <a:p>
            <a:pPr lvl="0" algn="just"/>
            <a:r>
              <a:rPr lang="en-US" sz="3200" dirty="0" err="1">
                <a:solidFill>
                  <a:prstClr val="black"/>
                </a:solidFill>
                <a:latin typeface="NikoshBAN" panose="02000000000000000000" pitchFamily="2" charset="0"/>
                <a:cs typeface="NikoshBAN" panose="02000000000000000000" pitchFamily="2" charset="0"/>
              </a:rPr>
              <a:t>গল্পটি</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একুশে</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ফেব্রুয়ারির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অবিনাশী</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প্রভাবের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কথা</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বলা</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হয়েছে</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অতি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সাধারণ</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এক</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কিশোর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লখা</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কথা</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বলতে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পারে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না</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সে</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কিন্তু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তাতে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a:t>
            </a:r>
            <a:r>
              <a:rPr lang="en-US" sz="3200" dirty="0">
                <a:solidFill>
                  <a:prstClr val="black"/>
                </a:solidFill>
                <a:latin typeface="NikoshBAN" panose="02000000000000000000" pitchFamily="2" charset="0"/>
                <a:cs typeface="NikoshBAN" panose="02000000000000000000" pitchFamily="2" charset="0"/>
              </a:rPr>
              <a:t>  ই </a:t>
            </a:r>
            <a:r>
              <a:rPr lang="en-US" sz="3200" dirty="0" err="1">
                <a:solidFill>
                  <a:prstClr val="black"/>
                </a:solidFill>
                <a:latin typeface="NikoshBAN" panose="02000000000000000000" pitchFamily="2" charset="0"/>
                <a:cs typeface="NikoshBAN" panose="02000000000000000000" pitchFamily="2" charset="0"/>
              </a:rPr>
              <a:t>বা</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আসে</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যায়</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লখা</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উঁচু</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ডালে</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উঠে</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লাল</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ফুল</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সংগ্রহ</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শহিদ</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মিনারে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যায়</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শ্রদ্ধা</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নিবেদন</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করতে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কথা</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বলতে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না</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পারলে</a:t>
            </a:r>
            <a:r>
              <a:rPr lang="en-US" sz="3200" dirty="0">
                <a:solidFill>
                  <a:prstClr val="black"/>
                </a:solidFill>
                <a:latin typeface="NikoshBAN" panose="02000000000000000000" pitchFamily="2" charset="0"/>
                <a:cs typeface="NikoshBAN" panose="02000000000000000000" pitchFamily="2" charset="0"/>
              </a:rPr>
              <a:t> ও </a:t>
            </a:r>
            <a:r>
              <a:rPr lang="en-US" sz="3200" dirty="0" err="1">
                <a:solidFill>
                  <a:prstClr val="black"/>
                </a:solidFill>
                <a:latin typeface="NikoshBAN" panose="02000000000000000000" pitchFamily="2" charset="0"/>
                <a:cs typeface="NikoshBAN" panose="02000000000000000000" pitchFamily="2" charset="0"/>
              </a:rPr>
              <a:t>তার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মুখ</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দিয়ে</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আঁ</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আঁ</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আঁ</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আঁ</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ধ্বনির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মধ্য</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দিয়েই</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বেরিয়ে</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আসে</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বাঙালীর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গর্বের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উচ্চারণ</a:t>
            </a:r>
            <a:r>
              <a:rPr lang="en-US" sz="3200" dirty="0">
                <a:solidFill>
                  <a:prstClr val="black"/>
                </a:solidFill>
                <a:latin typeface="NikoshBAN" panose="02000000000000000000" pitchFamily="2" charset="0"/>
                <a:cs typeface="NikoshBAN" panose="02000000000000000000" pitchFamily="2" charset="0"/>
              </a:rPr>
              <a:t> --- ‘</a:t>
            </a:r>
            <a:r>
              <a:rPr lang="en-US" sz="3200" dirty="0" err="1">
                <a:solidFill>
                  <a:prstClr val="black"/>
                </a:solidFill>
                <a:latin typeface="NikoshBAN" panose="02000000000000000000" pitchFamily="2" charset="0"/>
                <a:cs typeface="NikoshBAN" panose="02000000000000000000" pitchFamily="2" charset="0"/>
              </a:rPr>
              <a:t>আমার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ভাইয়ের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রক্তে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রাঙানো</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একুশে</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ফেব্রুয়ারি</a:t>
            </a:r>
            <a:r>
              <a:rPr lang="en-US" sz="3200" dirty="0">
                <a:solidFill>
                  <a:prstClr val="black"/>
                </a:solidFill>
                <a:latin typeface="NikoshBAN" panose="02000000000000000000" pitchFamily="2" charset="0"/>
                <a:cs typeface="NikoshBAN" panose="02000000000000000000" pitchFamily="2" charset="0"/>
              </a:rPr>
              <a:t>’।</a:t>
            </a:r>
          </a:p>
        </p:txBody>
      </p:sp>
      <p:pic>
        <p:nvPicPr>
          <p:cNvPr id="6" name="Picture 5">
            <a:extLst>
              <a:ext uri="{FF2B5EF4-FFF2-40B4-BE49-F238E27FC236}">
                <a16:creationId xmlns:a16="http://schemas.microsoft.com/office/drawing/2014/main" id="{5BEC268E-7D5F-4D7B-9212-9AAAA0812094}"/>
              </a:ext>
            </a:extLst>
          </p:cNvPr>
          <p:cNvPicPr>
            <a:picLocks noChangeAspect="1"/>
          </p:cNvPicPr>
          <p:nvPr/>
        </p:nvPicPr>
        <p:blipFill>
          <a:blip r:embed="rId2"/>
          <a:stretch>
            <a:fillRect/>
          </a:stretch>
        </p:blipFill>
        <p:spPr>
          <a:xfrm>
            <a:off x="7197061" y="1242701"/>
            <a:ext cx="4769963" cy="4372598"/>
          </a:xfrm>
          <a:prstGeom prst="rect">
            <a:avLst/>
          </a:prstGeom>
        </p:spPr>
      </p:pic>
    </p:spTree>
    <p:extLst>
      <p:ext uri="{BB962C8B-B14F-4D97-AF65-F5344CB8AC3E}">
        <p14:creationId xmlns:p14="http://schemas.microsoft.com/office/powerpoint/2010/main" val="6010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1DE5CE-084A-4532-851A-5CB360B1DCE0}"/>
              </a:ext>
            </a:extLst>
          </p:cNvPr>
          <p:cNvSpPr txBox="1"/>
          <p:nvPr/>
        </p:nvSpPr>
        <p:spPr>
          <a:xfrm>
            <a:off x="3526892" y="509047"/>
            <a:ext cx="4557251" cy="1323439"/>
          </a:xfrm>
          <a:prstGeom prst="rect">
            <a:avLst/>
          </a:prstGeom>
          <a:noFill/>
        </p:spPr>
        <p:txBody>
          <a:bodyPr wrap="square" rtlCol="0">
            <a:spAutoFit/>
          </a:bodyPr>
          <a:lstStyle/>
          <a:p>
            <a:pPr algn="ctr"/>
            <a:r>
              <a:rPr lang="bn-IN"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দলগত কাজ </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BACC48A-935D-4450-9E9A-8C9F3EB14820}"/>
              </a:ext>
            </a:extLst>
          </p:cNvPr>
          <p:cNvSpPr txBox="1"/>
          <p:nvPr/>
        </p:nvSpPr>
        <p:spPr>
          <a:xfrm>
            <a:off x="377072" y="3166229"/>
            <a:ext cx="10529996" cy="769441"/>
          </a:xfrm>
          <a:prstGeom prst="rect">
            <a:avLst/>
          </a:prstGeom>
          <a:noFill/>
        </p:spPr>
        <p:txBody>
          <a:bodyPr wrap="square">
            <a:spAutoFit/>
          </a:bodyPr>
          <a:lstStyle/>
          <a:p>
            <a:pPr algn="ctr"/>
            <a:r>
              <a:rPr lang="en-US" sz="4400" dirty="0">
                <a:latin typeface="NikoshBAN" panose="02000000000000000000" pitchFamily="2" charset="0"/>
                <a:cs typeface="NikoshBAN" panose="02000000000000000000" pitchFamily="2" charset="0"/>
              </a:rPr>
              <a:t>‘</a:t>
            </a:r>
            <a:r>
              <a:rPr lang="en-US" sz="4400" dirty="0" err="1">
                <a:latin typeface="NikoshBAN" panose="02000000000000000000" pitchFamily="2" charset="0"/>
                <a:cs typeface="NikoshBAN" panose="02000000000000000000" pitchFamily="2" charset="0"/>
              </a:rPr>
              <a:t>জিতে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গেছি</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আমি।গর্বে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ফুলে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ওঠে</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লখার</a:t>
            </a:r>
            <a:r>
              <a:rPr lang="bn-IN" sz="4400" dirty="0">
                <a:latin typeface="NikoshBAN" panose="02000000000000000000" pitchFamily="2" charset="0"/>
                <a:cs typeface="NikoshBAN" panose="02000000000000000000" pitchFamily="2" charset="0"/>
              </a:rPr>
              <a:t> </a:t>
            </a:r>
            <a:r>
              <a:rPr lang="en-US" sz="4400" dirty="0">
                <a:latin typeface="NikoshBAN" panose="02000000000000000000" pitchFamily="2" charset="0"/>
                <a:cs typeface="NikoshBAN" panose="02000000000000000000" pitchFamily="2" charset="0"/>
              </a:rPr>
              <a:t>’</a:t>
            </a:r>
            <a:r>
              <a:rPr lang="en-US" sz="4400" dirty="0" err="1">
                <a:latin typeface="NikoshBAN" panose="02000000000000000000" pitchFamily="2" charset="0"/>
                <a:cs typeface="NikoshBAN" panose="02000000000000000000" pitchFamily="2" charset="0"/>
              </a:rPr>
              <a:t>বুঝিয়ে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লেখ</a:t>
            </a:r>
            <a:r>
              <a:rPr lang="en-US" sz="4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18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80DEFA6-393C-4B72-829E-080C7306BC77}"/>
              </a:ext>
            </a:extLst>
          </p:cNvPr>
          <p:cNvSpPr/>
          <p:nvPr/>
        </p:nvSpPr>
        <p:spPr>
          <a:xfrm>
            <a:off x="1454888" y="783898"/>
            <a:ext cx="9154447" cy="6595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১।</a:t>
            </a:r>
            <a:r>
              <a:rPr lang="bn-BD"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লখার</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একুশে</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গল্পটিতে</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ফুটে</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ঊঠেছে</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কোন</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বিষয়টি</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a:t>
            </a:r>
            <a:endParaRPr lang="en-US" sz="3200" dirty="0">
              <a:solidFill>
                <a:sysClr val="windowText" lastClr="000000"/>
              </a:solidFill>
            </a:endParaRPr>
          </a:p>
        </p:txBody>
      </p:sp>
      <p:sp>
        <p:nvSpPr>
          <p:cNvPr id="6" name="Rectangle: Rounded Corners 5">
            <a:extLst>
              <a:ext uri="{FF2B5EF4-FFF2-40B4-BE49-F238E27FC236}">
                <a16:creationId xmlns:a16="http://schemas.microsoft.com/office/drawing/2014/main" id="{4A7A0122-58B6-4F4A-9D2A-BC9BC67B3845}"/>
              </a:ext>
            </a:extLst>
          </p:cNvPr>
          <p:cNvSpPr/>
          <p:nvPr/>
        </p:nvSpPr>
        <p:spPr>
          <a:xfrm>
            <a:off x="1454887" y="1559781"/>
            <a:ext cx="4402567" cy="65956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মুক্তিযুদ্ধের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প্রতি</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শ্রদ্ধাবোধ</a:t>
            </a:r>
            <a:endParaRPr lang="en-US" sz="2800" dirty="0">
              <a:solidFill>
                <a:sysClr val="windowText" lastClr="000000"/>
              </a:solidFill>
            </a:endParaRPr>
          </a:p>
        </p:txBody>
      </p:sp>
      <p:sp>
        <p:nvSpPr>
          <p:cNvPr id="7" name="Rectangle: Rounded Corners 6">
            <a:extLst>
              <a:ext uri="{FF2B5EF4-FFF2-40B4-BE49-F238E27FC236}">
                <a16:creationId xmlns:a16="http://schemas.microsoft.com/office/drawing/2014/main" id="{1982C64A-FF00-4A4E-9D4E-5A901A46A4B0}"/>
              </a:ext>
            </a:extLst>
          </p:cNvPr>
          <p:cNvSpPr/>
          <p:nvPr/>
        </p:nvSpPr>
        <p:spPr>
          <a:xfrm>
            <a:off x="6206769" y="1525210"/>
            <a:ext cx="4417599" cy="74793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(খ)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এক</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প্রতিবন্ধী</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শিশুর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জীবন</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কাহিনী</a:t>
            </a:r>
            <a:endPar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Rounded Corners 7">
            <a:extLst>
              <a:ext uri="{FF2B5EF4-FFF2-40B4-BE49-F238E27FC236}">
                <a16:creationId xmlns:a16="http://schemas.microsoft.com/office/drawing/2014/main" id="{F21A0C63-B05E-4633-BB5D-E191773DA696}"/>
              </a:ext>
            </a:extLst>
          </p:cNvPr>
          <p:cNvSpPr/>
          <p:nvPr/>
        </p:nvSpPr>
        <p:spPr>
          <a:xfrm>
            <a:off x="1486296" y="2365014"/>
            <a:ext cx="4402568" cy="65956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 ১৯৫২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সালের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ভাষা</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শহিদদের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প্রতি</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শ্রদ্ধা</a:t>
            </a:r>
            <a:endParaRPr lang="en-US" sz="2400" dirty="0"/>
          </a:p>
        </p:txBody>
      </p:sp>
      <p:sp>
        <p:nvSpPr>
          <p:cNvPr id="9" name="Rectangle: Rounded Corners 8">
            <a:extLst>
              <a:ext uri="{FF2B5EF4-FFF2-40B4-BE49-F238E27FC236}">
                <a16:creationId xmlns:a16="http://schemas.microsoft.com/office/drawing/2014/main" id="{D3AA19B9-79CE-4959-9AE2-CECC8AF7265C}"/>
              </a:ext>
            </a:extLst>
          </p:cNvPr>
          <p:cNvSpPr/>
          <p:nvPr/>
        </p:nvSpPr>
        <p:spPr>
          <a:xfrm>
            <a:off x="6206772" y="2371057"/>
            <a:ext cx="4402564" cy="6595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(ঘ) </a:t>
            </a:r>
            <a:r>
              <a:rPr lang="en-US" sz="28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ভাষা</a:t>
            </a:r>
            <a:r>
              <a:rPr lang="en-US" sz="28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আন্দোলনের</a:t>
            </a:r>
            <a:r>
              <a:rPr lang="en-US" sz="28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স্মৃতি</a:t>
            </a:r>
            <a:endParaRPr lang="en-US" sz="2800" dirty="0">
              <a:solidFill>
                <a:sysClr val="windowText" lastClr="000000"/>
              </a:solidFill>
            </a:endParaRPr>
          </a:p>
        </p:txBody>
      </p:sp>
      <p:sp>
        <p:nvSpPr>
          <p:cNvPr id="10" name="Rectangle: Rounded Corners 9">
            <a:extLst>
              <a:ext uri="{FF2B5EF4-FFF2-40B4-BE49-F238E27FC236}">
                <a16:creationId xmlns:a16="http://schemas.microsoft.com/office/drawing/2014/main" id="{B7868DD4-BE93-417A-B0EF-1F71356994EA}"/>
              </a:ext>
            </a:extLst>
          </p:cNvPr>
          <p:cNvSpPr/>
          <p:nvPr/>
        </p:nvSpPr>
        <p:spPr>
          <a:xfrm>
            <a:off x="3687580" y="0"/>
            <a:ext cx="3867463" cy="70215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1" name="Rectangle: Rounded Corners 10">
            <a:extLst>
              <a:ext uri="{FF2B5EF4-FFF2-40B4-BE49-F238E27FC236}">
                <a16:creationId xmlns:a16="http://schemas.microsoft.com/office/drawing/2014/main" id="{996FD33C-C906-4EC8-A769-0F8EC4EF6603}"/>
              </a:ext>
            </a:extLst>
          </p:cNvPr>
          <p:cNvSpPr/>
          <p:nvPr/>
        </p:nvSpPr>
        <p:spPr>
          <a:xfrm>
            <a:off x="1454887" y="3246260"/>
            <a:ext cx="9154447" cy="9848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২।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লখা</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কাকে</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দেখেনি</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এবং</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চেনে</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3200" dirty="0">
              <a:solidFill>
                <a:schemeClr val="tx1"/>
              </a:solidFill>
              <a:effectLst>
                <a:outerShdw blurRad="38100" dist="38100" dir="2700000" algn="tl">
                  <a:srgbClr val="000000">
                    <a:alpha val="43137"/>
                  </a:srgbClr>
                </a:outerShdw>
              </a:effectLst>
            </a:endParaRPr>
          </a:p>
        </p:txBody>
      </p:sp>
      <p:sp>
        <p:nvSpPr>
          <p:cNvPr id="12" name="Rectangle: Rounded Corners 11">
            <a:extLst>
              <a:ext uri="{FF2B5EF4-FFF2-40B4-BE49-F238E27FC236}">
                <a16:creationId xmlns:a16="http://schemas.microsoft.com/office/drawing/2014/main" id="{0F3FFBE4-B6ED-4D5B-8EC9-8341C0D8FF41}"/>
              </a:ext>
            </a:extLst>
          </p:cNvPr>
          <p:cNvSpPr/>
          <p:nvPr/>
        </p:nvSpPr>
        <p:spPr>
          <a:xfrm>
            <a:off x="1498906" y="4523691"/>
            <a:ext cx="4358548" cy="98894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মাকে</a:t>
            </a:r>
            <a:endParaRPr lang="en-US" dirty="0">
              <a:solidFill>
                <a:sysClr val="windowText" lastClr="000000"/>
              </a:solidFill>
            </a:endParaRPr>
          </a:p>
        </p:txBody>
      </p:sp>
      <p:sp>
        <p:nvSpPr>
          <p:cNvPr id="13" name="Rectangle: Rounded Corners 12">
            <a:extLst>
              <a:ext uri="{FF2B5EF4-FFF2-40B4-BE49-F238E27FC236}">
                <a16:creationId xmlns:a16="http://schemas.microsoft.com/office/drawing/2014/main" id="{7E2EA8DD-B78F-4C0B-AB46-2DC6ADA12E22}"/>
              </a:ext>
            </a:extLst>
          </p:cNvPr>
          <p:cNvSpPr/>
          <p:nvPr/>
        </p:nvSpPr>
        <p:spPr>
          <a:xfrm>
            <a:off x="6206771" y="4523691"/>
            <a:ext cx="4402563" cy="9593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(খ)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দাদাকে</a:t>
            </a:r>
            <a:endPar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Rectangle: Rounded Corners 13">
            <a:extLst>
              <a:ext uri="{FF2B5EF4-FFF2-40B4-BE49-F238E27FC236}">
                <a16:creationId xmlns:a16="http://schemas.microsoft.com/office/drawing/2014/main" id="{66A46190-484B-46C8-947C-6177BDC5E6A9}"/>
              </a:ext>
            </a:extLst>
          </p:cNvPr>
          <p:cNvSpPr/>
          <p:nvPr/>
        </p:nvSpPr>
        <p:spPr>
          <a:xfrm>
            <a:off x="1454887" y="5738758"/>
            <a:ext cx="4402567" cy="1017059"/>
          </a:xfrm>
          <a:prstGeom prst="roundRect">
            <a:avLst>
              <a:gd name="adj" fmla="val 89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বাবাকে</a:t>
            </a:r>
            <a:endParaRPr lang="en-US" dirty="0">
              <a:solidFill>
                <a:sysClr val="windowText" lastClr="000000"/>
              </a:solidFill>
            </a:endParaRPr>
          </a:p>
        </p:txBody>
      </p:sp>
      <p:sp>
        <p:nvSpPr>
          <p:cNvPr id="15" name="Rectangle: Rounded Corners 14">
            <a:extLst>
              <a:ext uri="{FF2B5EF4-FFF2-40B4-BE49-F238E27FC236}">
                <a16:creationId xmlns:a16="http://schemas.microsoft.com/office/drawing/2014/main" id="{06B75761-1A53-4ABB-A389-1C581EC820FA}"/>
              </a:ext>
            </a:extLst>
          </p:cNvPr>
          <p:cNvSpPr/>
          <p:nvPr/>
        </p:nvSpPr>
        <p:spPr>
          <a:xfrm>
            <a:off x="6206771" y="5711531"/>
            <a:ext cx="4402563" cy="1017059"/>
          </a:xfrm>
          <a:prstGeom prst="roundRect">
            <a:avLst>
              <a:gd name="adj" fmla="val 81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(ঘ)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মামাকে</a:t>
            </a:r>
            <a:endParaRPr lang="en-US" dirty="0">
              <a:solidFill>
                <a:sysClr val="windowText" lastClr="000000"/>
              </a:solidFill>
            </a:endParaRPr>
          </a:p>
        </p:txBody>
      </p:sp>
      <p:sp>
        <p:nvSpPr>
          <p:cNvPr id="16" name="TextBox 15">
            <a:extLst>
              <a:ext uri="{FF2B5EF4-FFF2-40B4-BE49-F238E27FC236}">
                <a16:creationId xmlns:a16="http://schemas.microsoft.com/office/drawing/2014/main" id="{1559FECC-AA34-4D52-8416-DDED0FC81739}"/>
              </a:ext>
            </a:extLst>
          </p:cNvPr>
          <p:cNvSpPr txBox="1"/>
          <p:nvPr/>
        </p:nvSpPr>
        <p:spPr>
          <a:xfrm>
            <a:off x="5095350" y="2251677"/>
            <a:ext cx="681597" cy="923330"/>
          </a:xfrm>
          <a:prstGeom prst="rect">
            <a:avLst/>
          </a:prstGeom>
          <a:noFill/>
        </p:spPr>
        <p:txBody>
          <a:bodyPr wrap="none" rtlCol="0">
            <a:spAutoFit/>
          </a:bodyPr>
          <a:lstStyle/>
          <a:p>
            <a:r>
              <a:rPr lang="en-US" sz="5400" b="1" dirty="0">
                <a:solidFill>
                  <a:schemeClr val="bg1"/>
                </a:solidFill>
              </a:rPr>
              <a:t>√</a:t>
            </a:r>
          </a:p>
        </p:txBody>
      </p:sp>
      <p:sp>
        <p:nvSpPr>
          <p:cNvPr id="17" name="TextBox 16">
            <a:extLst>
              <a:ext uri="{FF2B5EF4-FFF2-40B4-BE49-F238E27FC236}">
                <a16:creationId xmlns:a16="http://schemas.microsoft.com/office/drawing/2014/main" id="{70DAD42D-5755-4A74-857A-27D74A46467E}"/>
              </a:ext>
            </a:extLst>
          </p:cNvPr>
          <p:cNvSpPr txBox="1"/>
          <p:nvPr/>
        </p:nvSpPr>
        <p:spPr>
          <a:xfrm>
            <a:off x="9933512" y="1211129"/>
            <a:ext cx="726481" cy="1323439"/>
          </a:xfrm>
          <a:prstGeom prst="rect">
            <a:avLst/>
          </a:prstGeom>
          <a:noFill/>
        </p:spPr>
        <p:txBody>
          <a:bodyPr wrap="none" rtlCol="0">
            <a:spAutoFit/>
          </a:bodyPr>
          <a:lstStyle/>
          <a:p>
            <a:r>
              <a:rPr lang="en-US" sz="8000" b="1" dirty="0">
                <a:solidFill>
                  <a:srgbClr val="FF0000"/>
                </a:solidFill>
              </a:rPr>
              <a:t>×</a:t>
            </a:r>
          </a:p>
        </p:txBody>
      </p:sp>
      <p:sp>
        <p:nvSpPr>
          <p:cNvPr id="18" name="TextBox 17">
            <a:extLst>
              <a:ext uri="{FF2B5EF4-FFF2-40B4-BE49-F238E27FC236}">
                <a16:creationId xmlns:a16="http://schemas.microsoft.com/office/drawing/2014/main" id="{97222F5B-21EC-4B81-9EA5-9B3280BA58E2}"/>
              </a:ext>
            </a:extLst>
          </p:cNvPr>
          <p:cNvSpPr txBox="1"/>
          <p:nvPr/>
        </p:nvSpPr>
        <p:spPr>
          <a:xfrm>
            <a:off x="9924166" y="1977084"/>
            <a:ext cx="690857" cy="1323439"/>
          </a:xfrm>
          <a:prstGeom prst="rect">
            <a:avLst/>
          </a:prstGeom>
          <a:noFill/>
        </p:spPr>
        <p:txBody>
          <a:bodyPr wrap="square" rtlCol="0">
            <a:spAutoFit/>
          </a:bodyPr>
          <a:lstStyle/>
          <a:p>
            <a:r>
              <a:rPr lang="en-US" sz="8000" b="1" dirty="0">
                <a:solidFill>
                  <a:srgbClr val="FF0000"/>
                </a:solidFill>
              </a:rPr>
              <a:t>×</a:t>
            </a:r>
          </a:p>
        </p:txBody>
      </p:sp>
      <p:sp>
        <p:nvSpPr>
          <p:cNvPr id="19" name="TextBox 18">
            <a:extLst>
              <a:ext uri="{FF2B5EF4-FFF2-40B4-BE49-F238E27FC236}">
                <a16:creationId xmlns:a16="http://schemas.microsoft.com/office/drawing/2014/main" id="{D469603B-7B2F-4827-A773-2E6E1957B988}"/>
              </a:ext>
            </a:extLst>
          </p:cNvPr>
          <p:cNvSpPr txBox="1"/>
          <p:nvPr/>
        </p:nvSpPr>
        <p:spPr>
          <a:xfrm>
            <a:off x="9969136" y="4236730"/>
            <a:ext cx="726481" cy="1323439"/>
          </a:xfrm>
          <a:prstGeom prst="rect">
            <a:avLst/>
          </a:prstGeom>
          <a:noFill/>
        </p:spPr>
        <p:txBody>
          <a:bodyPr wrap="none" rtlCol="0">
            <a:spAutoFit/>
          </a:bodyPr>
          <a:lstStyle/>
          <a:p>
            <a:r>
              <a:rPr lang="en-US" sz="8000" b="1" dirty="0">
                <a:solidFill>
                  <a:srgbClr val="FF0000"/>
                </a:solidFill>
              </a:rPr>
              <a:t>×</a:t>
            </a:r>
          </a:p>
        </p:txBody>
      </p:sp>
      <p:sp>
        <p:nvSpPr>
          <p:cNvPr id="20" name="TextBox 19">
            <a:extLst>
              <a:ext uri="{FF2B5EF4-FFF2-40B4-BE49-F238E27FC236}">
                <a16:creationId xmlns:a16="http://schemas.microsoft.com/office/drawing/2014/main" id="{DCBC92A0-B2E2-4D59-A132-95B1A857B37A}"/>
              </a:ext>
            </a:extLst>
          </p:cNvPr>
          <p:cNvSpPr txBox="1"/>
          <p:nvPr/>
        </p:nvSpPr>
        <p:spPr>
          <a:xfrm>
            <a:off x="9953467" y="5503059"/>
            <a:ext cx="726481" cy="1323439"/>
          </a:xfrm>
          <a:prstGeom prst="rect">
            <a:avLst/>
          </a:prstGeom>
          <a:noFill/>
        </p:spPr>
        <p:txBody>
          <a:bodyPr wrap="none" rtlCol="0">
            <a:spAutoFit/>
          </a:bodyPr>
          <a:lstStyle/>
          <a:p>
            <a:r>
              <a:rPr lang="en-US" sz="8000" b="1" dirty="0">
                <a:solidFill>
                  <a:srgbClr val="FF0000"/>
                </a:solidFill>
              </a:rPr>
              <a:t>×</a:t>
            </a:r>
          </a:p>
        </p:txBody>
      </p:sp>
      <p:sp>
        <p:nvSpPr>
          <p:cNvPr id="21" name="TextBox 20">
            <a:extLst>
              <a:ext uri="{FF2B5EF4-FFF2-40B4-BE49-F238E27FC236}">
                <a16:creationId xmlns:a16="http://schemas.microsoft.com/office/drawing/2014/main" id="{44100A54-8743-45C5-9109-6C1BFD5DD616}"/>
              </a:ext>
            </a:extLst>
          </p:cNvPr>
          <p:cNvSpPr txBox="1"/>
          <p:nvPr/>
        </p:nvSpPr>
        <p:spPr>
          <a:xfrm>
            <a:off x="5201583" y="4309253"/>
            <a:ext cx="726481" cy="1323439"/>
          </a:xfrm>
          <a:prstGeom prst="rect">
            <a:avLst/>
          </a:prstGeom>
          <a:noFill/>
        </p:spPr>
        <p:txBody>
          <a:bodyPr wrap="none" rtlCol="0">
            <a:spAutoFit/>
          </a:bodyPr>
          <a:lstStyle/>
          <a:p>
            <a:r>
              <a:rPr lang="en-US" sz="8000" b="1" dirty="0">
                <a:solidFill>
                  <a:srgbClr val="FF0000"/>
                </a:solidFill>
              </a:rPr>
              <a:t>×</a:t>
            </a:r>
          </a:p>
        </p:txBody>
      </p:sp>
      <p:sp>
        <p:nvSpPr>
          <p:cNvPr id="22" name="TextBox 21">
            <a:extLst>
              <a:ext uri="{FF2B5EF4-FFF2-40B4-BE49-F238E27FC236}">
                <a16:creationId xmlns:a16="http://schemas.microsoft.com/office/drawing/2014/main" id="{0D90A3AD-68E3-4D3D-A4B6-3078B8283D2C}"/>
              </a:ext>
            </a:extLst>
          </p:cNvPr>
          <p:cNvSpPr txBox="1"/>
          <p:nvPr/>
        </p:nvSpPr>
        <p:spPr>
          <a:xfrm>
            <a:off x="5095350" y="1169040"/>
            <a:ext cx="726481" cy="1323439"/>
          </a:xfrm>
          <a:prstGeom prst="rect">
            <a:avLst/>
          </a:prstGeom>
          <a:noFill/>
        </p:spPr>
        <p:txBody>
          <a:bodyPr wrap="none" rtlCol="0">
            <a:spAutoFit/>
          </a:bodyPr>
          <a:lstStyle/>
          <a:p>
            <a:r>
              <a:rPr lang="en-US" sz="8000" b="1" dirty="0">
                <a:solidFill>
                  <a:srgbClr val="FF0000"/>
                </a:solidFill>
              </a:rPr>
              <a:t>×</a:t>
            </a:r>
          </a:p>
        </p:txBody>
      </p:sp>
      <p:sp>
        <p:nvSpPr>
          <p:cNvPr id="23" name="TextBox 22">
            <a:extLst>
              <a:ext uri="{FF2B5EF4-FFF2-40B4-BE49-F238E27FC236}">
                <a16:creationId xmlns:a16="http://schemas.microsoft.com/office/drawing/2014/main" id="{093D53C5-BFCF-4FA4-BFC2-D73D0BE3D9F3}"/>
              </a:ext>
            </a:extLst>
          </p:cNvPr>
          <p:cNvSpPr txBox="1"/>
          <p:nvPr/>
        </p:nvSpPr>
        <p:spPr>
          <a:xfrm>
            <a:off x="5209521" y="5711531"/>
            <a:ext cx="681597" cy="923330"/>
          </a:xfrm>
          <a:prstGeom prst="rect">
            <a:avLst/>
          </a:prstGeom>
          <a:noFill/>
        </p:spPr>
        <p:txBody>
          <a:bodyPr wrap="none" rtlCol="0">
            <a:spAutoFit/>
          </a:bodyPr>
          <a:lstStyle/>
          <a:p>
            <a:r>
              <a:rPr lang="en-US" sz="5400" b="1" dirty="0">
                <a:solidFill>
                  <a:schemeClr val="bg1"/>
                </a:solidFill>
              </a:rPr>
              <a:t>√</a:t>
            </a:r>
          </a:p>
        </p:txBody>
      </p:sp>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C7EA38C2-04CE-4EA7-93B8-10D0BEBFB611}"/>
                  </a:ext>
                </a:extLst>
              </p14:cNvPr>
              <p14:cNvContentPartPr/>
              <p14:nvPr/>
            </p14:nvContentPartPr>
            <p14:xfrm>
              <a:off x="1747800" y="6876249"/>
              <a:ext cx="360" cy="360"/>
            </p14:xfrm>
          </p:contentPart>
        </mc:Choice>
        <mc:Fallback xmlns="">
          <p:pic>
            <p:nvPicPr>
              <p:cNvPr id="24" name="Ink 23">
                <a:extLst>
                  <a:ext uri="{FF2B5EF4-FFF2-40B4-BE49-F238E27FC236}">
                    <a16:creationId xmlns:a16="http://schemas.microsoft.com/office/drawing/2014/main" id="{C7EA38C2-04CE-4EA7-93B8-10D0BEBFB611}"/>
                  </a:ext>
                </a:extLst>
              </p:cNvPr>
              <p:cNvPicPr/>
              <p:nvPr/>
            </p:nvPicPr>
            <p:blipFill>
              <a:blip r:embed="rId3"/>
              <a:stretch>
                <a:fillRect/>
              </a:stretch>
            </p:blipFill>
            <p:spPr>
              <a:xfrm>
                <a:off x="1731960" y="6812889"/>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DF7CA196-EE43-480B-A45C-C6C2B11C0C22}"/>
                  </a:ext>
                </a:extLst>
              </p14:cNvPr>
              <p14:cNvContentPartPr/>
              <p14:nvPr/>
            </p14:nvContentPartPr>
            <p14:xfrm>
              <a:off x="2383560" y="6313209"/>
              <a:ext cx="360" cy="360"/>
            </p14:xfrm>
          </p:contentPart>
        </mc:Choice>
        <mc:Fallback xmlns="">
          <p:pic>
            <p:nvPicPr>
              <p:cNvPr id="25" name="Ink 24">
                <a:extLst>
                  <a:ext uri="{FF2B5EF4-FFF2-40B4-BE49-F238E27FC236}">
                    <a16:creationId xmlns:a16="http://schemas.microsoft.com/office/drawing/2014/main" id="{DF7CA196-EE43-480B-A45C-C6C2B11C0C22}"/>
                  </a:ext>
                </a:extLst>
              </p:cNvPr>
              <p:cNvPicPr/>
              <p:nvPr/>
            </p:nvPicPr>
            <p:blipFill>
              <a:blip r:embed="rId3"/>
              <a:stretch>
                <a:fillRect/>
              </a:stretch>
            </p:blipFill>
            <p:spPr>
              <a:xfrm>
                <a:off x="2367720" y="6249849"/>
                <a:ext cx="31680" cy="127080"/>
              </a:xfrm>
              <a:prstGeom prst="rect">
                <a:avLst/>
              </a:prstGeom>
            </p:spPr>
          </p:pic>
        </mc:Fallback>
      </mc:AlternateContent>
    </p:spTree>
    <p:extLst>
      <p:ext uri="{BB962C8B-B14F-4D97-AF65-F5344CB8AC3E}">
        <p14:creationId xmlns:p14="http://schemas.microsoft.com/office/powerpoint/2010/main" val="17601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6" grpId="0"/>
      <p:bldP spid="17" grpId="0"/>
      <p:bldP spid="18"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0BC6F2-C5C5-4517-9944-2C82640BDB6E}"/>
              </a:ext>
            </a:extLst>
          </p:cNvPr>
          <p:cNvSpPr/>
          <p:nvPr/>
        </p:nvSpPr>
        <p:spPr>
          <a:xfrm>
            <a:off x="2034295" y="3126294"/>
            <a:ext cx="8714201" cy="6970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৪</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মিছিলে</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শত</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শত</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মানুষের</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ভিড়ের</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মধ্যে</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লখাকে</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চেনা</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যাচ্ছিল</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কারণ</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r>
              <a:rPr lang="bn-IN"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endParaRPr lang="en-US" sz="3200" dirty="0">
              <a:solidFill>
                <a:sysClr val="windowText" lastClr="000000"/>
              </a:solidFill>
            </a:endParaRPr>
          </a:p>
        </p:txBody>
      </p:sp>
      <p:sp>
        <p:nvSpPr>
          <p:cNvPr id="6" name="Rectangle: Rounded Corners 5">
            <a:extLst>
              <a:ext uri="{FF2B5EF4-FFF2-40B4-BE49-F238E27FC236}">
                <a16:creationId xmlns:a16="http://schemas.microsoft.com/office/drawing/2014/main" id="{E0F9A5AE-6D55-445A-BCD8-911F317C5215}"/>
              </a:ext>
            </a:extLst>
          </p:cNvPr>
          <p:cNvSpPr/>
          <p:nvPr/>
        </p:nvSpPr>
        <p:spPr>
          <a:xfrm>
            <a:off x="2097714" y="5505113"/>
            <a:ext cx="3372787" cy="5130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ও ii </a:t>
            </a:r>
            <a:endParaRPr lang="en-US" dirty="0">
              <a:solidFill>
                <a:sysClr val="windowText" lastClr="000000"/>
              </a:solidFill>
            </a:endParaRPr>
          </a:p>
        </p:txBody>
      </p:sp>
      <p:sp>
        <p:nvSpPr>
          <p:cNvPr id="7" name="Rectangle: Rounded Corners 6">
            <a:extLst>
              <a:ext uri="{FF2B5EF4-FFF2-40B4-BE49-F238E27FC236}">
                <a16:creationId xmlns:a16="http://schemas.microsoft.com/office/drawing/2014/main" id="{2F8C808A-4DC0-4C13-8DC9-ED65706031DE}"/>
              </a:ext>
            </a:extLst>
          </p:cNvPr>
          <p:cNvSpPr/>
          <p:nvPr/>
        </p:nvSpPr>
        <p:spPr>
          <a:xfrm>
            <a:off x="6697999" y="5505113"/>
            <a:ext cx="3372787" cy="5130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(খ)</a:t>
            </a:r>
            <a:r>
              <a:rPr lang="bn-IN"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ও iii </a:t>
            </a:r>
          </a:p>
        </p:txBody>
      </p:sp>
      <p:sp>
        <p:nvSpPr>
          <p:cNvPr id="8" name="Rectangle: Rounded Corners 7">
            <a:extLst>
              <a:ext uri="{FF2B5EF4-FFF2-40B4-BE49-F238E27FC236}">
                <a16:creationId xmlns:a16="http://schemas.microsoft.com/office/drawing/2014/main" id="{D1AABEA8-4C74-465A-AB14-5FED1DB8F781}"/>
              </a:ext>
            </a:extLst>
          </p:cNvPr>
          <p:cNvSpPr/>
          <p:nvPr/>
        </p:nvSpPr>
        <p:spPr>
          <a:xfrm>
            <a:off x="2097715" y="6148637"/>
            <a:ext cx="3372786" cy="513011"/>
          </a:xfrm>
          <a:prstGeom prst="roundRect">
            <a:avLst>
              <a:gd name="adj" fmla="val 89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 ii ও iii</a:t>
            </a:r>
            <a:endParaRPr lang="en-US" dirty="0">
              <a:solidFill>
                <a:sysClr val="windowText" lastClr="000000"/>
              </a:solidFill>
            </a:endParaRPr>
          </a:p>
        </p:txBody>
      </p:sp>
      <p:sp>
        <p:nvSpPr>
          <p:cNvPr id="9" name="Rectangle: Rounded Corners 8">
            <a:extLst>
              <a:ext uri="{FF2B5EF4-FFF2-40B4-BE49-F238E27FC236}">
                <a16:creationId xmlns:a16="http://schemas.microsoft.com/office/drawing/2014/main" id="{435810C6-D2C6-481A-B848-00505579B0AA}"/>
              </a:ext>
            </a:extLst>
          </p:cNvPr>
          <p:cNvSpPr/>
          <p:nvPr/>
        </p:nvSpPr>
        <p:spPr>
          <a:xfrm>
            <a:off x="6697999" y="6174400"/>
            <a:ext cx="3372786" cy="513012"/>
          </a:xfrm>
          <a:prstGeom prst="roundRect">
            <a:avLst>
              <a:gd name="adj" fmla="val 81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(ঘ)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ii ও iii </a:t>
            </a:r>
            <a:endParaRPr lang="en-US" dirty="0">
              <a:solidFill>
                <a:sysClr val="windowText" lastClr="000000"/>
              </a:solidFill>
            </a:endParaRPr>
          </a:p>
        </p:txBody>
      </p:sp>
      <p:sp>
        <p:nvSpPr>
          <p:cNvPr id="10" name="Rectangle: Rounded Corners 9">
            <a:extLst>
              <a:ext uri="{FF2B5EF4-FFF2-40B4-BE49-F238E27FC236}">
                <a16:creationId xmlns:a16="http://schemas.microsoft.com/office/drawing/2014/main" id="{88BD51F3-CC9F-4940-AE55-59F0487581E9}"/>
              </a:ext>
            </a:extLst>
          </p:cNvPr>
          <p:cNvSpPr/>
          <p:nvPr/>
        </p:nvSpPr>
        <p:spPr>
          <a:xfrm>
            <a:off x="2097712" y="184034"/>
            <a:ext cx="8650783" cy="11406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৩।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শহিদদের</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স্মরনে</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নির্মিত</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শহিদ</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মিনার</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কোথায়</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অবস্থিত</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r>
              <a:rPr lang="en-US" sz="40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ysClr val="windowText" lastClr="000000"/>
              </a:solidFill>
            </a:endParaRPr>
          </a:p>
        </p:txBody>
      </p:sp>
      <p:sp>
        <p:nvSpPr>
          <p:cNvPr id="11" name="Rectangle: Rounded Corners 10">
            <a:extLst>
              <a:ext uri="{FF2B5EF4-FFF2-40B4-BE49-F238E27FC236}">
                <a16:creationId xmlns:a16="http://schemas.microsoft.com/office/drawing/2014/main" id="{62D86723-F273-4D35-A7BB-EAC41D2EA651}"/>
              </a:ext>
            </a:extLst>
          </p:cNvPr>
          <p:cNvSpPr/>
          <p:nvPr/>
        </p:nvSpPr>
        <p:spPr>
          <a:xfrm>
            <a:off x="2097714" y="1502088"/>
            <a:ext cx="3979887" cy="61964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ঢাকা</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বিশ্ববিদ্যালয়ের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পাশে</a:t>
            </a:r>
            <a:endParaRPr lang="en-US" dirty="0">
              <a:solidFill>
                <a:sysClr val="windowText" lastClr="000000"/>
              </a:solidFill>
            </a:endParaRPr>
          </a:p>
        </p:txBody>
      </p:sp>
      <p:sp>
        <p:nvSpPr>
          <p:cNvPr id="12" name="Rectangle: Rounded Corners 11">
            <a:extLst>
              <a:ext uri="{FF2B5EF4-FFF2-40B4-BE49-F238E27FC236}">
                <a16:creationId xmlns:a16="http://schemas.microsoft.com/office/drawing/2014/main" id="{54A1257D-E669-4D2F-835C-C386B628AA53}"/>
              </a:ext>
            </a:extLst>
          </p:cNvPr>
          <p:cNvSpPr/>
          <p:nvPr/>
        </p:nvSpPr>
        <p:spPr>
          <a:xfrm>
            <a:off x="6684704" y="1466099"/>
            <a:ext cx="4063791" cy="6970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(খ)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টিএসসির</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পাশে</a:t>
            </a:r>
            <a:endPar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Rectangle: Rounded Corners 12">
            <a:extLst>
              <a:ext uri="{FF2B5EF4-FFF2-40B4-BE49-F238E27FC236}">
                <a16:creationId xmlns:a16="http://schemas.microsoft.com/office/drawing/2014/main" id="{8100153F-0F08-4472-B259-55F427105CA6}"/>
              </a:ext>
            </a:extLst>
          </p:cNvPr>
          <p:cNvSpPr/>
          <p:nvPr/>
        </p:nvSpPr>
        <p:spPr>
          <a:xfrm>
            <a:off x="2097714" y="2345109"/>
            <a:ext cx="3979887" cy="619647"/>
          </a:xfrm>
          <a:prstGeom prst="roundRect">
            <a:avLst>
              <a:gd name="adj" fmla="val 89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জগন্নাথ</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বিশ্ববিদ্যালয়ের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পাশে</a:t>
            </a:r>
            <a:endParaRPr lang="en-US" dirty="0">
              <a:solidFill>
                <a:sysClr val="windowText" lastClr="000000"/>
              </a:solidFill>
            </a:endParaRPr>
          </a:p>
        </p:txBody>
      </p:sp>
      <p:sp>
        <p:nvSpPr>
          <p:cNvPr id="14" name="Rectangle: Rounded Corners 13">
            <a:extLst>
              <a:ext uri="{FF2B5EF4-FFF2-40B4-BE49-F238E27FC236}">
                <a16:creationId xmlns:a16="http://schemas.microsoft.com/office/drawing/2014/main" id="{A2D92673-8CBB-4458-AC15-910392630B96}"/>
              </a:ext>
            </a:extLst>
          </p:cNvPr>
          <p:cNvSpPr/>
          <p:nvPr/>
        </p:nvSpPr>
        <p:spPr>
          <a:xfrm>
            <a:off x="6684704" y="2385162"/>
            <a:ext cx="4057699" cy="579594"/>
          </a:xfrm>
          <a:prstGeom prst="roundRect">
            <a:avLst>
              <a:gd name="adj" fmla="val 81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(ঘ)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ঢাকা</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মেডিক্যাল</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কলেজের</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পাশে</a:t>
            </a:r>
            <a:endParaRPr lang="en-US" dirty="0">
              <a:solidFill>
                <a:schemeClr val="tx1"/>
              </a:solidFill>
            </a:endParaRPr>
          </a:p>
        </p:txBody>
      </p:sp>
      <p:sp>
        <p:nvSpPr>
          <p:cNvPr id="15" name="TextBox 14">
            <a:extLst>
              <a:ext uri="{FF2B5EF4-FFF2-40B4-BE49-F238E27FC236}">
                <a16:creationId xmlns:a16="http://schemas.microsoft.com/office/drawing/2014/main" id="{BA79D8EA-C12C-4662-BC68-84F88930EBB5}"/>
              </a:ext>
            </a:extLst>
          </p:cNvPr>
          <p:cNvSpPr txBox="1"/>
          <p:nvPr/>
        </p:nvSpPr>
        <p:spPr>
          <a:xfrm>
            <a:off x="5444505" y="1087643"/>
            <a:ext cx="726481" cy="1323439"/>
          </a:xfrm>
          <a:prstGeom prst="rect">
            <a:avLst/>
          </a:prstGeom>
          <a:noFill/>
        </p:spPr>
        <p:txBody>
          <a:bodyPr wrap="none" rtlCol="0">
            <a:spAutoFit/>
          </a:bodyPr>
          <a:lstStyle/>
          <a:p>
            <a:r>
              <a:rPr lang="en-US" sz="8000" b="1" dirty="0">
                <a:solidFill>
                  <a:srgbClr val="FF0000"/>
                </a:solidFill>
              </a:rPr>
              <a:t>×</a:t>
            </a:r>
          </a:p>
        </p:txBody>
      </p:sp>
      <p:sp>
        <p:nvSpPr>
          <p:cNvPr id="16" name="TextBox 15">
            <a:extLst>
              <a:ext uri="{FF2B5EF4-FFF2-40B4-BE49-F238E27FC236}">
                <a16:creationId xmlns:a16="http://schemas.microsoft.com/office/drawing/2014/main" id="{75402152-A19F-4773-94C6-F9166FF246D9}"/>
              </a:ext>
            </a:extLst>
          </p:cNvPr>
          <p:cNvSpPr txBox="1"/>
          <p:nvPr/>
        </p:nvSpPr>
        <p:spPr>
          <a:xfrm>
            <a:off x="10100562" y="1061848"/>
            <a:ext cx="875320" cy="1323439"/>
          </a:xfrm>
          <a:prstGeom prst="rect">
            <a:avLst/>
          </a:prstGeom>
          <a:noFill/>
        </p:spPr>
        <p:txBody>
          <a:bodyPr wrap="square" rtlCol="0">
            <a:spAutoFit/>
          </a:bodyPr>
          <a:lstStyle/>
          <a:p>
            <a:r>
              <a:rPr lang="en-US" sz="8000" b="1" dirty="0">
                <a:solidFill>
                  <a:srgbClr val="FF0000"/>
                </a:solidFill>
              </a:rPr>
              <a:t>×</a:t>
            </a:r>
          </a:p>
        </p:txBody>
      </p:sp>
      <p:sp>
        <p:nvSpPr>
          <p:cNvPr id="17" name="TextBox 16">
            <a:extLst>
              <a:ext uri="{FF2B5EF4-FFF2-40B4-BE49-F238E27FC236}">
                <a16:creationId xmlns:a16="http://schemas.microsoft.com/office/drawing/2014/main" id="{023D97E8-8285-4FE8-A230-C810CC2C440A}"/>
              </a:ext>
            </a:extLst>
          </p:cNvPr>
          <p:cNvSpPr txBox="1"/>
          <p:nvPr/>
        </p:nvSpPr>
        <p:spPr>
          <a:xfrm>
            <a:off x="5428003" y="1917403"/>
            <a:ext cx="726481" cy="1323439"/>
          </a:xfrm>
          <a:prstGeom prst="rect">
            <a:avLst/>
          </a:prstGeom>
          <a:noFill/>
        </p:spPr>
        <p:txBody>
          <a:bodyPr wrap="none" rtlCol="0">
            <a:spAutoFit/>
          </a:bodyPr>
          <a:lstStyle/>
          <a:p>
            <a:r>
              <a:rPr lang="en-US" sz="8000" b="1" dirty="0">
                <a:solidFill>
                  <a:srgbClr val="FF0000"/>
                </a:solidFill>
              </a:rPr>
              <a:t>×</a:t>
            </a:r>
          </a:p>
        </p:txBody>
      </p:sp>
      <p:sp>
        <p:nvSpPr>
          <p:cNvPr id="18" name="TextBox 17">
            <a:extLst>
              <a:ext uri="{FF2B5EF4-FFF2-40B4-BE49-F238E27FC236}">
                <a16:creationId xmlns:a16="http://schemas.microsoft.com/office/drawing/2014/main" id="{6991F29D-A95A-48F3-B2ED-5BACCF87A046}"/>
              </a:ext>
            </a:extLst>
          </p:cNvPr>
          <p:cNvSpPr txBox="1"/>
          <p:nvPr/>
        </p:nvSpPr>
        <p:spPr>
          <a:xfrm>
            <a:off x="10085965" y="2245028"/>
            <a:ext cx="681597" cy="923330"/>
          </a:xfrm>
          <a:prstGeom prst="rect">
            <a:avLst/>
          </a:prstGeom>
          <a:noFill/>
        </p:spPr>
        <p:txBody>
          <a:bodyPr wrap="none" rtlCol="0">
            <a:spAutoFit/>
          </a:bodyPr>
          <a:lstStyle/>
          <a:p>
            <a:r>
              <a:rPr lang="en-US" sz="5400" b="1" dirty="0">
                <a:solidFill>
                  <a:schemeClr val="bg1"/>
                </a:solidFill>
              </a:rPr>
              <a:t>√</a:t>
            </a:r>
          </a:p>
        </p:txBody>
      </p:sp>
      <p:sp>
        <p:nvSpPr>
          <p:cNvPr id="19" name="TextBox 18">
            <a:extLst>
              <a:ext uri="{FF2B5EF4-FFF2-40B4-BE49-F238E27FC236}">
                <a16:creationId xmlns:a16="http://schemas.microsoft.com/office/drawing/2014/main" id="{55DDB9AD-293C-4BD5-9C64-34FBD6A84272}"/>
              </a:ext>
            </a:extLst>
          </p:cNvPr>
          <p:cNvSpPr txBox="1"/>
          <p:nvPr/>
        </p:nvSpPr>
        <p:spPr>
          <a:xfrm>
            <a:off x="4925368" y="5416414"/>
            <a:ext cx="647934" cy="707886"/>
          </a:xfrm>
          <a:prstGeom prst="rect">
            <a:avLst/>
          </a:prstGeom>
          <a:noFill/>
        </p:spPr>
        <p:txBody>
          <a:bodyPr wrap="square" rtlCol="0">
            <a:spAutoFit/>
          </a:bodyPr>
          <a:lstStyle/>
          <a:p>
            <a:r>
              <a:rPr lang="en-US" sz="4000" b="1" dirty="0">
                <a:solidFill>
                  <a:schemeClr val="bg1"/>
                </a:solidFill>
              </a:rPr>
              <a:t>√</a:t>
            </a:r>
          </a:p>
        </p:txBody>
      </p:sp>
      <p:sp>
        <p:nvSpPr>
          <p:cNvPr id="20" name="TextBox 19">
            <a:extLst>
              <a:ext uri="{FF2B5EF4-FFF2-40B4-BE49-F238E27FC236}">
                <a16:creationId xmlns:a16="http://schemas.microsoft.com/office/drawing/2014/main" id="{F37AB1D7-399A-4AA3-A0ED-244A87B53F38}"/>
              </a:ext>
            </a:extLst>
          </p:cNvPr>
          <p:cNvSpPr txBox="1"/>
          <p:nvPr/>
        </p:nvSpPr>
        <p:spPr>
          <a:xfrm>
            <a:off x="9507640" y="5184801"/>
            <a:ext cx="590226" cy="1015663"/>
          </a:xfrm>
          <a:prstGeom prst="rect">
            <a:avLst/>
          </a:prstGeom>
          <a:noFill/>
        </p:spPr>
        <p:txBody>
          <a:bodyPr wrap="none" rtlCol="0">
            <a:spAutoFit/>
          </a:bodyPr>
          <a:lstStyle/>
          <a:p>
            <a:r>
              <a:rPr lang="en-US" sz="6000" b="1" dirty="0">
                <a:solidFill>
                  <a:srgbClr val="FF0000"/>
                </a:solidFill>
              </a:rPr>
              <a:t>×</a:t>
            </a:r>
          </a:p>
        </p:txBody>
      </p:sp>
      <p:sp>
        <p:nvSpPr>
          <p:cNvPr id="22" name="TextBox 21">
            <a:extLst>
              <a:ext uri="{FF2B5EF4-FFF2-40B4-BE49-F238E27FC236}">
                <a16:creationId xmlns:a16="http://schemas.microsoft.com/office/drawing/2014/main" id="{01196249-B29A-4886-845F-BF6F16C9D15A}"/>
              </a:ext>
            </a:extLst>
          </p:cNvPr>
          <p:cNvSpPr txBox="1"/>
          <p:nvPr/>
        </p:nvSpPr>
        <p:spPr>
          <a:xfrm>
            <a:off x="4954222" y="5842337"/>
            <a:ext cx="590226" cy="1015663"/>
          </a:xfrm>
          <a:prstGeom prst="rect">
            <a:avLst/>
          </a:prstGeom>
          <a:noFill/>
        </p:spPr>
        <p:txBody>
          <a:bodyPr wrap="none" rtlCol="0">
            <a:spAutoFit/>
          </a:bodyPr>
          <a:lstStyle/>
          <a:p>
            <a:r>
              <a:rPr lang="en-US" sz="6000" b="1" dirty="0">
                <a:solidFill>
                  <a:srgbClr val="FF0000"/>
                </a:solidFill>
              </a:rPr>
              <a:t>×</a:t>
            </a:r>
          </a:p>
        </p:txBody>
      </p:sp>
      <p:sp>
        <p:nvSpPr>
          <p:cNvPr id="23" name="Rectangle: Rounded Corners 22">
            <a:extLst>
              <a:ext uri="{FF2B5EF4-FFF2-40B4-BE49-F238E27FC236}">
                <a16:creationId xmlns:a16="http://schemas.microsoft.com/office/drawing/2014/main" id="{DCB46BE8-2920-4E10-A25E-A9ECD54FFE03}"/>
              </a:ext>
            </a:extLst>
          </p:cNvPr>
          <p:cNvSpPr/>
          <p:nvPr/>
        </p:nvSpPr>
        <p:spPr>
          <a:xfrm>
            <a:off x="2034294" y="3930291"/>
            <a:ext cx="4098355" cy="5130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r>
              <a:rPr lang="en-US"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লখার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পরনে</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কাপড়</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ছিল</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না</a:t>
            </a:r>
            <a:endParaRPr lang="en-US" sz="2800" dirty="0">
              <a:solidFill>
                <a:sysClr val="windowText" lastClr="000000"/>
              </a:solidFill>
            </a:endParaRPr>
          </a:p>
        </p:txBody>
      </p:sp>
      <p:sp>
        <p:nvSpPr>
          <p:cNvPr id="24" name="Rectangle: Rounded Corners 23">
            <a:extLst>
              <a:ext uri="{FF2B5EF4-FFF2-40B4-BE49-F238E27FC236}">
                <a16:creationId xmlns:a16="http://schemas.microsoft.com/office/drawing/2014/main" id="{678B2923-479A-4F15-8AAF-255A544AED12}"/>
              </a:ext>
            </a:extLst>
          </p:cNvPr>
          <p:cNvSpPr/>
          <p:nvPr/>
        </p:nvSpPr>
        <p:spPr>
          <a:xfrm>
            <a:off x="6650141" y="3899571"/>
            <a:ext cx="4098355" cy="63894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(ii)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তার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খোলা</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শরীর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ও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কালো</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রঙ</a:t>
            </a:r>
            <a:endParaRPr lang="en-US" sz="2800" dirty="0">
              <a:solidFill>
                <a:sysClr val="windowText" lastClr="000000"/>
              </a:solidFill>
            </a:endParaRPr>
          </a:p>
        </p:txBody>
      </p:sp>
      <p:sp>
        <p:nvSpPr>
          <p:cNvPr id="25" name="Rectangle: Rounded Corners 24">
            <a:extLst>
              <a:ext uri="{FF2B5EF4-FFF2-40B4-BE49-F238E27FC236}">
                <a16:creationId xmlns:a16="http://schemas.microsoft.com/office/drawing/2014/main" id="{E274D56D-44B8-478F-8882-8988747D765F}"/>
              </a:ext>
            </a:extLst>
          </p:cNvPr>
          <p:cNvSpPr/>
          <p:nvPr/>
        </p:nvSpPr>
        <p:spPr>
          <a:xfrm>
            <a:off x="2034294" y="4509885"/>
            <a:ext cx="4065893" cy="5130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(iii)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লখা</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ছিল</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সবার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ছোট</a:t>
            </a:r>
            <a:endParaRPr lang="en-US" sz="2800" dirty="0">
              <a:solidFill>
                <a:sysClr val="windowText" lastClr="000000"/>
              </a:solidFill>
            </a:endParaRPr>
          </a:p>
        </p:txBody>
      </p:sp>
      <p:sp>
        <p:nvSpPr>
          <p:cNvPr id="26" name="TextBox 25">
            <a:extLst>
              <a:ext uri="{FF2B5EF4-FFF2-40B4-BE49-F238E27FC236}">
                <a16:creationId xmlns:a16="http://schemas.microsoft.com/office/drawing/2014/main" id="{DE5678D1-9060-4B45-A3A2-E10BB7CCC082}"/>
              </a:ext>
            </a:extLst>
          </p:cNvPr>
          <p:cNvSpPr txBox="1"/>
          <p:nvPr/>
        </p:nvSpPr>
        <p:spPr>
          <a:xfrm>
            <a:off x="2034294" y="4998127"/>
            <a:ext cx="8150674"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নিচের কোনটি সঠিক? </a:t>
            </a:r>
            <a:endParaRPr lang="en-US" sz="3200" dirty="0">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a16="http://schemas.microsoft.com/office/drawing/2014/main" id="{C4822DE5-5B3A-45AD-A11A-4FC4D01F8A41}"/>
              </a:ext>
            </a:extLst>
          </p:cNvPr>
          <p:cNvSpPr txBox="1"/>
          <p:nvPr/>
        </p:nvSpPr>
        <p:spPr>
          <a:xfrm>
            <a:off x="9485335" y="5842337"/>
            <a:ext cx="590226" cy="1015663"/>
          </a:xfrm>
          <a:prstGeom prst="rect">
            <a:avLst/>
          </a:prstGeom>
          <a:noFill/>
        </p:spPr>
        <p:txBody>
          <a:bodyPr wrap="none" rtlCol="0">
            <a:spAutoFit/>
          </a:bodyPr>
          <a:lstStyle/>
          <a:p>
            <a:r>
              <a:rPr lang="en-US" sz="6000" b="1" dirty="0">
                <a:solidFill>
                  <a:srgbClr val="FF0000"/>
                </a:solidFill>
              </a:rPr>
              <a:t>×</a:t>
            </a:r>
          </a:p>
        </p:txBody>
      </p:sp>
    </p:spTree>
    <p:extLst>
      <p:ext uri="{BB962C8B-B14F-4D97-AF65-F5344CB8AC3E}">
        <p14:creationId xmlns:p14="http://schemas.microsoft.com/office/powerpoint/2010/main" val="373723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15" grpId="0"/>
      <p:bldP spid="16" grpId="0"/>
      <p:bldP spid="17" grpId="0"/>
      <p:bldP spid="18" grpId="0"/>
      <p:bldP spid="19" grpId="0"/>
      <p:bldP spid="20" grpId="0"/>
      <p:bldP spid="22"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কেন্দ্রীয় শহীদ মিনার - উইকিপিডিয়া">
            <a:extLst>
              <a:ext uri="{FF2B5EF4-FFF2-40B4-BE49-F238E27FC236}">
                <a16:creationId xmlns:a16="http://schemas.microsoft.com/office/drawing/2014/main" id="{F2513E9D-EDF8-4741-949A-A1248A4736D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
            <a:ext cx="12192000" cy="6928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DD1D4C-0806-42E9-8664-3154A068CFBF}"/>
              </a:ext>
            </a:extLst>
          </p:cNvPr>
          <p:cNvSpPr txBox="1"/>
          <p:nvPr/>
        </p:nvSpPr>
        <p:spPr>
          <a:xfrm>
            <a:off x="1191275" y="1214321"/>
            <a:ext cx="9546779" cy="1938992"/>
          </a:xfrm>
          <a:prstGeom prst="rect">
            <a:avLst/>
          </a:prstGeom>
          <a:noFill/>
        </p:spPr>
        <p:txBody>
          <a:bodyPr wrap="square" rtlCol="0">
            <a:spAutoFit/>
          </a:bodyPr>
          <a:lstStyle/>
          <a:p>
            <a:pPr algn="ctr"/>
            <a:r>
              <a:rPr lang="bn-IN" sz="6000" dirty="0">
                <a:solidFill>
                  <a:srgbClr val="C00000"/>
                </a:solidFill>
                <a:latin typeface="NikoshBAN" panose="02000000000000000000" pitchFamily="2" charset="0"/>
                <a:cs typeface="NikoshBAN" panose="02000000000000000000" pitchFamily="2" charset="0"/>
              </a:rPr>
              <a:t>আজকের মাল্টিমিডিয়া ক্লাসে সবাইকে </a:t>
            </a:r>
            <a:r>
              <a:rPr lang="en-US" sz="6000" dirty="0" err="1">
                <a:solidFill>
                  <a:srgbClr val="C00000"/>
                </a:solidFill>
                <a:latin typeface="NikoshBAN" panose="02000000000000000000" pitchFamily="2" charset="0"/>
                <a:cs typeface="NikoshBAN" panose="02000000000000000000" pitchFamily="2" charset="0"/>
              </a:rPr>
              <a:t>শুভেচ্ছা</a:t>
            </a:r>
            <a:r>
              <a:rPr lang="en-US" sz="6000" dirty="0">
                <a:solidFill>
                  <a:srgbClr val="C00000"/>
                </a:solidFill>
                <a:latin typeface="NikoshBAN" panose="02000000000000000000" pitchFamily="2" charset="0"/>
                <a:cs typeface="NikoshBAN" panose="02000000000000000000" pitchFamily="2" charset="0"/>
              </a:rPr>
              <a:t> ও </a:t>
            </a:r>
            <a:r>
              <a:rPr lang="bn-IN" sz="6000" dirty="0">
                <a:solidFill>
                  <a:srgbClr val="C00000"/>
                </a:solidFill>
                <a:latin typeface="NikoshBAN" panose="02000000000000000000" pitchFamily="2" charset="0"/>
                <a:cs typeface="NikoshBAN" panose="02000000000000000000" pitchFamily="2" charset="0"/>
              </a:rPr>
              <a:t>স্বাগতম </a:t>
            </a:r>
            <a:endParaRPr lang="en-US" sz="60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2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7F894571-2B3F-455C-93A3-765DFE434FE3}"/>
              </a:ext>
            </a:extLst>
          </p:cNvPr>
          <p:cNvSpPr txBox="1"/>
          <p:nvPr/>
        </p:nvSpPr>
        <p:spPr>
          <a:xfrm>
            <a:off x="3526892" y="509047"/>
            <a:ext cx="4557251" cy="1323439"/>
          </a:xfrm>
          <a:prstGeom prst="rect">
            <a:avLst/>
          </a:prstGeom>
          <a:noFill/>
        </p:spPr>
        <p:txBody>
          <a:bodyPr wrap="square" rtlCol="0">
            <a:spAutoFit/>
          </a:bodyPr>
          <a:lstStyle/>
          <a:p>
            <a:pPr algn="ctr"/>
            <a:r>
              <a:rPr lang="en-US" sz="8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a:t>
            </a:r>
            <a:r>
              <a:rPr lang="bn-IN"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 </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2" name="TextBox 41">
            <a:extLst>
              <a:ext uri="{FF2B5EF4-FFF2-40B4-BE49-F238E27FC236}">
                <a16:creationId xmlns:a16="http://schemas.microsoft.com/office/drawing/2014/main" id="{817D60BE-DDBF-4060-A93F-B1E033E81957}"/>
              </a:ext>
            </a:extLst>
          </p:cNvPr>
          <p:cNvSpPr txBox="1"/>
          <p:nvPr/>
        </p:nvSpPr>
        <p:spPr>
          <a:xfrm>
            <a:off x="377071" y="3166229"/>
            <a:ext cx="11453567" cy="861005"/>
          </a:xfrm>
          <a:prstGeom prst="rect">
            <a:avLst/>
          </a:prstGeom>
          <a:noFill/>
        </p:spPr>
        <p:txBody>
          <a:bodyPr wrap="square">
            <a:spAutoFit/>
          </a:bodyPr>
          <a:lstStyle/>
          <a:p>
            <a:pPr algn="ctr" eaLnBrk="0" hangingPunct="0">
              <a:lnSpc>
                <a:spcPct val="90000"/>
              </a:lnSpc>
              <a:spcBef>
                <a:spcPct val="20000"/>
              </a:spcBef>
              <a:buFont typeface="Arial" charset="0"/>
              <a:buNone/>
            </a:pPr>
            <a:r>
              <a:rPr lang="bn-BD" sz="5400" dirty="0">
                <a:latin typeface="NikoshBAN" pitchFamily="2" charset="0"/>
                <a:cs typeface="NikoshBAN" pitchFamily="2" charset="0"/>
              </a:rPr>
              <a:t>একুশের গুরুত্ব লখার কাছে কতখানি তা বিশ্লেষন কর।</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255272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
                                          </p:val>
                                        </p:tav>
                                        <p:tav tm="100000">
                                          <p:val>
                                            <p:strVal val="#ppt_w"/>
                                          </p:val>
                                        </p:tav>
                                      </p:tavLst>
                                    </p:anim>
                                    <p:anim calcmode="lin" valueType="num">
                                      <p:cBhvr>
                                        <p:cTn id="26" dur="1000" fill="hold"/>
                                        <p:tgtEl>
                                          <p:spTgt spid="42"/>
                                        </p:tgtEl>
                                        <p:attrNameLst>
                                          <p:attrName>ppt_h</p:attrName>
                                        </p:attrNameLst>
                                      </p:cBhvr>
                                      <p:tavLst>
                                        <p:tav tm="0">
                                          <p:val>
                                            <p:fltVal val="0"/>
                                          </p:val>
                                        </p:tav>
                                        <p:tav tm="100000">
                                          <p:val>
                                            <p:strVal val="#ppt_h"/>
                                          </p:val>
                                        </p:tav>
                                      </p:tavLst>
                                    </p:anim>
                                    <p:anim calcmode="lin" valueType="num">
                                      <p:cBhvr>
                                        <p:cTn id="27" dur="1000" fill="hold"/>
                                        <p:tgtEl>
                                          <p:spTgt spid="42"/>
                                        </p:tgtEl>
                                        <p:attrNameLst>
                                          <p:attrName>style.rotation</p:attrName>
                                        </p:attrNameLst>
                                      </p:cBhvr>
                                      <p:tavLst>
                                        <p:tav tm="0">
                                          <p:val>
                                            <p:fltVal val="90"/>
                                          </p:val>
                                        </p:tav>
                                        <p:tav tm="100000">
                                          <p:val>
                                            <p:fltVal val="0"/>
                                          </p:val>
                                        </p:tav>
                                      </p:tavLst>
                                    </p:anim>
                                    <p:animEffect transition="in" filter="fade">
                                      <p:cBhvr>
                                        <p:cTn id="2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EE63E3B-86CE-45FD-89C7-2015BCBF8C05}"/>
              </a:ext>
            </a:extLst>
          </p:cNvPr>
          <p:cNvSpPr/>
          <p:nvPr/>
        </p:nvSpPr>
        <p:spPr>
          <a:xfrm>
            <a:off x="288108" y="208788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3ACC10D-691B-448A-8A2D-266008EBA6EA}"/>
              </a:ext>
            </a:extLst>
          </p:cNvPr>
          <p:cNvCxnSpPr/>
          <p:nvPr/>
        </p:nvCxnSpPr>
        <p:spPr>
          <a:xfrm>
            <a:off x="333828" y="0"/>
            <a:ext cx="0" cy="21336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70D7C5-C5EE-49FA-8638-81C1A58670CD}"/>
              </a:ext>
            </a:extLst>
          </p:cNvPr>
          <p:cNvCxnSpPr>
            <a:cxnSpLocks/>
          </p:cNvCxnSpPr>
          <p:nvPr/>
        </p:nvCxnSpPr>
        <p:spPr>
          <a:xfrm>
            <a:off x="529770" y="0"/>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FA80D58-A771-4EB5-AE95-A1974C05BEFC}"/>
              </a:ext>
            </a:extLst>
          </p:cNvPr>
          <p:cNvSpPr/>
          <p:nvPr/>
        </p:nvSpPr>
        <p:spPr>
          <a:xfrm>
            <a:off x="484050" y="128959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59FD5B3-5169-4A39-933A-BEEF27F8EBE9}"/>
              </a:ext>
            </a:extLst>
          </p:cNvPr>
          <p:cNvCxnSpPr>
            <a:cxnSpLocks/>
          </p:cNvCxnSpPr>
          <p:nvPr/>
        </p:nvCxnSpPr>
        <p:spPr>
          <a:xfrm>
            <a:off x="696684" y="1335314"/>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A8CA55-008C-4BBB-AF76-C5DB3C2DA360}"/>
              </a:ext>
            </a:extLst>
          </p:cNvPr>
          <p:cNvCxnSpPr>
            <a:cxnSpLocks/>
          </p:cNvCxnSpPr>
          <p:nvPr/>
        </p:nvCxnSpPr>
        <p:spPr>
          <a:xfrm>
            <a:off x="863598" y="108857"/>
            <a:ext cx="0" cy="3461657"/>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7CB9DB-799D-4208-AACD-74ABF586B31E}"/>
              </a:ext>
            </a:extLst>
          </p:cNvPr>
          <p:cNvCxnSpPr>
            <a:cxnSpLocks/>
          </p:cNvCxnSpPr>
          <p:nvPr/>
        </p:nvCxnSpPr>
        <p:spPr>
          <a:xfrm>
            <a:off x="484048" y="2002971"/>
            <a:ext cx="0" cy="16764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EDDE73-0E24-4C17-9BEA-CBE54964AB64}"/>
              </a:ext>
            </a:extLst>
          </p:cNvPr>
          <p:cNvCxnSpPr>
            <a:cxnSpLocks/>
          </p:cNvCxnSpPr>
          <p:nvPr/>
        </p:nvCxnSpPr>
        <p:spPr>
          <a:xfrm>
            <a:off x="1081312" y="45720"/>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3F146E-E1A0-4A2C-BEC1-D0CB43F2434E}"/>
              </a:ext>
            </a:extLst>
          </p:cNvPr>
          <p:cNvCxnSpPr>
            <a:cxnSpLocks/>
          </p:cNvCxnSpPr>
          <p:nvPr/>
        </p:nvCxnSpPr>
        <p:spPr>
          <a:xfrm>
            <a:off x="1248225" y="1066800"/>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A5BA42-496B-484E-A6A8-D07D4AA0A89A}"/>
              </a:ext>
            </a:extLst>
          </p:cNvPr>
          <p:cNvCxnSpPr>
            <a:cxnSpLocks/>
          </p:cNvCxnSpPr>
          <p:nvPr/>
        </p:nvCxnSpPr>
        <p:spPr>
          <a:xfrm>
            <a:off x="1081312" y="182299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77EAF9D-5C2B-4869-BC6E-90150BBAC157}"/>
              </a:ext>
            </a:extLst>
          </p:cNvPr>
          <p:cNvCxnSpPr>
            <a:cxnSpLocks/>
          </p:cNvCxnSpPr>
          <p:nvPr/>
        </p:nvCxnSpPr>
        <p:spPr>
          <a:xfrm>
            <a:off x="1393371" y="-16692"/>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290C3F-8B2E-48FC-9FDC-F39BF4641DA0}"/>
              </a:ext>
            </a:extLst>
          </p:cNvPr>
          <p:cNvCxnSpPr>
            <a:cxnSpLocks/>
          </p:cNvCxnSpPr>
          <p:nvPr/>
        </p:nvCxnSpPr>
        <p:spPr>
          <a:xfrm>
            <a:off x="1574801" y="-16693"/>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69BD3A-D959-46E1-A661-27D0CCFFB824}"/>
              </a:ext>
            </a:extLst>
          </p:cNvPr>
          <p:cNvCxnSpPr>
            <a:cxnSpLocks/>
          </p:cNvCxnSpPr>
          <p:nvPr/>
        </p:nvCxnSpPr>
        <p:spPr>
          <a:xfrm>
            <a:off x="1393371" y="2087880"/>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588408-F848-4ECA-BF33-3385F53E6407}"/>
              </a:ext>
            </a:extLst>
          </p:cNvPr>
          <p:cNvCxnSpPr>
            <a:cxnSpLocks/>
          </p:cNvCxnSpPr>
          <p:nvPr/>
        </p:nvCxnSpPr>
        <p:spPr>
          <a:xfrm>
            <a:off x="166915" y="182299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6DC6514-5A4A-48CD-A044-59B8190BD337}"/>
              </a:ext>
            </a:extLst>
          </p:cNvPr>
          <p:cNvCxnSpPr>
            <a:cxnSpLocks/>
          </p:cNvCxnSpPr>
          <p:nvPr/>
        </p:nvCxnSpPr>
        <p:spPr>
          <a:xfrm>
            <a:off x="1727201" y="838200"/>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BF8F64E-D482-4ECB-9776-107B2E142EAA}"/>
              </a:ext>
            </a:extLst>
          </p:cNvPr>
          <p:cNvCxnSpPr>
            <a:cxnSpLocks/>
          </p:cNvCxnSpPr>
          <p:nvPr/>
        </p:nvCxnSpPr>
        <p:spPr>
          <a:xfrm>
            <a:off x="1908629" y="288108"/>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D729D42-F120-40F0-9B90-292007F0F6B6}"/>
              </a:ext>
            </a:extLst>
          </p:cNvPr>
          <p:cNvSpPr/>
          <p:nvPr/>
        </p:nvSpPr>
        <p:spPr>
          <a:xfrm>
            <a:off x="1846055" y="203199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3A3DE0-B4AB-468C-8762-08DE15E8D862}"/>
              </a:ext>
            </a:extLst>
          </p:cNvPr>
          <p:cNvCxnSpPr/>
          <p:nvPr/>
        </p:nvCxnSpPr>
        <p:spPr>
          <a:xfrm>
            <a:off x="1899193" y="-51527"/>
            <a:ext cx="0" cy="21336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791A78-2FE5-486D-9D93-DB1050234916}"/>
              </a:ext>
            </a:extLst>
          </p:cNvPr>
          <p:cNvCxnSpPr>
            <a:cxnSpLocks/>
          </p:cNvCxnSpPr>
          <p:nvPr/>
        </p:nvCxnSpPr>
        <p:spPr>
          <a:xfrm>
            <a:off x="2095135" y="-5152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C24C434-7887-4F34-B2BA-535FEC53A372}"/>
              </a:ext>
            </a:extLst>
          </p:cNvPr>
          <p:cNvSpPr/>
          <p:nvPr/>
        </p:nvSpPr>
        <p:spPr>
          <a:xfrm>
            <a:off x="2049415" y="1238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45A1371-0C4C-4BBF-9401-EA8F393E2655}"/>
              </a:ext>
            </a:extLst>
          </p:cNvPr>
          <p:cNvCxnSpPr>
            <a:cxnSpLocks/>
          </p:cNvCxnSpPr>
          <p:nvPr/>
        </p:nvCxnSpPr>
        <p:spPr>
          <a:xfrm>
            <a:off x="2262049" y="128378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EC5261-1E0A-4072-83C1-53465309225B}"/>
              </a:ext>
            </a:extLst>
          </p:cNvPr>
          <p:cNvCxnSpPr>
            <a:cxnSpLocks/>
          </p:cNvCxnSpPr>
          <p:nvPr/>
        </p:nvCxnSpPr>
        <p:spPr>
          <a:xfrm>
            <a:off x="2428963" y="57330"/>
            <a:ext cx="0" cy="288907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3E3B27-3D3C-4BD5-B97A-CCD7956762C2}"/>
              </a:ext>
            </a:extLst>
          </p:cNvPr>
          <p:cNvCxnSpPr>
            <a:cxnSpLocks/>
          </p:cNvCxnSpPr>
          <p:nvPr/>
        </p:nvCxnSpPr>
        <p:spPr>
          <a:xfrm>
            <a:off x="2049413" y="1951444"/>
            <a:ext cx="0" cy="16764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54DE2E4-0F02-4FBB-99E7-D17A6FE8E3D6}"/>
              </a:ext>
            </a:extLst>
          </p:cNvPr>
          <p:cNvCxnSpPr>
            <a:cxnSpLocks/>
          </p:cNvCxnSpPr>
          <p:nvPr/>
        </p:nvCxnSpPr>
        <p:spPr>
          <a:xfrm>
            <a:off x="2646677" y="-580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642D69-3CDD-4373-9560-A17AA148F5D6}"/>
              </a:ext>
            </a:extLst>
          </p:cNvPr>
          <p:cNvCxnSpPr>
            <a:cxnSpLocks/>
          </p:cNvCxnSpPr>
          <p:nvPr/>
        </p:nvCxnSpPr>
        <p:spPr>
          <a:xfrm>
            <a:off x="2813590" y="101527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804A9CD-EE36-4D7A-B736-23DED9021DEA}"/>
              </a:ext>
            </a:extLst>
          </p:cNvPr>
          <p:cNvCxnSpPr>
            <a:cxnSpLocks/>
          </p:cNvCxnSpPr>
          <p:nvPr/>
        </p:nvCxnSpPr>
        <p:spPr>
          <a:xfrm>
            <a:off x="2646677" y="1771466"/>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8466AEF-BFC7-4A2A-AD4B-55F890EBCE5F}"/>
              </a:ext>
            </a:extLst>
          </p:cNvPr>
          <p:cNvCxnSpPr>
            <a:cxnSpLocks/>
          </p:cNvCxnSpPr>
          <p:nvPr/>
        </p:nvCxnSpPr>
        <p:spPr>
          <a:xfrm>
            <a:off x="2958736" y="-68219"/>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0FC573-48CD-40FB-8982-D3AEF3F44248}"/>
              </a:ext>
            </a:extLst>
          </p:cNvPr>
          <p:cNvCxnSpPr>
            <a:cxnSpLocks/>
          </p:cNvCxnSpPr>
          <p:nvPr/>
        </p:nvCxnSpPr>
        <p:spPr>
          <a:xfrm>
            <a:off x="3140166" y="-68220"/>
            <a:ext cx="0" cy="1568268"/>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EA43B4-7398-4789-A474-3B7353901CB3}"/>
              </a:ext>
            </a:extLst>
          </p:cNvPr>
          <p:cNvCxnSpPr>
            <a:cxnSpLocks/>
          </p:cNvCxnSpPr>
          <p:nvPr/>
        </p:nvCxnSpPr>
        <p:spPr>
          <a:xfrm>
            <a:off x="2958736" y="2036353"/>
            <a:ext cx="0" cy="1643018"/>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84F834-1D0B-4BFC-A23F-D9013138BA9C}"/>
              </a:ext>
            </a:extLst>
          </p:cNvPr>
          <p:cNvCxnSpPr>
            <a:cxnSpLocks/>
          </p:cNvCxnSpPr>
          <p:nvPr/>
        </p:nvCxnSpPr>
        <p:spPr>
          <a:xfrm>
            <a:off x="1732280" y="1771466"/>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ED68AA-7576-4EE5-AA53-09F8176502C8}"/>
              </a:ext>
            </a:extLst>
          </p:cNvPr>
          <p:cNvCxnSpPr>
            <a:cxnSpLocks/>
          </p:cNvCxnSpPr>
          <p:nvPr/>
        </p:nvCxnSpPr>
        <p:spPr>
          <a:xfrm>
            <a:off x="3292566" y="786673"/>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CDEFE6-91B0-4B4C-871F-0F089969C6EB}"/>
              </a:ext>
            </a:extLst>
          </p:cNvPr>
          <p:cNvCxnSpPr>
            <a:cxnSpLocks/>
          </p:cNvCxnSpPr>
          <p:nvPr/>
        </p:nvCxnSpPr>
        <p:spPr>
          <a:xfrm>
            <a:off x="3473994" y="236581"/>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536DBF1-C39C-4D67-BA9F-84FA6AFDBA63}"/>
              </a:ext>
            </a:extLst>
          </p:cNvPr>
          <p:cNvSpPr/>
          <p:nvPr/>
        </p:nvSpPr>
        <p:spPr>
          <a:xfrm>
            <a:off x="3706220" y="203635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3841986-912E-448A-828D-E261DBCCFA7A}"/>
              </a:ext>
            </a:extLst>
          </p:cNvPr>
          <p:cNvCxnSpPr/>
          <p:nvPr/>
        </p:nvCxnSpPr>
        <p:spPr>
          <a:xfrm>
            <a:off x="3751940" y="-51527"/>
            <a:ext cx="0" cy="21336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87FEC8-7983-4CED-890F-6A46D7AA95E5}"/>
              </a:ext>
            </a:extLst>
          </p:cNvPr>
          <p:cNvCxnSpPr>
            <a:cxnSpLocks/>
          </p:cNvCxnSpPr>
          <p:nvPr/>
        </p:nvCxnSpPr>
        <p:spPr>
          <a:xfrm>
            <a:off x="3947882" y="-5152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30D40251-19C1-4381-B7DA-CAF3752AD21D}"/>
              </a:ext>
            </a:extLst>
          </p:cNvPr>
          <p:cNvSpPr/>
          <p:nvPr/>
        </p:nvSpPr>
        <p:spPr>
          <a:xfrm>
            <a:off x="3902162" y="1238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C3EC0B62-AD17-4692-BC89-67D64DAAE6CA}"/>
              </a:ext>
            </a:extLst>
          </p:cNvPr>
          <p:cNvCxnSpPr>
            <a:cxnSpLocks/>
          </p:cNvCxnSpPr>
          <p:nvPr/>
        </p:nvCxnSpPr>
        <p:spPr>
          <a:xfrm>
            <a:off x="4114796" y="128378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4E53E1E-838E-4980-8A22-BA764A4FAFEC}"/>
              </a:ext>
            </a:extLst>
          </p:cNvPr>
          <p:cNvCxnSpPr>
            <a:cxnSpLocks/>
          </p:cNvCxnSpPr>
          <p:nvPr/>
        </p:nvCxnSpPr>
        <p:spPr>
          <a:xfrm>
            <a:off x="4281710" y="57330"/>
            <a:ext cx="0" cy="3461657"/>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D38D4E-CB9F-4A3C-BD21-B2BA97312D8C}"/>
              </a:ext>
            </a:extLst>
          </p:cNvPr>
          <p:cNvCxnSpPr>
            <a:cxnSpLocks/>
          </p:cNvCxnSpPr>
          <p:nvPr/>
        </p:nvCxnSpPr>
        <p:spPr>
          <a:xfrm>
            <a:off x="3902160" y="1951444"/>
            <a:ext cx="0" cy="212707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80CC2AA-30F5-4882-9BE2-268BC08E3211}"/>
              </a:ext>
            </a:extLst>
          </p:cNvPr>
          <p:cNvCxnSpPr>
            <a:cxnSpLocks/>
          </p:cNvCxnSpPr>
          <p:nvPr/>
        </p:nvCxnSpPr>
        <p:spPr>
          <a:xfrm>
            <a:off x="4499424" y="-580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CC2DF1A-F3ED-4740-B1AF-7F75FE222CF2}"/>
              </a:ext>
            </a:extLst>
          </p:cNvPr>
          <p:cNvCxnSpPr>
            <a:cxnSpLocks/>
          </p:cNvCxnSpPr>
          <p:nvPr/>
        </p:nvCxnSpPr>
        <p:spPr>
          <a:xfrm>
            <a:off x="4666337" y="101527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155F755-B761-41AE-9B8E-D3F9A34BC730}"/>
              </a:ext>
            </a:extLst>
          </p:cNvPr>
          <p:cNvCxnSpPr>
            <a:cxnSpLocks/>
          </p:cNvCxnSpPr>
          <p:nvPr/>
        </p:nvCxnSpPr>
        <p:spPr>
          <a:xfrm>
            <a:off x="4499424" y="1771466"/>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CD18BEC-FA03-4975-A16B-65C304139F21}"/>
              </a:ext>
            </a:extLst>
          </p:cNvPr>
          <p:cNvCxnSpPr>
            <a:cxnSpLocks/>
          </p:cNvCxnSpPr>
          <p:nvPr/>
        </p:nvCxnSpPr>
        <p:spPr>
          <a:xfrm>
            <a:off x="4811483" y="-68219"/>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9FC56E6-135F-4266-8B3B-5807CD302AD9}"/>
              </a:ext>
            </a:extLst>
          </p:cNvPr>
          <p:cNvCxnSpPr>
            <a:cxnSpLocks/>
          </p:cNvCxnSpPr>
          <p:nvPr/>
        </p:nvCxnSpPr>
        <p:spPr>
          <a:xfrm>
            <a:off x="4992913" y="-68220"/>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22E5EF9-E4D5-4364-A0E2-167E6ACD8DAE}"/>
              </a:ext>
            </a:extLst>
          </p:cNvPr>
          <p:cNvCxnSpPr>
            <a:cxnSpLocks/>
          </p:cNvCxnSpPr>
          <p:nvPr/>
        </p:nvCxnSpPr>
        <p:spPr>
          <a:xfrm>
            <a:off x="4811483" y="203635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B0B2C5A-B03F-4975-8DE5-5C3C7106597F}"/>
              </a:ext>
            </a:extLst>
          </p:cNvPr>
          <p:cNvCxnSpPr>
            <a:cxnSpLocks/>
          </p:cNvCxnSpPr>
          <p:nvPr/>
        </p:nvCxnSpPr>
        <p:spPr>
          <a:xfrm>
            <a:off x="3585027" y="1771466"/>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D51ACF9-152F-439D-9690-4E598558C614}"/>
              </a:ext>
            </a:extLst>
          </p:cNvPr>
          <p:cNvCxnSpPr>
            <a:cxnSpLocks/>
          </p:cNvCxnSpPr>
          <p:nvPr/>
        </p:nvCxnSpPr>
        <p:spPr>
          <a:xfrm>
            <a:off x="5145313" y="786673"/>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D2156E-C0CE-4696-97E3-34E8954269AD}"/>
              </a:ext>
            </a:extLst>
          </p:cNvPr>
          <p:cNvCxnSpPr>
            <a:cxnSpLocks/>
          </p:cNvCxnSpPr>
          <p:nvPr/>
        </p:nvCxnSpPr>
        <p:spPr>
          <a:xfrm>
            <a:off x="5326741" y="236581"/>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B3986A85-4CCA-4D64-B5F8-62101B80B1C8}"/>
              </a:ext>
            </a:extLst>
          </p:cNvPr>
          <p:cNvSpPr/>
          <p:nvPr/>
        </p:nvSpPr>
        <p:spPr>
          <a:xfrm>
            <a:off x="6986452" y="217932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D5895599-8F0B-4039-9D66-64DA513E4A1A}"/>
              </a:ext>
            </a:extLst>
          </p:cNvPr>
          <p:cNvCxnSpPr/>
          <p:nvPr/>
        </p:nvCxnSpPr>
        <p:spPr>
          <a:xfrm>
            <a:off x="7032172" y="91440"/>
            <a:ext cx="0" cy="21336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B3AC748-50FD-4D93-B8E2-35E82EC97450}"/>
              </a:ext>
            </a:extLst>
          </p:cNvPr>
          <p:cNvCxnSpPr>
            <a:cxnSpLocks/>
          </p:cNvCxnSpPr>
          <p:nvPr/>
        </p:nvCxnSpPr>
        <p:spPr>
          <a:xfrm>
            <a:off x="7228114" y="91440"/>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DEEC1EA1-C670-49E4-A4ED-2658C8565749}"/>
              </a:ext>
            </a:extLst>
          </p:cNvPr>
          <p:cNvSpPr/>
          <p:nvPr/>
        </p:nvSpPr>
        <p:spPr>
          <a:xfrm>
            <a:off x="7182394" y="13810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3EFA8D13-CB9E-4441-82AF-646668D0947E}"/>
              </a:ext>
            </a:extLst>
          </p:cNvPr>
          <p:cNvCxnSpPr>
            <a:cxnSpLocks/>
          </p:cNvCxnSpPr>
          <p:nvPr/>
        </p:nvCxnSpPr>
        <p:spPr>
          <a:xfrm>
            <a:off x="7395028" y="1426754"/>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0EEB6DB-CB34-4554-ACF8-F580F9777D74}"/>
              </a:ext>
            </a:extLst>
          </p:cNvPr>
          <p:cNvCxnSpPr>
            <a:cxnSpLocks/>
          </p:cNvCxnSpPr>
          <p:nvPr/>
        </p:nvCxnSpPr>
        <p:spPr>
          <a:xfrm>
            <a:off x="7561942" y="200297"/>
            <a:ext cx="0" cy="3461657"/>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34D750B-7235-4B5B-BEB9-C373F73E170A}"/>
              </a:ext>
            </a:extLst>
          </p:cNvPr>
          <p:cNvCxnSpPr>
            <a:cxnSpLocks/>
          </p:cNvCxnSpPr>
          <p:nvPr/>
        </p:nvCxnSpPr>
        <p:spPr>
          <a:xfrm>
            <a:off x="7182392" y="2094411"/>
            <a:ext cx="0" cy="16764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CAADBE-0F6A-4AED-8F62-9A2D40E69848}"/>
              </a:ext>
            </a:extLst>
          </p:cNvPr>
          <p:cNvCxnSpPr>
            <a:cxnSpLocks/>
          </p:cNvCxnSpPr>
          <p:nvPr/>
        </p:nvCxnSpPr>
        <p:spPr>
          <a:xfrm>
            <a:off x="7779656" y="137160"/>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8F4F7D5-56D9-49E3-AC54-96A361F6E1D1}"/>
              </a:ext>
            </a:extLst>
          </p:cNvPr>
          <p:cNvCxnSpPr>
            <a:cxnSpLocks/>
          </p:cNvCxnSpPr>
          <p:nvPr/>
        </p:nvCxnSpPr>
        <p:spPr>
          <a:xfrm>
            <a:off x="7946569" y="1158240"/>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1EF0C7-F35D-48CF-AC28-5C2DCF78DB10}"/>
              </a:ext>
            </a:extLst>
          </p:cNvPr>
          <p:cNvCxnSpPr>
            <a:cxnSpLocks/>
          </p:cNvCxnSpPr>
          <p:nvPr/>
        </p:nvCxnSpPr>
        <p:spPr>
          <a:xfrm>
            <a:off x="7779656" y="191443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628B65E-FBCE-4B5F-8EF7-7203F20EDF6C}"/>
              </a:ext>
            </a:extLst>
          </p:cNvPr>
          <p:cNvCxnSpPr>
            <a:cxnSpLocks/>
          </p:cNvCxnSpPr>
          <p:nvPr/>
        </p:nvCxnSpPr>
        <p:spPr>
          <a:xfrm>
            <a:off x="8091715" y="74748"/>
            <a:ext cx="0" cy="151674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4A1692F-3837-4367-BABE-B78C6DE1C9DD}"/>
              </a:ext>
            </a:extLst>
          </p:cNvPr>
          <p:cNvCxnSpPr>
            <a:cxnSpLocks/>
          </p:cNvCxnSpPr>
          <p:nvPr/>
        </p:nvCxnSpPr>
        <p:spPr>
          <a:xfrm>
            <a:off x="8273145" y="74747"/>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14C35BA-A93F-4FA8-BF80-4398EE4987F3}"/>
              </a:ext>
            </a:extLst>
          </p:cNvPr>
          <p:cNvCxnSpPr>
            <a:cxnSpLocks/>
          </p:cNvCxnSpPr>
          <p:nvPr/>
        </p:nvCxnSpPr>
        <p:spPr>
          <a:xfrm>
            <a:off x="8091715" y="2179320"/>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D44CBE-03DD-47E1-B209-D453C7B8819D}"/>
              </a:ext>
            </a:extLst>
          </p:cNvPr>
          <p:cNvCxnSpPr>
            <a:cxnSpLocks/>
          </p:cNvCxnSpPr>
          <p:nvPr/>
        </p:nvCxnSpPr>
        <p:spPr>
          <a:xfrm>
            <a:off x="6865259" y="191443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1D6306B-9FED-454E-9BD8-34B8ED952C67}"/>
              </a:ext>
            </a:extLst>
          </p:cNvPr>
          <p:cNvCxnSpPr>
            <a:cxnSpLocks/>
          </p:cNvCxnSpPr>
          <p:nvPr/>
        </p:nvCxnSpPr>
        <p:spPr>
          <a:xfrm>
            <a:off x="8425545" y="929640"/>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6E13ECB-B36B-4A4E-9161-4A4345F088C5}"/>
              </a:ext>
            </a:extLst>
          </p:cNvPr>
          <p:cNvCxnSpPr>
            <a:cxnSpLocks/>
          </p:cNvCxnSpPr>
          <p:nvPr/>
        </p:nvCxnSpPr>
        <p:spPr>
          <a:xfrm>
            <a:off x="8606973" y="379548"/>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5182A6D6-6809-44DF-A9DA-B11557E17AD7}"/>
              </a:ext>
            </a:extLst>
          </p:cNvPr>
          <p:cNvSpPr/>
          <p:nvPr/>
        </p:nvSpPr>
        <p:spPr>
          <a:xfrm>
            <a:off x="8551817" y="212779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7AFB7087-0845-4343-9A9F-40A02D3EC207}"/>
              </a:ext>
            </a:extLst>
          </p:cNvPr>
          <p:cNvCxnSpPr/>
          <p:nvPr/>
        </p:nvCxnSpPr>
        <p:spPr>
          <a:xfrm>
            <a:off x="8597537" y="39913"/>
            <a:ext cx="0" cy="21336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89F259D-2034-4D82-BDC0-FD9BF3DEB1AA}"/>
              </a:ext>
            </a:extLst>
          </p:cNvPr>
          <p:cNvCxnSpPr>
            <a:cxnSpLocks/>
          </p:cNvCxnSpPr>
          <p:nvPr/>
        </p:nvCxnSpPr>
        <p:spPr>
          <a:xfrm>
            <a:off x="8793479" y="3991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3E2131BE-4570-45E5-B8DE-BB0B06D31B39}"/>
              </a:ext>
            </a:extLst>
          </p:cNvPr>
          <p:cNvSpPr/>
          <p:nvPr/>
        </p:nvSpPr>
        <p:spPr>
          <a:xfrm>
            <a:off x="8747759" y="132950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17ED0852-165B-4472-8323-63C2F4F84836}"/>
              </a:ext>
            </a:extLst>
          </p:cNvPr>
          <p:cNvCxnSpPr>
            <a:cxnSpLocks/>
          </p:cNvCxnSpPr>
          <p:nvPr/>
        </p:nvCxnSpPr>
        <p:spPr>
          <a:xfrm>
            <a:off x="8960393" y="137522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9FFA892-BA3A-4E5D-8EF0-C07FD5DFF970}"/>
              </a:ext>
            </a:extLst>
          </p:cNvPr>
          <p:cNvCxnSpPr>
            <a:cxnSpLocks/>
          </p:cNvCxnSpPr>
          <p:nvPr/>
        </p:nvCxnSpPr>
        <p:spPr>
          <a:xfrm>
            <a:off x="9127307" y="148770"/>
            <a:ext cx="0" cy="288907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76272EE-7402-434F-8C9F-E899B9A8CA41}"/>
              </a:ext>
            </a:extLst>
          </p:cNvPr>
          <p:cNvCxnSpPr>
            <a:cxnSpLocks/>
          </p:cNvCxnSpPr>
          <p:nvPr/>
        </p:nvCxnSpPr>
        <p:spPr>
          <a:xfrm>
            <a:off x="8747757" y="2042884"/>
            <a:ext cx="0" cy="16764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E9C8EB-7681-409E-9CA9-85227BC69AC6}"/>
              </a:ext>
            </a:extLst>
          </p:cNvPr>
          <p:cNvCxnSpPr>
            <a:cxnSpLocks/>
          </p:cNvCxnSpPr>
          <p:nvPr/>
        </p:nvCxnSpPr>
        <p:spPr>
          <a:xfrm>
            <a:off x="9345021" y="8563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3B7341-1C66-4E0A-BED6-AE826DB93695}"/>
              </a:ext>
            </a:extLst>
          </p:cNvPr>
          <p:cNvCxnSpPr>
            <a:cxnSpLocks/>
          </p:cNvCxnSpPr>
          <p:nvPr/>
        </p:nvCxnSpPr>
        <p:spPr>
          <a:xfrm>
            <a:off x="9511934" y="110671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4F0828E-AE3E-4E4B-8237-388ED13EB338}"/>
              </a:ext>
            </a:extLst>
          </p:cNvPr>
          <p:cNvCxnSpPr>
            <a:cxnSpLocks/>
          </p:cNvCxnSpPr>
          <p:nvPr/>
        </p:nvCxnSpPr>
        <p:spPr>
          <a:xfrm>
            <a:off x="9345021" y="1862906"/>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2FDC0EF-0F27-4FAF-A677-D3579310FAA2}"/>
              </a:ext>
            </a:extLst>
          </p:cNvPr>
          <p:cNvCxnSpPr>
            <a:cxnSpLocks/>
          </p:cNvCxnSpPr>
          <p:nvPr/>
        </p:nvCxnSpPr>
        <p:spPr>
          <a:xfrm>
            <a:off x="9657080" y="23221"/>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B9D8449-1312-49B2-AFDB-692AD05A3447}"/>
              </a:ext>
            </a:extLst>
          </p:cNvPr>
          <p:cNvCxnSpPr>
            <a:cxnSpLocks/>
          </p:cNvCxnSpPr>
          <p:nvPr/>
        </p:nvCxnSpPr>
        <p:spPr>
          <a:xfrm>
            <a:off x="9838510" y="23220"/>
            <a:ext cx="0" cy="131209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0F90A4F-CD8E-4074-BE41-4F57F65BCF53}"/>
              </a:ext>
            </a:extLst>
          </p:cNvPr>
          <p:cNvCxnSpPr>
            <a:cxnSpLocks/>
          </p:cNvCxnSpPr>
          <p:nvPr/>
        </p:nvCxnSpPr>
        <p:spPr>
          <a:xfrm>
            <a:off x="9657080" y="2127793"/>
            <a:ext cx="0" cy="1643018"/>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6C2727C-BFD7-481D-9011-75E1B92F29CF}"/>
              </a:ext>
            </a:extLst>
          </p:cNvPr>
          <p:cNvCxnSpPr>
            <a:cxnSpLocks/>
          </p:cNvCxnSpPr>
          <p:nvPr/>
        </p:nvCxnSpPr>
        <p:spPr>
          <a:xfrm>
            <a:off x="8430624" y="1862906"/>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A2A52FA-D3E2-49D8-9B51-C5D32A36E383}"/>
              </a:ext>
            </a:extLst>
          </p:cNvPr>
          <p:cNvCxnSpPr>
            <a:cxnSpLocks/>
          </p:cNvCxnSpPr>
          <p:nvPr/>
        </p:nvCxnSpPr>
        <p:spPr>
          <a:xfrm>
            <a:off x="9990910" y="878113"/>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F92ED36-FABB-4A5A-9EB0-53171C374396}"/>
              </a:ext>
            </a:extLst>
          </p:cNvPr>
          <p:cNvCxnSpPr>
            <a:cxnSpLocks/>
          </p:cNvCxnSpPr>
          <p:nvPr/>
        </p:nvCxnSpPr>
        <p:spPr>
          <a:xfrm>
            <a:off x="10172338" y="328021"/>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994F652A-7322-41C8-9C04-1393001EF86A}"/>
              </a:ext>
            </a:extLst>
          </p:cNvPr>
          <p:cNvSpPr/>
          <p:nvPr/>
        </p:nvSpPr>
        <p:spPr>
          <a:xfrm>
            <a:off x="10404564" y="212779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83F367BF-B16E-4801-9D38-F5A2A4F4C5E5}"/>
              </a:ext>
            </a:extLst>
          </p:cNvPr>
          <p:cNvCxnSpPr/>
          <p:nvPr/>
        </p:nvCxnSpPr>
        <p:spPr>
          <a:xfrm>
            <a:off x="10450284" y="39913"/>
            <a:ext cx="0" cy="21336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262C2C4-2287-4D74-A96F-C0BFB7D2C501}"/>
              </a:ext>
            </a:extLst>
          </p:cNvPr>
          <p:cNvCxnSpPr>
            <a:cxnSpLocks/>
          </p:cNvCxnSpPr>
          <p:nvPr/>
        </p:nvCxnSpPr>
        <p:spPr>
          <a:xfrm>
            <a:off x="10646226" y="3991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F3538643-572D-484E-B7D1-1586B06B36E5}"/>
              </a:ext>
            </a:extLst>
          </p:cNvPr>
          <p:cNvSpPr/>
          <p:nvPr/>
        </p:nvSpPr>
        <p:spPr>
          <a:xfrm>
            <a:off x="10600506" y="132950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67EE3D24-008D-4955-8EAE-050C36F9CE0C}"/>
              </a:ext>
            </a:extLst>
          </p:cNvPr>
          <p:cNvCxnSpPr>
            <a:cxnSpLocks/>
          </p:cNvCxnSpPr>
          <p:nvPr/>
        </p:nvCxnSpPr>
        <p:spPr>
          <a:xfrm>
            <a:off x="10813140" y="137522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41A2FC7-3EDF-459F-B177-4601060EADCB}"/>
              </a:ext>
            </a:extLst>
          </p:cNvPr>
          <p:cNvCxnSpPr>
            <a:cxnSpLocks/>
          </p:cNvCxnSpPr>
          <p:nvPr/>
        </p:nvCxnSpPr>
        <p:spPr>
          <a:xfrm>
            <a:off x="10980054" y="148770"/>
            <a:ext cx="0" cy="3461657"/>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5BDD228-A0E9-479D-AF4D-0B29CECE4584}"/>
              </a:ext>
            </a:extLst>
          </p:cNvPr>
          <p:cNvCxnSpPr>
            <a:cxnSpLocks/>
          </p:cNvCxnSpPr>
          <p:nvPr/>
        </p:nvCxnSpPr>
        <p:spPr>
          <a:xfrm>
            <a:off x="10600504" y="2042884"/>
            <a:ext cx="0" cy="212707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F6232DE-C096-40F6-B1CF-E60E678490F6}"/>
              </a:ext>
            </a:extLst>
          </p:cNvPr>
          <p:cNvCxnSpPr>
            <a:cxnSpLocks/>
          </p:cNvCxnSpPr>
          <p:nvPr/>
        </p:nvCxnSpPr>
        <p:spPr>
          <a:xfrm>
            <a:off x="11197768" y="8563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76CE667-C79A-471C-BDE7-E9A2C6E9E517}"/>
              </a:ext>
            </a:extLst>
          </p:cNvPr>
          <p:cNvCxnSpPr>
            <a:cxnSpLocks/>
          </p:cNvCxnSpPr>
          <p:nvPr/>
        </p:nvCxnSpPr>
        <p:spPr>
          <a:xfrm>
            <a:off x="11364681" y="110671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4CC2F5A-EAD1-4CD4-8E9C-45295C82B346}"/>
              </a:ext>
            </a:extLst>
          </p:cNvPr>
          <p:cNvCxnSpPr>
            <a:cxnSpLocks/>
          </p:cNvCxnSpPr>
          <p:nvPr/>
        </p:nvCxnSpPr>
        <p:spPr>
          <a:xfrm>
            <a:off x="11197768" y="1862906"/>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AEA2A51-7565-4176-95ED-12346551C38D}"/>
              </a:ext>
            </a:extLst>
          </p:cNvPr>
          <p:cNvCxnSpPr>
            <a:cxnSpLocks/>
          </p:cNvCxnSpPr>
          <p:nvPr/>
        </p:nvCxnSpPr>
        <p:spPr>
          <a:xfrm>
            <a:off x="11509827" y="23221"/>
            <a:ext cx="0" cy="1704087"/>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ED6FB65-9E2E-4640-964B-16456BE86FC0}"/>
              </a:ext>
            </a:extLst>
          </p:cNvPr>
          <p:cNvCxnSpPr>
            <a:cxnSpLocks/>
          </p:cNvCxnSpPr>
          <p:nvPr/>
        </p:nvCxnSpPr>
        <p:spPr>
          <a:xfrm>
            <a:off x="11691257" y="23220"/>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8B43C9B-986D-44D9-93A9-1F858BC1AD33}"/>
              </a:ext>
            </a:extLst>
          </p:cNvPr>
          <p:cNvCxnSpPr>
            <a:cxnSpLocks/>
          </p:cNvCxnSpPr>
          <p:nvPr/>
        </p:nvCxnSpPr>
        <p:spPr>
          <a:xfrm>
            <a:off x="11509827" y="2127793"/>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68048FB-3657-418E-A75B-39F646FD74B4}"/>
              </a:ext>
            </a:extLst>
          </p:cNvPr>
          <p:cNvCxnSpPr>
            <a:cxnSpLocks/>
          </p:cNvCxnSpPr>
          <p:nvPr/>
        </p:nvCxnSpPr>
        <p:spPr>
          <a:xfrm>
            <a:off x="10283371" y="1862906"/>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EBFCD0C-5DB3-46B3-8D56-4046A3817F60}"/>
              </a:ext>
            </a:extLst>
          </p:cNvPr>
          <p:cNvCxnSpPr>
            <a:cxnSpLocks/>
          </p:cNvCxnSpPr>
          <p:nvPr/>
        </p:nvCxnSpPr>
        <p:spPr>
          <a:xfrm>
            <a:off x="11843657" y="878113"/>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35B1CF8-864F-4408-A518-DD7814A416FC}"/>
              </a:ext>
            </a:extLst>
          </p:cNvPr>
          <p:cNvCxnSpPr>
            <a:cxnSpLocks/>
          </p:cNvCxnSpPr>
          <p:nvPr/>
        </p:nvCxnSpPr>
        <p:spPr>
          <a:xfrm>
            <a:off x="12025085" y="328021"/>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3072D11C-3EAF-4994-A13B-A628011D0CFF}"/>
              </a:ext>
            </a:extLst>
          </p:cNvPr>
          <p:cNvSpPr/>
          <p:nvPr/>
        </p:nvSpPr>
        <p:spPr>
          <a:xfrm>
            <a:off x="4468590" y="234986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DC5A0FAE-C3EB-4392-BDF5-B3BECCC6DF4B}"/>
              </a:ext>
            </a:extLst>
          </p:cNvPr>
          <p:cNvCxnSpPr/>
          <p:nvPr/>
        </p:nvCxnSpPr>
        <p:spPr>
          <a:xfrm>
            <a:off x="4514310" y="261981"/>
            <a:ext cx="0" cy="21336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EC7A677-70F0-426E-9E22-299013AB6996}"/>
              </a:ext>
            </a:extLst>
          </p:cNvPr>
          <p:cNvCxnSpPr>
            <a:cxnSpLocks/>
          </p:cNvCxnSpPr>
          <p:nvPr/>
        </p:nvCxnSpPr>
        <p:spPr>
          <a:xfrm>
            <a:off x="4710252" y="261981"/>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E7835E13-8575-4B44-A13A-10456A4BC5B8}"/>
              </a:ext>
            </a:extLst>
          </p:cNvPr>
          <p:cNvSpPr/>
          <p:nvPr/>
        </p:nvSpPr>
        <p:spPr>
          <a:xfrm>
            <a:off x="4664532" y="155157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39393FE5-1221-4330-8D2B-6F5F8DE67787}"/>
              </a:ext>
            </a:extLst>
          </p:cNvPr>
          <p:cNvCxnSpPr>
            <a:cxnSpLocks/>
          </p:cNvCxnSpPr>
          <p:nvPr/>
        </p:nvCxnSpPr>
        <p:spPr>
          <a:xfrm>
            <a:off x="4877166" y="1597295"/>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9FAC538-8A1A-4F4E-9708-89E3BF362C96}"/>
              </a:ext>
            </a:extLst>
          </p:cNvPr>
          <p:cNvCxnSpPr>
            <a:cxnSpLocks/>
          </p:cNvCxnSpPr>
          <p:nvPr/>
        </p:nvCxnSpPr>
        <p:spPr>
          <a:xfrm>
            <a:off x="5044080" y="370838"/>
            <a:ext cx="0" cy="3461657"/>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1452394-756F-4849-8772-E3E0ED486572}"/>
              </a:ext>
            </a:extLst>
          </p:cNvPr>
          <p:cNvCxnSpPr>
            <a:cxnSpLocks/>
          </p:cNvCxnSpPr>
          <p:nvPr/>
        </p:nvCxnSpPr>
        <p:spPr>
          <a:xfrm>
            <a:off x="4664530" y="2264952"/>
            <a:ext cx="0" cy="16764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C04691F-2208-4316-B46C-192E784107D9}"/>
              </a:ext>
            </a:extLst>
          </p:cNvPr>
          <p:cNvCxnSpPr>
            <a:cxnSpLocks/>
          </p:cNvCxnSpPr>
          <p:nvPr/>
        </p:nvCxnSpPr>
        <p:spPr>
          <a:xfrm>
            <a:off x="5261794" y="307701"/>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C399BC-BC22-4407-9BFC-06BCB66D8BD8}"/>
              </a:ext>
            </a:extLst>
          </p:cNvPr>
          <p:cNvCxnSpPr>
            <a:cxnSpLocks/>
          </p:cNvCxnSpPr>
          <p:nvPr/>
        </p:nvCxnSpPr>
        <p:spPr>
          <a:xfrm>
            <a:off x="5428707" y="1328781"/>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9978700-A6EF-40C1-8326-69AE06A967F1}"/>
              </a:ext>
            </a:extLst>
          </p:cNvPr>
          <p:cNvCxnSpPr>
            <a:cxnSpLocks/>
          </p:cNvCxnSpPr>
          <p:nvPr/>
        </p:nvCxnSpPr>
        <p:spPr>
          <a:xfrm>
            <a:off x="5261794" y="2084974"/>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313A403-55FD-4473-8DFA-7AB761C0CA6D}"/>
              </a:ext>
            </a:extLst>
          </p:cNvPr>
          <p:cNvCxnSpPr>
            <a:cxnSpLocks/>
          </p:cNvCxnSpPr>
          <p:nvPr/>
        </p:nvCxnSpPr>
        <p:spPr>
          <a:xfrm>
            <a:off x="5573853" y="245289"/>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DEA5156-A081-43B3-9FFE-12D8B56405BF}"/>
              </a:ext>
            </a:extLst>
          </p:cNvPr>
          <p:cNvCxnSpPr>
            <a:cxnSpLocks/>
          </p:cNvCxnSpPr>
          <p:nvPr/>
        </p:nvCxnSpPr>
        <p:spPr>
          <a:xfrm>
            <a:off x="5755283" y="245288"/>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ACADAF8-5EBF-48D9-B09A-C46077E5564A}"/>
              </a:ext>
            </a:extLst>
          </p:cNvPr>
          <p:cNvCxnSpPr>
            <a:cxnSpLocks/>
          </p:cNvCxnSpPr>
          <p:nvPr/>
        </p:nvCxnSpPr>
        <p:spPr>
          <a:xfrm>
            <a:off x="5573853" y="2349861"/>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CC05E70-5522-4DA2-8B03-3C4EF84ABCAC}"/>
              </a:ext>
            </a:extLst>
          </p:cNvPr>
          <p:cNvCxnSpPr>
            <a:cxnSpLocks/>
          </p:cNvCxnSpPr>
          <p:nvPr/>
        </p:nvCxnSpPr>
        <p:spPr>
          <a:xfrm>
            <a:off x="4347397" y="2084974"/>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34DE0AD-A033-4FAC-9BC8-E034CC554334}"/>
              </a:ext>
            </a:extLst>
          </p:cNvPr>
          <p:cNvCxnSpPr>
            <a:cxnSpLocks/>
          </p:cNvCxnSpPr>
          <p:nvPr/>
        </p:nvCxnSpPr>
        <p:spPr>
          <a:xfrm>
            <a:off x="5907683" y="1100181"/>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3CA75A2-5BE8-4467-B193-EDD0BAE1868B}"/>
              </a:ext>
            </a:extLst>
          </p:cNvPr>
          <p:cNvCxnSpPr>
            <a:cxnSpLocks/>
          </p:cNvCxnSpPr>
          <p:nvPr/>
        </p:nvCxnSpPr>
        <p:spPr>
          <a:xfrm>
            <a:off x="6089111" y="550089"/>
            <a:ext cx="0" cy="2002971"/>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5E5818A9-1710-40C4-8CC8-DE744CF486D3}"/>
              </a:ext>
            </a:extLst>
          </p:cNvPr>
          <p:cNvSpPr/>
          <p:nvPr/>
        </p:nvSpPr>
        <p:spPr>
          <a:xfrm>
            <a:off x="6032737" y="248121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E2C2CA05-42B1-4F80-9619-67C6E6DA7632}"/>
              </a:ext>
            </a:extLst>
          </p:cNvPr>
          <p:cNvCxnSpPr/>
          <p:nvPr/>
        </p:nvCxnSpPr>
        <p:spPr>
          <a:xfrm>
            <a:off x="6079675" y="210454"/>
            <a:ext cx="0" cy="213360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6088B53-B3C1-4599-A24C-829FA1D5D662}"/>
              </a:ext>
            </a:extLst>
          </p:cNvPr>
          <p:cNvCxnSpPr>
            <a:cxnSpLocks/>
          </p:cNvCxnSpPr>
          <p:nvPr/>
        </p:nvCxnSpPr>
        <p:spPr>
          <a:xfrm>
            <a:off x="6275617" y="210454"/>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F5F9142E-AB98-4BE3-99A9-E1CB9E91B4EF}"/>
              </a:ext>
            </a:extLst>
          </p:cNvPr>
          <p:cNvSpPr/>
          <p:nvPr/>
        </p:nvSpPr>
        <p:spPr>
          <a:xfrm>
            <a:off x="6229897" y="150004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10E8E029-8796-452C-B1AC-6882535B3C9F}"/>
              </a:ext>
            </a:extLst>
          </p:cNvPr>
          <p:cNvCxnSpPr>
            <a:cxnSpLocks/>
          </p:cNvCxnSpPr>
          <p:nvPr/>
        </p:nvCxnSpPr>
        <p:spPr>
          <a:xfrm>
            <a:off x="6442531" y="1545768"/>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AADBB6D-A196-4841-A707-24AB75929CAA}"/>
              </a:ext>
            </a:extLst>
          </p:cNvPr>
          <p:cNvCxnSpPr>
            <a:cxnSpLocks/>
          </p:cNvCxnSpPr>
          <p:nvPr/>
        </p:nvCxnSpPr>
        <p:spPr>
          <a:xfrm>
            <a:off x="6609445" y="319311"/>
            <a:ext cx="0" cy="2889070"/>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75562D9-B509-413C-8384-D4A297A36986}"/>
              </a:ext>
            </a:extLst>
          </p:cNvPr>
          <p:cNvCxnSpPr>
            <a:cxnSpLocks/>
          </p:cNvCxnSpPr>
          <p:nvPr/>
        </p:nvCxnSpPr>
        <p:spPr>
          <a:xfrm>
            <a:off x="6229895" y="2213425"/>
            <a:ext cx="0" cy="1676400"/>
          </a:xfrm>
          <a:prstGeom prst="line">
            <a:avLst/>
          </a:prstGeom>
          <a:ln>
            <a:gradFill flip="none" rotWithShape="1">
              <a:gsLst>
                <a:gs pos="0">
                  <a:srgbClr val="00B0F0"/>
                </a:gs>
                <a:gs pos="63000">
                  <a:srgbClr val="00FFFF"/>
                </a:gs>
                <a:gs pos="100000">
                  <a:srgbClr val="0033CC"/>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B1D5301-89BD-494C-9117-14340F03BF01}"/>
              </a:ext>
            </a:extLst>
          </p:cNvPr>
          <p:cNvCxnSpPr>
            <a:cxnSpLocks/>
          </p:cNvCxnSpPr>
          <p:nvPr/>
        </p:nvCxnSpPr>
        <p:spPr>
          <a:xfrm>
            <a:off x="6827159" y="256174"/>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76B85A9-8BE0-47D1-AC50-F788EE82478B}"/>
              </a:ext>
            </a:extLst>
          </p:cNvPr>
          <p:cNvCxnSpPr>
            <a:cxnSpLocks/>
          </p:cNvCxnSpPr>
          <p:nvPr/>
        </p:nvCxnSpPr>
        <p:spPr>
          <a:xfrm>
            <a:off x="6827159" y="203344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6782C85-4FF3-46EC-B236-1CEE2EAB8B45}"/>
              </a:ext>
            </a:extLst>
          </p:cNvPr>
          <p:cNvCxnSpPr>
            <a:cxnSpLocks/>
          </p:cNvCxnSpPr>
          <p:nvPr/>
        </p:nvCxnSpPr>
        <p:spPr>
          <a:xfrm>
            <a:off x="5912762" y="2033447"/>
            <a:ext cx="0" cy="1335314"/>
          </a:xfrm>
          <a:prstGeom prst="line">
            <a:avLst/>
          </a:prstGeom>
          <a:ln>
            <a:gradFill flip="none" rotWithShape="1">
              <a:gsLst>
                <a:gs pos="0">
                  <a:srgbClr val="00FFFF"/>
                </a:gs>
                <a:gs pos="63000">
                  <a:srgbClr val="0033CC"/>
                </a:gs>
                <a:gs pos="100000">
                  <a:srgbClr val="020A2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E259FC03-A1D0-4E14-9700-77D80E1E8074}"/>
              </a:ext>
            </a:extLst>
          </p:cNvPr>
          <p:cNvSpPr/>
          <p:nvPr/>
        </p:nvSpPr>
        <p:spPr>
          <a:xfrm>
            <a:off x="636451" y="26648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2D4E68C-E4DB-4DFC-A977-8A23558943A8}"/>
              </a:ext>
            </a:extLst>
          </p:cNvPr>
          <p:cNvSpPr/>
          <p:nvPr/>
        </p:nvSpPr>
        <p:spPr>
          <a:xfrm>
            <a:off x="461549" y="364779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2D12E2DB-8CAA-441E-8CB0-8A68B836F7D5}"/>
              </a:ext>
            </a:extLst>
          </p:cNvPr>
          <p:cNvSpPr/>
          <p:nvPr/>
        </p:nvSpPr>
        <p:spPr>
          <a:xfrm>
            <a:off x="125183" y="312775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F11639C-3FF1-4724-9529-B0B9B3B7C48D}"/>
              </a:ext>
            </a:extLst>
          </p:cNvPr>
          <p:cNvSpPr/>
          <p:nvPr/>
        </p:nvSpPr>
        <p:spPr>
          <a:xfrm>
            <a:off x="1042639" y="13543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120C6B35-498B-4E59-BE44-B45568C426CA}"/>
              </a:ext>
            </a:extLst>
          </p:cNvPr>
          <p:cNvSpPr/>
          <p:nvPr/>
        </p:nvSpPr>
        <p:spPr>
          <a:xfrm>
            <a:off x="1200698" y="238251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EFA0C51-F99F-48D9-93A6-F14534D18BE6}"/>
              </a:ext>
            </a:extLst>
          </p:cNvPr>
          <p:cNvSpPr/>
          <p:nvPr/>
        </p:nvSpPr>
        <p:spPr>
          <a:xfrm>
            <a:off x="1042287" y="311694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34EF44D-1488-4497-926F-CB8CA9B77B65}"/>
              </a:ext>
            </a:extLst>
          </p:cNvPr>
          <p:cNvSpPr/>
          <p:nvPr/>
        </p:nvSpPr>
        <p:spPr>
          <a:xfrm>
            <a:off x="1345478" y="194267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C7B42CD0-8B17-49D0-B22D-F52275AD07BD}"/>
              </a:ext>
            </a:extLst>
          </p:cNvPr>
          <p:cNvSpPr/>
          <p:nvPr/>
        </p:nvSpPr>
        <p:spPr>
          <a:xfrm>
            <a:off x="1345478" y="338551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0E295C9A-F1D4-4197-820F-3B7D3F330FC1}"/>
              </a:ext>
            </a:extLst>
          </p:cNvPr>
          <p:cNvSpPr/>
          <p:nvPr/>
        </p:nvSpPr>
        <p:spPr>
          <a:xfrm>
            <a:off x="2006240" y="358793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915D561F-AD6D-49DF-8DD7-524AE119A0E0}"/>
              </a:ext>
            </a:extLst>
          </p:cNvPr>
          <p:cNvSpPr/>
          <p:nvPr/>
        </p:nvSpPr>
        <p:spPr>
          <a:xfrm>
            <a:off x="1689796" y="306591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D365BF5C-7287-4DBD-8156-CA6B3399A009}"/>
              </a:ext>
            </a:extLst>
          </p:cNvPr>
          <p:cNvSpPr/>
          <p:nvPr/>
        </p:nvSpPr>
        <p:spPr>
          <a:xfrm>
            <a:off x="2223951" y="257918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65D6C738-98A7-4657-B045-48A37BC0B67C}"/>
              </a:ext>
            </a:extLst>
          </p:cNvPr>
          <p:cNvSpPr/>
          <p:nvPr/>
        </p:nvSpPr>
        <p:spPr>
          <a:xfrm>
            <a:off x="1696297" y="172730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FBDB88D-3692-4D5D-9FDE-50C4BFA3B643}"/>
              </a:ext>
            </a:extLst>
          </p:cNvPr>
          <p:cNvSpPr/>
          <p:nvPr/>
        </p:nvSpPr>
        <p:spPr>
          <a:xfrm>
            <a:off x="1539230" y="195725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3D1EB5A1-A4FF-4F72-9DAC-A62CC1C3ACE3}"/>
              </a:ext>
            </a:extLst>
          </p:cNvPr>
          <p:cNvSpPr/>
          <p:nvPr/>
        </p:nvSpPr>
        <p:spPr>
          <a:xfrm>
            <a:off x="1867988" y="225104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DB758C4A-553D-4A34-A384-E8369B23D7B7}"/>
              </a:ext>
            </a:extLst>
          </p:cNvPr>
          <p:cNvSpPr/>
          <p:nvPr/>
        </p:nvSpPr>
        <p:spPr>
          <a:xfrm>
            <a:off x="2378053" y="290068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32B394E-6582-4E80-94D9-E6C3C9E0D270}"/>
              </a:ext>
            </a:extLst>
          </p:cNvPr>
          <p:cNvSpPr/>
          <p:nvPr/>
        </p:nvSpPr>
        <p:spPr>
          <a:xfrm>
            <a:off x="2915562" y="367300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52F89946-4513-467A-9B74-FCF163A87594}"/>
              </a:ext>
            </a:extLst>
          </p:cNvPr>
          <p:cNvSpPr/>
          <p:nvPr/>
        </p:nvSpPr>
        <p:spPr>
          <a:xfrm>
            <a:off x="2601805" y="30378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48603897-F06B-459C-A6AA-8BE079AE45B8}"/>
              </a:ext>
            </a:extLst>
          </p:cNvPr>
          <p:cNvSpPr/>
          <p:nvPr/>
        </p:nvSpPr>
        <p:spPr>
          <a:xfrm>
            <a:off x="2781301" y="230414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DB81382-288A-4D99-B2CA-445A27314C30}"/>
              </a:ext>
            </a:extLst>
          </p:cNvPr>
          <p:cNvSpPr/>
          <p:nvPr/>
        </p:nvSpPr>
        <p:spPr>
          <a:xfrm>
            <a:off x="2609590" y="126292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C2A5F140-A614-420B-907C-A825493689C4}"/>
              </a:ext>
            </a:extLst>
          </p:cNvPr>
          <p:cNvSpPr/>
          <p:nvPr/>
        </p:nvSpPr>
        <p:spPr>
          <a:xfrm>
            <a:off x="2923900" y="184733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166A48BD-A614-4862-BBB9-06EC2F09F4F4}"/>
              </a:ext>
            </a:extLst>
          </p:cNvPr>
          <p:cNvSpPr/>
          <p:nvPr/>
        </p:nvSpPr>
        <p:spPr>
          <a:xfrm>
            <a:off x="3091175" y="147247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ADC265FA-BBF2-4A27-9B2A-CC675BE3996C}"/>
              </a:ext>
            </a:extLst>
          </p:cNvPr>
          <p:cNvSpPr/>
          <p:nvPr/>
        </p:nvSpPr>
        <p:spPr>
          <a:xfrm>
            <a:off x="3243805" y="274392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1881DD5C-6716-4034-881E-625BD1195F61}"/>
              </a:ext>
            </a:extLst>
          </p:cNvPr>
          <p:cNvSpPr/>
          <p:nvPr/>
        </p:nvSpPr>
        <p:spPr>
          <a:xfrm>
            <a:off x="3543294" y="308203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4692E378-41B7-442D-8766-B6062D2CB4A8}"/>
              </a:ext>
            </a:extLst>
          </p:cNvPr>
          <p:cNvSpPr/>
          <p:nvPr/>
        </p:nvSpPr>
        <p:spPr>
          <a:xfrm>
            <a:off x="3862919" y="403279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1E95368C-062F-4D6F-8726-1F089DB05513}"/>
              </a:ext>
            </a:extLst>
          </p:cNvPr>
          <p:cNvSpPr/>
          <p:nvPr/>
        </p:nvSpPr>
        <p:spPr>
          <a:xfrm>
            <a:off x="4231796" y="349649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F807FF2A-DD24-4832-BF83-341F0EE29122}"/>
              </a:ext>
            </a:extLst>
          </p:cNvPr>
          <p:cNvSpPr/>
          <p:nvPr/>
        </p:nvSpPr>
        <p:spPr>
          <a:xfrm>
            <a:off x="4072709" y="25726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6C175E6-3AA9-4752-94E2-A82AC4E00E68}"/>
              </a:ext>
            </a:extLst>
          </p:cNvPr>
          <p:cNvSpPr/>
          <p:nvPr/>
        </p:nvSpPr>
        <p:spPr>
          <a:xfrm>
            <a:off x="4321025" y="336647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15174AD-45B8-40F5-9A11-4318DEBFEF26}"/>
              </a:ext>
            </a:extLst>
          </p:cNvPr>
          <p:cNvSpPr/>
          <p:nvPr/>
        </p:nvSpPr>
        <p:spPr>
          <a:xfrm>
            <a:off x="4456251" y="303871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44475FC8-3408-4D6F-ABBA-1F601E2B4169}"/>
              </a:ext>
            </a:extLst>
          </p:cNvPr>
          <p:cNvSpPr/>
          <p:nvPr/>
        </p:nvSpPr>
        <p:spPr>
          <a:xfrm>
            <a:off x="4753247" y="189483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E13B3AD-3ADE-42BF-859F-D2A3C01BBAFD}"/>
              </a:ext>
            </a:extLst>
          </p:cNvPr>
          <p:cNvSpPr/>
          <p:nvPr/>
        </p:nvSpPr>
        <p:spPr>
          <a:xfrm>
            <a:off x="4459877" y="126292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F999075-E5E7-452B-ACDA-7521FBB82937}"/>
              </a:ext>
            </a:extLst>
          </p:cNvPr>
          <p:cNvSpPr/>
          <p:nvPr/>
        </p:nvSpPr>
        <p:spPr>
          <a:xfrm>
            <a:off x="3428274" y="222570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547E8DBE-D2E7-4B48-9FA4-D6D3A7E1FFD7}"/>
              </a:ext>
            </a:extLst>
          </p:cNvPr>
          <p:cNvSpPr/>
          <p:nvPr/>
        </p:nvSpPr>
        <p:spPr>
          <a:xfrm>
            <a:off x="4625342" y="22392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A94D1BA7-3CD6-4CF5-80D1-EA7D7532E219}"/>
              </a:ext>
            </a:extLst>
          </p:cNvPr>
          <p:cNvSpPr/>
          <p:nvPr/>
        </p:nvSpPr>
        <p:spPr>
          <a:xfrm>
            <a:off x="4950094" y="185106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84397764-8743-4E6D-9A6A-6DBD313F3E93}"/>
              </a:ext>
            </a:extLst>
          </p:cNvPr>
          <p:cNvSpPr/>
          <p:nvPr/>
        </p:nvSpPr>
        <p:spPr>
          <a:xfrm>
            <a:off x="4846323" y="28829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4266044E-3634-427E-865A-B6C587C9E814}"/>
              </a:ext>
            </a:extLst>
          </p:cNvPr>
          <p:cNvSpPr/>
          <p:nvPr/>
        </p:nvSpPr>
        <p:spPr>
          <a:xfrm>
            <a:off x="4625342" y="389563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A6318E63-5F22-4B93-BA26-899E641CF1B5}"/>
              </a:ext>
            </a:extLst>
          </p:cNvPr>
          <p:cNvSpPr/>
          <p:nvPr/>
        </p:nvSpPr>
        <p:spPr>
          <a:xfrm>
            <a:off x="4762866" y="332884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FE8B2A44-941C-4D39-AB8D-5C623F3CECBB}"/>
              </a:ext>
            </a:extLst>
          </p:cNvPr>
          <p:cNvSpPr/>
          <p:nvPr/>
        </p:nvSpPr>
        <p:spPr>
          <a:xfrm>
            <a:off x="4996535" y="379838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12CD573D-1092-4C4E-B4D5-241C1225FFA1}"/>
              </a:ext>
            </a:extLst>
          </p:cNvPr>
          <p:cNvSpPr/>
          <p:nvPr/>
        </p:nvSpPr>
        <p:spPr>
          <a:xfrm>
            <a:off x="5204510" y="338551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5229092D-4DE6-4EEE-A8D3-24EDAC9303A3}"/>
              </a:ext>
            </a:extLst>
          </p:cNvPr>
          <p:cNvSpPr/>
          <p:nvPr/>
        </p:nvSpPr>
        <p:spPr>
          <a:xfrm>
            <a:off x="5102861" y="271634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394E2E91-8065-4533-AF02-663FD8D61CE8}"/>
              </a:ext>
            </a:extLst>
          </p:cNvPr>
          <p:cNvSpPr/>
          <p:nvPr/>
        </p:nvSpPr>
        <p:spPr>
          <a:xfrm>
            <a:off x="5395639" y="262490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FC2EDFFD-0FEC-4306-868F-C92910409141}"/>
              </a:ext>
            </a:extLst>
          </p:cNvPr>
          <p:cNvSpPr/>
          <p:nvPr/>
        </p:nvSpPr>
        <p:spPr>
          <a:xfrm>
            <a:off x="5273319" y="217998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2A3BA2B5-51C6-4F35-87C3-B51AAF4B3134}"/>
              </a:ext>
            </a:extLst>
          </p:cNvPr>
          <p:cNvSpPr/>
          <p:nvPr/>
        </p:nvSpPr>
        <p:spPr>
          <a:xfrm>
            <a:off x="5228469" y="156751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058EC444-8D10-45EA-B7A7-2638B981D590}"/>
              </a:ext>
            </a:extLst>
          </p:cNvPr>
          <p:cNvSpPr/>
          <p:nvPr/>
        </p:nvSpPr>
        <p:spPr>
          <a:xfrm>
            <a:off x="5528862" y="217932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17C57BE2-DF6D-4300-9B11-0DA8471CF28A}"/>
              </a:ext>
            </a:extLst>
          </p:cNvPr>
          <p:cNvSpPr/>
          <p:nvPr/>
        </p:nvSpPr>
        <p:spPr>
          <a:xfrm>
            <a:off x="5528862" y="364779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8106376D-B992-47E4-8934-11F1521BBDB1}"/>
              </a:ext>
            </a:extLst>
          </p:cNvPr>
          <p:cNvSpPr/>
          <p:nvPr/>
        </p:nvSpPr>
        <p:spPr>
          <a:xfrm>
            <a:off x="6194258" y="384991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A8F8F09E-BC32-48FD-A84B-7C2BB7C4F1D4}"/>
              </a:ext>
            </a:extLst>
          </p:cNvPr>
          <p:cNvSpPr/>
          <p:nvPr/>
        </p:nvSpPr>
        <p:spPr>
          <a:xfrm>
            <a:off x="5873569" y="332075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9A8795D-4FEB-4C18-958E-9E75859005B3}"/>
              </a:ext>
            </a:extLst>
          </p:cNvPr>
          <p:cNvSpPr/>
          <p:nvPr/>
        </p:nvSpPr>
        <p:spPr>
          <a:xfrm>
            <a:off x="6411687" y="280125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C5DC0628-218A-4F12-8B62-F5B340A9D431}"/>
              </a:ext>
            </a:extLst>
          </p:cNvPr>
          <p:cNvSpPr/>
          <p:nvPr/>
        </p:nvSpPr>
        <p:spPr>
          <a:xfrm>
            <a:off x="6780678" y="332884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CDAF604C-639A-4379-9343-18DEA93D701A}"/>
              </a:ext>
            </a:extLst>
          </p:cNvPr>
          <p:cNvSpPr/>
          <p:nvPr/>
        </p:nvSpPr>
        <p:spPr>
          <a:xfrm>
            <a:off x="6585128" y="316655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AF61152E-02B2-4B3B-90B5-F59C49B069AD}"/>
              </a:ext>
            </a:extLst>
          </p:cNvPr>
          <p:cNvSpPr/>
          <p:nvPr/>
        </p:nvSpPr>
        <p:spPr>
          <a:xfrm>
            <a:off x="6834226" y="319743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146F9866-A28A-4621-A33A-2F7B1B8C0961}"/>
              </a:ext>
            </a:extLst>
          </p:cNvPr>
          <p:cNvSpPr/>
          <p:nvPr/>
        </p:nvSpPr>
        <p:spPr>
          <a:xfrm>
            <a:off x="7139218" y="374695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588DD1E9-FEB2-4633-A0FC-2C23E1C462C3}"/>
              </a:ext>
            </a:extLst>
          </p:cNvPr>
          <p:cNvSpPr/>
          <p:nvPr/>
        </p:nvSpPr>
        <p:spPr>
          <a:xfrm>
            <a:off x="7537625" y="362784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4DC26F9-ECF7-4577-98BC-0376B5E39195}"/>
              </a:ext>
            </a:extLst>
          </p:cNvPr>
          <p:cNvSpPr/>
          <p:nvPr/>
        </p:nvSpPr>
        <p:spPr>
          <a:xfrm>
            <a:off x="7748568" y="324070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B1CEA3BB-5CF5-4E69-8E5D-1059CBBF0181}"/>
              </a:ext>
            </a:extLst>
          </p:cNvPr>
          <p:cNvSpPr/>
          <p:nvPr/>
        </p:nvSpPr>
        <p:spPr>
          <a:xfrm>
            <a:off x="7354387" y="272058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F5F794-C845-4A56-8BD3-C9DC3435F8B6}"/>
              </a:ext>
            </a:extLst>
          </p:cNvPr>
          <p:cNvSpPr/>
          <p:nvPr/>
        </p:nvSpPr>
        <p:spPr>
          <a:xfrm>
            <a:off x="7896474" y="248121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09390C0A-9533-41F1-AEC1-6667FDF18CC1}"/>
              </a:ext>
            </a:extLst>
          </p:cNvPr>
          <p:cNvSpPr/>
          <p:nvPr/>
        </p:nvSpPr>
        <p:spPr>
          <a:xfrm>
            <a:off x="8051251" y="349649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DA4DBA45-0390-483B-AA01-211E93FE5C03}"/>
              </a:ext>
            </a:extLst>
          </p:cNvPr>
          <p:cNvSpPr/>
          <p:nvPr/>
        </p:nvSpPr>
        <p:spPr>
          <a:xfrm>
            <a:off x="8388139" y="316655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8695BA8C-80BB-40BA-BA4B-2C459E42DBB7}"/>
              </a:ext>
            </a:extLst>
          </p:cNvPr>
          <p:cNvSpPr/>
          <p:nvPr/>
        </p:nvSpPr>
        <p:spPr>
          <a:xfrm>
            <a:off x="8394617" y="286059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DF5C7E01-900F-4AE4-9F55-BD527A28C435}"/>
              </a:ext>
            </a:extLst>
          </p:cNvPr>
          <p:cNvSpPr/>
          <p:nvPr/>
        </p:nvSpPr>
        <p:spPr>
          <a:xfrm>
            <a:off x="8718177" y="370123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DB981013-3E29-4AD0-B0CE-BAC37DC40445}"/>
              </a:ext>
            </a:extLst>
          </p:cNvPr>
          <p:cNvSpPr/>
          <p:nvPr/>
        </p:nvSpPr>
        <p:spPr>
          <a:xfrm>
            <a:off x="9076396" y="297447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28D99445-E4C0-4176-ABE4-9E9046D27C3F}"/>
              </a:ext>
            </a:extLst>
          </p:cNvPr>
          <p:cNvSpPr/>
          <p:nvPr/>
        </p:nvSpPr>
        <p:spPr>
          <a:xfrm>
            <a:off x="8906250" y="267570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FFFBA6A2-B747-4394-8F3A-1E5F86D7E0F8}"/>
              </a:ext>
            </a:extLst>
          </p:cNvPr>
          <p:cNvSpPr/>
          <p:nvPr/>
        </p:nvSpPr>
        <p:spPr>
          <a:xfrm>
            <a:off x="9320485" y="317347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55C4AB8-D074-47E9-909E-764DDC7D42BF}"/>
              </a:ext>
            </a:extLst>
          </p:cNvPr>
          <p:cNvSpPr/>
          <p:nvPr/>
        </p:nvSpPr>
        <p:spPr>
          <a:xfrm>
            <a:off x="9613905" y="371872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55CF05B5-0026-450C-8FE7-1DF64C86CE11}"/>
              </a:ext>
            </a:extLst>
          </p:cNvPr>
          <p:cNvSpPr/>
          <p:nvPr/>
        </p:nvSpPr>
        <p:spPr>
          <a:xfrm>
            <a:off x="9462589" y="238251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75D02F84-0328-451C-892A-E41D7275B666}"/>
              </a:ext>
            </a:extLst>
          </p:cNvPr>
          <p:cNvSpPr/>
          <p:nvPr/>
        </p:nvSpPr>
        <p:spPr>
          <a:xfrm>
            <a:off x="10126618" y="231067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CFE67E7B-B495-4D27-BF0E-31312F13A700}"/>
              </a:ext>
            </a:extLst>
          </p:cNvPr>
          <p:cNvSpPr/>
          <p:nvPr/>
        </p:nvSpPr>
        <p:spPr>
          <a:xfrm>
            <a:off x="9814560" y="130187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16FDA5BB-27D9-493D-B172-67C83001F102}"/>
              </a:ext>
            </a:extLst>
          </p:cNvPr>
          <p:cNvSpPr/>
          <p:nvPr/>
        </p:nvSpPr>
        <p:spPr>
          <a:xfrm>
            <a:off x="9299886" y="13628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6295EE0-4DBF-43E5-AF81-E8F58976D02B}"/>
              </a:ext>
            </a:extLst>
          </p:cNvPr>
          <p:cNvSpPr/>
          <p:nvPr/>
        </p:nvSpPr>
        <p:spPr>
          <a:xfrm>
            <a:off x="9611358" y="201022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22F8E643-2A4D-4C9F-808A-F181D7DE08D9}"/>
              </a:ext>
            </a:extLst>
          </p:cNvPr>
          <p:cNvSpPr/>
          <p:nvPr/>
        </p:nvSpPr>
        <p:spPr>
          <a:xfrm>
            <a:off x="9956437" y="284250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8283EA9A-B367-407B-9AFC-C423C263DCDC}"/>
              </a:ext>
            </a:extLst>
          </p:cNvPr>
          <p:cNvSpPr/>
          <p:nvPr/>
        </p:nvSpPr>
        <p:spPr>
          <a:xfrm>
            <a:off x="8564156" y="237272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D019FB29-E403-4B12-A283-D371B6759277}"/>
              </a:ext>
            </a:extLst>
          </p:cNvPr>
          <p:cNvSpPr/>
          <p:nvPr/>
        </p:nvSpPr>
        <p:spPr>
          <a:xfrm>
            <a:off x="8239040" y="206928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133189C-937B-49D5-8FFF-EE5B95BDD1B4}"/>
              </a:ext>
            </a:extLst>
          </p:cNvPr>
          <p:cNvSpPr/>
          <p:nvPr/>
        </p:nvSpPr>
        <p:spPr>
          <a:xfrm>
            <a:off x="8047023" y="154576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938F9FE-7CA2-41A8-A591-4E4DC48914CB}"/>
              </a:ext>
            </a:extLst>
          </p:cNvPr>
          <p:cNvSpPr/>
          <p:nvPr/>
        </p:nvSpPr>
        <p:spPr>
          <a:xfrm>
            <a:off x="7728271" y="145753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1D44359B-B59E-46EA-B05A-AFCDECFA7F90}"/>
              </a:ext>
            </a:extLst>
          </p:cNvPr>
          <p:cNvSpPr/>
          <p:nvPr/>
        </p:nvSpPr>
        <p:spPr>
          <a:xfrm>
            <a:off x="6796339" y="154576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C678E2C6-0230-44D7-8B66-61CB2EAF0148}"/>
              </a:ext>
            </a:extLst>
          </p:cNvPr>
          <p:cNvSpPr/>
          <p:nvPr/>
        </p:nvSpPr>
        <p:spPr>
          <a:xfrm>
            <a:off x="10249792" y="315194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FD6ABD1A-2F75-4AFF-BCC4-33C0A01C7067}"/>
              </a:ext>
            </a:extLst>
          </p:cNvPr>
          <p:cNvSpPr/>
          <p:nvPr/>
        </p:nvSpPr>
        <p:spPr>
          <a:xfrm>
            <a:off x="10782295" y="272058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96130230-7E6F-4831-AB3F-2DF785C0969C}"/>
              </a:ext>
            </a:extLst>
          </p:cNvPr>
          <p:cNvSpPr/>
          <p:nvPr/>
        </p:nvSpPr>
        <p:spPr>
          <a:xfrm>
            <a:off x="11152048" y="320402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8DC64D84-79B1-4D72-AE9B-519CA719DE30}"/>
              </a:ext>
            </a:extLst>
          </p:cNvPr>
          <p:cNvSpPr/>
          <p:nvPr/>
        </p:nvSpPr>
        <p:spPr>
          <a:xfrm>
            <a:off x="10953191" y="354221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3345DBDE-AB67-4D09-8A94-770924521AB8}"/>
              </a:ext>
            </a:extLst>
          </p:cNvPr>
          <p:cNvSpPr/>
          <p:nvPr/>
        </p:nvSpPr>
        <p:spPr>
          <a:xfrm>
            <a:off x="10592879" y="411027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532C3B10-103E-4245-937C-A4C357B1D61D}"/>
              </a:ext>
            </a:extLst>
          </p:cNvPr>
          <p:cNvSpPr/>
          <p:nvPr/>
        </p:nvSpPr>
        <p:spPr>
          <a:xfrm>
            <a:off x="11457483" y="343123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343D5FDC-3FAD-4808-ABAD-C3291553963D}"/>
              </a:ext>
            </a:extLst>
          </p:cNvPr>
          <p:cNvSpPr/>
          <p:nvPr/>
        </p:nvSpPr>
        <p:spPr>
          <a:xfrm>
            <a:off x="11793440" y="283720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ECD3B5C1-DBDF-4369-B71B-1436F169C795}"/>
              </a:ext>
            </a:extLst>
          </p:cNvPr>
          <p:cNvSpPr/>
          <p:nvPr/>
        </p:nvSpPr>
        <p:spPr>
          <a:xfrm>
            <a:off x="11996057" y="227954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D664268C-8B26-49C9-9357-36DF0C0E2551}"/>
              </a:ext>
            </a:extLst>
          </p:cNvPr>
          <p:cNvSpPr/>
          <p:nvPr/>
        </p:nvSpPr>
        <p:spPr>
          <a:xfrm>
            <a:off x="11630298" y="198772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A37CF985-21FD-4A96-9B5A-95DC231056C0}"/>
              </a:ext>
            </a:extLst>
          </p:cNvPr>
          <p:cNvSpPr/>
          <p:nvPr/>
        </p:nvSpPr>
        <p:spPr>
          <a:xfrm>
            <a:off x="11150367" y="138053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8A9C8A5D-CA55-4AE1-ABCE-F615B7CE2E6C}"/>
              </a:ext>
            </a:extLst>
          </p:cNvPr>
          <p:cNvSpPr/>
          <p:nvPr/>
        </p:nvSpPr>
        <p:spPr>
          <a:xfrm>
            <a:off x="11457483" y="1696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3A0F7867-69CD-4C3C-9581-7398F4B6F719}"/>
              </a:ext>
            </a:extLst>
          </p:cNvPr>
          <p:cNvSpPr/>
          <p:nvPr/>
        </p:nvSpPr>
        <p:spPr>
          <a:xfrm>
            <a:off x="11321405" y="241347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FFB7E838-BD97-48A8-B130-4658CDC65C61}"/>
              </a:ext>
            </a:extLst>
          </p:cNvPr>
          <p:cNvSpPr txBox="1"/>
          <p:nvPr/>
        </p:nvSpPr>
        <p:spPr>
          <a:xfrm>
            <a:off x="3172138" y="4513593"/>
            <a:ext cx="5815074" cy="1569660"/>
          </a:xfrm>
          <a:prstGeom prst="rect">
            <a:avLst/>
          </a:prstGeom>
          <a:noFill/>
        </p:spPr>
        <p:txBody>
          <a:bodyPr wrap="square" rtlCol="0">
            <a:spAutoFit/>
          </a:bodyPr>
          <a:lstStyle/>
          <a:p>
            <a:pPr algn="ctr"/>
            <a:r>
              <a:rPr lang="en-US" sz="9600" dirty="0" err="1">
                <a:latin typeface="NikoshBAN" panose="02000000000000000000" pitchFamily="2" charset="0"/>
                <a:cs typeface="NikoshBAN" panose="02000000000000000000" pitchFamily="2" charset="0"/>
              </a:rPr>
              <a:t>ধন্যবাদ</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473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 fill="hold"/>
                                        <p:tgtEl>
                                          <p:spTgt spid="6"/>
                                        </p:tgtEl>
                                        <p:attrNameLst>
                                          <p:attrName>ppt_x</p:attrName>
                                        </p:attrNameLst>
                                      </p:cBhvr>
                                      <p:tavLst>
                                        <p:tav tm="0">
                                          <p:val>
                                            <p:strVal val="#ppt_x"/>
                                          </p:val>
                                        </p:tav>
                                        <p:tav tm="100000">
                                          <p:val>
                                            <p:strVal val="#ppt_x"/>
                                          </p:val>
                                        </p:tav>
                                      </p:tavLst>
                                    </p:anim>
                                    <p:anim calcmode="lin" valueType="num">
                                      <p:cBhvr additive="base">
                                        <p:cTn id="13" dur="5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550"/>
                            </p:stCondLst>
                            <p:childTnLst>
                              <p:par>
                                <p:cTn id="15" presetID="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 fill="hold"/>
                                        <p:tgtEl>
                                          <p:spTgt spid="7"/>
                                        </p:tgtEl>
                                        <p:attrNameLst>
                                          <p:attrName>ppt_x</p:attrName>
                                        </p:attrNameLst>
                                      </p:cBhvr>
                                      <p:tavLst>
                                        <p:tav tm="0">
                                          <p:val>
                                            <p:strVal val="#ppt_x"/>
                                          </p:val>
                                        </p:tav>
                                        <p:tav tm="100000">
                                          <p:val>
                                            <p:strVal val="#ppt_x"/>
                                          </p:val>
                                        </p:tav>
                                      </p:tavLst>
                                    </p:anim>
                                    <p:anim calcmode="lin" valueType="num">
                                      <p:cBhvr additive="base">
                                        <p:cTn id="18" dur="5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6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 fill="hold"/>
                                        <p:tgtEl>
                                          <p:spTgt spid="8"/>
                                        </p:tgtEl>
                                        <p:attrNameLst>
                                          <p:attrName>ppt_x</p:attrName>
                                        </p:attrNameLst>
                                      </p:cBhvr>
                                      <p:tavLst>
                                        <p:tav tm="0">
                                          <p:val>
                                            <p:strVal val="#ppt_x"/>
                                          </p:val>
                                        </p:tav>
                                        <p:tav tm="100000">
                                          <p:val>
                                            <p:strVal val="#ppt_x"/>
                                          </p:val>
                                        </p:tav>
                                      </p:tavLst>
                                    </p:anim>
                                    <p:anim calcmode="lin" valueType="num">
                                      <p:cBhvr additive="base">
                                        <p:cTn id="23" dur="5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650"/>
                            </p:stCondLst>
                            <p:childTnLst>
                              <p:par>
                                <p:cTn id="25" presetID="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 fill="hold"/>
                                        <p:tgtEl>
                                          <p:spTgt spid="9"/>
                                        </p:tgtEl>
                                        <p:attrNameLst>
                                          <p:attrName>ppt_x</p:attrName>
                                        </p:attrNameLst>
                                      </p:cBhvr>
                                      <p:tavLst>
                                        <p:tav tm="0">
                                          <p:val>
                                            <p:strVal val="#ppt_x"/>
                                          </p:val>
                                        </p:tav>
                                        <p:tav tm="100000">
                                          <p:val>
                                            <p:strVal val="#ppt_x"/>
                                          </p:val>
                                        </p:tav>
                                      </p:tavLst>
                                    </p:anim>
                                    <p:anim calcmode="lin" valueType="num">
                                      <p:cBhvr additive="base">
                                        <p:cTn id="28" dur="5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7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 fill="hold"/>
                                        <p:tgtEl>
                                          <p:spTgt spid="10"/>
                                        </p:tgtEl>
                                        <p:attrNameLst>
                                          <p:attrName>ppt_x</p:attrName>
                                        </p:attrNameLst>
                                      </p:cBhvr>
                                      <p:tavLst>
                                        <p:tav tm="0">
                                          <p:val>
                                            <p:strVal val="#ppt_x"/>
                                          </p:val>
                                        </p:tav>
                                        <p:tav tm="100000">
                                          <p:val>
                                            <p:strVal val="#ppt_x"/>
                                          </p:val>
                                        </p:tav>
                                      </p:tavLst>
                                    </p:anim>
                                    <p:anim calcmode="lin" valueType="num">
                                      <p:cBhvr additive="base">
                                        <p:cTn id="33" dur="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750"/>
                            </p:stCondLst>
                            <p:childTnLst>
                              <p:par>
                                <p:cTn id="35" presetID="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 fill="hold"/>
                                        <p:tgtEl>
                                          <p:spTgt spid="11"/>
                                        </p:tgtEl>
                                        <p:attrNameLst>
                                          <p:attrName>ppt_x</p:attrName>
                                        </p:attrNameLst>
                                      </p:cBhvr>
                                      <p:tavLst>
                                        <p:tav tm="0">
                                          <p:val>
                                            <p:strVal val="#ppt_x"/>
                                          </p:val>
                                        </p:tav>
                                        <p:tav tm="100000">
                                          <p:val>
                                            <p:strVal val="#ppt_x"/>
                                          </p:val>
                                        </p:tav>
                                      </p:tavLst>
                                    </p:anim>
                                    <p:anim calcmode="lin" valueType="num">
                                      <p:cBhvr additive="base">
                                        <p:cTn id="38" dur="50" fill="hold"/>
                                        <p:tgtEl>
                                          <p:spTgt spid="11"/>
                                        </p:tgtEl>
                                        <p:attrNameLst>
                                          <p:attrName>ppt_y</p:attrName>
                                        </p:attrNameLst>
                                      </p:cBhvr>
                                      <p:tavLst>
                                        <p:tav tm="0">
                                          <p:val>
                                            <p:strVal val="0-#ppt_h/2"/>
                                          </p:val>
                                        </p:tav>
                                        <p:tav tm="100000">
                                          <p:val>
                                            <p:strVal val="#ppt_y"/>
                                          </p:val>
                                        </p:tav>
                                      </p:tavLst>
                                    </p:anim>
                                  </p:childTnLst>
                                </p:cTn>
                              </p:par>
                            </p:childTnLst>
                          </p:cTn>
                        </p:par>
                        <p:par>
                          <p:cTn id="39" fill="hold">
                            <p:stCondLst>
                              <p:cond delay="80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 fill="hold"/>
                                        <p:tgtEl>
                                          <p:spTgt spid="12"/>
                                        </p:tgtEl>
                                        <p:attrNameLst>
                                          <p:attrName>ppt_x</p:attrName>
                                        </p:attrNameLst>
                                      </p:cBhvr>
                                      <p:tavLst>
                                        <p:tav tm="0">
                                          <p:val>
                                            <p:strVal val="#ppt_x"/>
                                          </p:val>
                                        </p:tav>
                                        <p:tav tm="100000">
                                          <p:val>
                                            <p:strVal val="#ppt_x"/>
                                          </p:val>
                                        </p:tav>
                                      </p:tavLst>
                                    </p:anim>
                                    <p:anim calcmode="lin" valueType="num">
                                      <p:cBhvr additive="base">
                                        <p:cTn id="43" dur="5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850"/>
                            </p:stCondLst>
                            <p:childTnLst>
                              <p:par>
                                <p:cTn id="45" presetID="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 fill="hold"/>
                                        <p:tgtEl>
                                          <p:spTgt spid="13"/>
                                        </p:tgtEl>
                                        <p:attrNameLst>
                                          <p:attrName>ppt_x</p:attrName>
                                        </p:attrNameLst>
                                      </p:cBhvr>
                                      <p:tavLst>
                                        <p:tav tm="0">
                                          <p:val>
                                            <p:strVal val="#ppt_x"/>
                                          </p:val>
                                        </p:tav>
                                        <p:tav tm="100000">
                                          <p:val>
                                            <p:strVal val="#ppt_x"/>
                                          </p:val>
                                        </p:tav>
                                      </p:tavLst>
                                    </p:anim>
                                    <p:anim calcmode="lin" valueType="num">
                                      <p:cBhvr additive="base">
                                        <p:cTn id="48" dur="50" fill="hold"/>
                                        <p:tgtEl>
                                          <p:spTgt spid="13"/>
                                        </p:tgtEl>
                                        <p:attrNameLst>
                                          <p:attrName>ppt_y</p:attrName>
                                        </p:attrNameLst>
                                      </p:cBhvr>
                                      <p:tavLst>
                                        <p:tav tm="0">
                                          <p:val>
                                            <p:strVal val="0-#ppt_h/2"/>
                                          </p:val>
                                        </p:tav>
                                        <p:tav tm="100000">
                                          <p:val>
                                            <p:strVal val="#ppt_y"/>
                                          </p:val>
                                        </p:tav>
                                      </p:tavLst>
                                    </p:anim>
                                  </p:childTnLst>
                                </p:cTn>
                              </p:par>
                            </p:childTnLst>
                          </p:cTn>
                        </p:par>
                        <p:par>
                          <p:cTn id="49" fill="hold">
                            <p:stCondLst>
                              <p:cond delay="900"/>
                            </p:stCondLst>
                            <p:childTnLst>
                              <p:par>
                                <p:cTn id="50" presetID="2" presetClass="entr" presetSubtype="1"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 fill="hold"/>
                                        <p:tgtEl>
                                          <p:spTgt spid="14"/>
                                        </p:tgtEl>
                                        <p:attrNameLst>
                                          <p:attrName>ppt_x</p:attrName>
                                        </p:attrNameLst>
                                      </p:cBhvr>
                                      <p:tavLst>
                                        <p:tav tm="0">
                                          <p:val>
                                            <p:strVal val="#ppt_x"/>
                                          </p:val>
                                        </p:tav>
                                        <p:tav tm="100000">
                                          <p:val>
                                            <p:strVal val="#ppt_x"/>
                                          </p:val>
                                        </p:tav>
                                      </p:tavLst>
                                    </p:anim>
                                    <p:anim calcmode="lin" valueType="num">
                                      <p:cBhvr additive="base">
                                        <p:cTn id="53" dur="5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950"/>
                            </p:stCondLst>
                            <p:childTnLst>
                              <p:par>
                                <p:cTn id="55" presetID="2" presetClass="entr" presetSubtype="1"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 fill="hold"/>
                                        <p:tgtEl>
                                          <p:spTgt spid="15"/>
                                        </p:tgtEl>
                                        <p:attrNameLst>
                                          <p:attrName>ppt_x</p:attrName>
                                        </p:attrNameLst>
                                      </p:cBhvr>
                                      <p:tavLst>
                                        <p:tav tm="0">
                                          <p:val>
                                            <p:strVal val="#ppt_x"/>
                                          </p:val>
                                        </p:tav>
                                        <p:tav tm="100000">
                                          <p:val>
                                            <p:strVal val="#ppt_x"/>
                                          </p:val>
                                        </p:tav>
                                      </p:tavLst>
                                    </p:anim>
                                    <p:anim calcmode="lin" valueType="num">
                                      <p:cBhvr additive="base">
                                        <p:cTn id="58" dur="50" fill="hold"/>
                                        <p:tgtEl>
                                          <p:spTgt spid="15"/>
                                        </p:tgtEl>
                                        <p:attrNameLst>
                                          <p:attrName>ppt_y</p:attrName>
                                        </p:attrNameLst>
                                      </p:cBhvr>
                                      <p:tavLst>
                                        <p:tav tm="0">
                                          <p:val>
                                            <p:strVal val="0-#ppt_h/2"/>
                                          </p:val>
                                        </p:tav>
                                        <p:tav tm="100000">
                                          <p:val>
                                            <p:strVal val="#ppt_y"/>
                                          </p:val>
                                        </p:tav>
                                      </p:tavLst>
                                    </p:anim>
                                  </p:childTnLst>
                                </p:cTn>
                              </p:par>
                            </p:childTnLst>
                          </p:cTn>
                        </p:par>
                        <p:par>
                          <p:cTn id="59" fill="hold">
                            <p:stCondLst>
                              <p:cond delay="1000"/>
                            </p:stCondLst>
                            <p:childTnLst>
                              <p:par>
                                <p:cTn id="60" presetID="2" presetClass="entr" presetSubtype="1"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 fill="hold"/>
                                        <p:tgtEl>
                                          <p:spTgt spid="16"/>
                                        </p:tgtEl>
                                        <p:attrNameLst>
                                          <p:attrName>ppt_x</p:attrName>
                                        </p:attrNameLst>
                                      </p:cBhvr>
                                      <p:tavLst>
                                        <p:tav tm="0">
                                          <p:val>
                                            <p:strVal val="#ppt_x"/>
                                          </p:val>
                                        </p:tav>
                                        <p:tav tm="100000">
                                          <p:val>
                                            <p:strVal val="#ppt_x"/>
                                          </p:val>
                                        </p:tav>
                                      </p:tavLst>
                                    </p:anim>
                                    <p:anim calcmode="lin" valueType="num">
                                      <p:cBhvr additive="base">
                                        <p:cTn id="63" dur="50" fill="hold"/>
                                        <p:tgtEl>
                                          <p:spTgt spid="16"/>
                                        </p:tgtEl>
                                        <p:attrNameLst>
                                          <p:attrName>ppt_y</p:attrName>
                                        </p:attrNameLst>
                                      </p:cBhvr>
                                      <p:tavLst>
                                        <p:tav tm="0">
                                          <p:val>
                                            <p:strVal val="0-#ppt_h/2"/>
                                          </p:val>
                                        </p:tav>
                                        <p:tav tm="100000">
                                          <p:val>
                                            <p:strVal val="#ppt_y"/>
                                          </p:val>
                                        </p:tav>
                                      </p:tavLst>
                                    </p:anim>
                                  </p:childTnLst>
                                </p:cTn>
                              </p:par>
                            </p:childTnLst>
                          </p:cTn>
                        </p:par>
                        <p:par>
                          <p:cTn id="64" fill="hold">
                            <p:stCondLst>
                              <p:cond delay="1050"/>
                            </p:stCondLst>
                            <p:childTnLst>
                              <p:par>
                                <p:cTn id="65" presetID="2" presetClass="entr" presetSubtype="1"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 fill="hold"/>
                                        <p:tgtEl>
                                          <p:spTgt spid="17"/>
                                        </p:tgtEl>
                                        <p:attrNameLst>
                                          <p:attrName>ppt_x</p:attrName>
                                        </p:attrNameLst>
                                      </p:cBhvr>
                                      <p:tavLst>
                                        <p:tav tm="0">
                                          <p:val>
                                            <p:strVal val="#ppt_x"/>
                                          </p:val>
                                        </p:tav>
                                        <p:tav tm="100000">
                                          <p:val>
                                            <p:strVal val="#ppt_x"/>
                                          </p:val>
                                        </p:tav>
                                      </p:tavLst>
                                    </p:anim>
                                    <p:anim calcmode="lin" valueType="num">
                                      <p:cBhvr additive="base">
                                        <p:cTn id="68" dur="50" fill="hold"/>
                                        <p:tgtEl>
                                          <p:spTgt spid="17"/>
                                        </p:tgtEl>
                                        <p:attrNameLst>
                                          <p:attrName>ppt_y</p:attrName>
                                        </p:attrNameLst>
                                      </p:cBhvr>
                                      <p:tavLst>
                                        <p:tav tm="0">
                                          <p:val>
                                            <p:strVal val="0-#ppt_h/2"/>
                                          </p:val>
                                        </p:tav>
                                        <p:tav tm="100000">
                                          <p:val>
                                            <p:strVal val="#ppt_y"/>
                                          </p:val>
                                        </p:tav>
                                      </p:tavLst>
                                    </p:anim>
                                  </p:childTnLst>
                                </p:cTn>
                              </p:par>
                            </p:childTnLst>
                          </p:cTn>
                        </p:par>
                        <p:par>
                          <p:cTn id="69" fill="hold">
                            <p:stCondLst>
                              <p:cond delay="1100"/>
                            </p:stCondLst>
                            <p:childTnLst>
                              <p:par>
                                <p:cTn id="70" presetID="2" presetClass="entr" presetSubtype="1"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 fill="hold"/>
                                        <p:tgtEl>
                                          <p:spTgt spid="18"/>
                                        </p:tgtEl>
                                        <p:attrNameLst>
                                          <p:attrName>ppt_x</p:attrName>
                                        </p:attrNameLst>
                                      </p:cBhvr>
                                      <p:tavLst>
                                        <p:tav tm="0">
                                          <p:val>
                                            <p:strVal val="#ppt_x"/>
                                          </p:val>
                                        </p:tav>
                                        <p:tav tm="100000">
                                          <p:val>
                                            <p:strVal val="#ppt_x"/>
                                          </p:val>
                                        </p:tav>
                                      </p:tavLst>
                                    </p:anim>
                                    <p:anim calcmode="lin" valueType="num">
                                      <p:cBhvr additive="base">
                                        <p:cTn id="73" dur="50" fill="hold"/>
                                        <p:tgtEl>
                                          <p:spTgt spid="18"/>
                                        </p:tgtEl>
                                        <p:attrNameLst>
                                          <p:attrName>ppt_y</p:attrName>
                                        </p:attrNameLst>
                                      </p:cBhvr>
                                      <p:tavLst>
                                        <p:tav tm="0">
                                          <p:val>
                                            <p:strVal val="0-#ppt_h/2"/>
                                          </p:val>
                                        </p:tav>
                                        <p:tav tm="100000">
                                          <p:val>
                                            <p:strVal val="#ppt_y"/>
                                          </p:val>
                                        </p:tav>
                                      </p:tavLst>
                                    </p:anim>
                                  </p:childTnLst>
                                </p:cTn>
                              </p:par>
                            </p:childTnLst>
                          </p:cTn>
                        </p:par>
                        <p:par>
                          <p:cTn id="74" fill="hold">
                            <p:stCondLst>
                              <p:cond delay="1150"/>
                            </p:stCondLst>
                            <p:childTnLst>
                              <p:par>
                                <p:cTn id="75" presetID="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 fill="hold"/>
                                        <p:tgtEl>
                                          <p:spTgt spid="19"/>
                                        </p:tgtEl>
                                        <p:attrNameLst>
                                          <p:attrName>ppt_x</p:attrName>
                                        </p:attrNameLst>
                                      </p:cBhvr>
                                      <p:tavLst>
                                        <p:tav tm="0">
                                          <p:val>
                                            <p:strVal val="#ppt_x"/>
                                          </p:val>
                                        </p:tav>
                                        <p:tav tm="100000">
                                          <p:val>
                                            <p:strVal val="#ppt_x"/>
                                          </p:val>
                                        </p:tav>
                                      </p:tavLst>
                                    </p:anim>
                                    <p:anim calcmode="lin" valueType="num">
                                      <p:cBhvr additive="base">
                                        <p:cTn id="78" dur="50" fill="hold"/>
                                        <p:tgtEl>
                                          <p:spTgt spid="19"/>
                                        </p:tgtEl>
                                        <p:attrNameLst>
                                          <p:attrName>ppt_y</p:attrName>
                                        </p:attrNameLst>
                                      </p:cBhvr>
                                      <p:tavLst>
                                        <p:tav tm="0">
                                          <p:val>
                                            <p:strVal val="0-#ppt_h/2"/>
                                          </p:val>
                                        </p:tav>
                                        <p:tav tm="100000">
                                          <p:val>
                                            <p:strVal val="#ppt_y"/>
                                          </p:val>
                                        </p:tav>
                                      </p:tavLst>
                                    </p:anim>
                                  </p:childTnLst>
                                </p:cTn>
                              </p:par>
                            </p:childTnLst>
                          </p:cTn>
                        </p:par>
                        <p:par>
                          <p:cTn id="79" fill="hold">
                            <p:stCondLst>
                              <p:cond delay="1200"/>
                            </p:stCondLst>
                            <p:childTnLst>
                              <p:par>
                                <p:cTn id="80" presetID="2" presetClass="entr" presetSubtype="1"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 fill="hold"/>
                                        <p:tgtEl>
                                          <p:spTgt spid="20"/>
                                        </p:tgtEl>
                                        <p:attrNameLst>
                                          <p:attrName>ppt_x</p:attrName>
                                        </p:attrNameLst>
                                      </p:cBhvr>
                                      <p:tavLst>
                                        <p:tav tm="0">
                                          <p:val>
                                            <p:strVal val="#ppt_x"/>
                                          </p:val>
                                        </p:tav>
                                        <p:tav tm="100000">
                                          <p:val>
                                            <p:strVal val="#ppt_x"/>
                                          </p:val>
                                        </p:tav>
                                      </p:tavLst>
                                    </p:anim>
                                    <p:anim calcmode="lin" valueType="num">
                                      <p:cBhvr additive="base">
                                        <p:cTn id="83" dur="50" fill="hold"/>
                                        <p:tgtEl>
                                          <p:spTgt spid="20"/>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 presetClass="entr" presetSubtype="1"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 fill="hold"/>
                                        <p:tgtEl>
                                          <p:spTgt spid="21"/>
                                        </p:tgtEl>
                                        <p:attrNameLst>
                                          <p:attrName>ppt_x</p:attrName>
                                        </p:attrNameLst>
                                      </p:cBhvr>
                                      <p:tavLst>
                                        <p:tav tm="0">
                                          <p:val>
                                            <p:strVal val="#ppt_x"/>
                                          </p:val>
                                        </p:tav>
                                        <p:tav tm="100000">
                                          <p:val>
                                            <p:strVal val="#ppt_x"/>
                                          </p:val>
                                        </p:tav>
                                      </p:tavLst>
                                    </p:anim>
                                    <p:anim calcmode="lin" valueType="num">
                                      <p:cBhvr additive="base">
                                        <p:cTn id="88" dur="50" fill="hold"/>
                                        <p:tgtEl>
                                          <p:spTgt spid="21"/>
                                        </p:tgtEl>
                                        <p:attrNameLst>
                                          <p:attrName>ppt_y</p:attrName>
                                        </p:attrNameLst>
                                      </p:cBhvr>
                                      <p:tavLst>
                                        <p:tav tm="0">
                                          <p:val>
                                            <p:strVal val="0-#ppt_h/2"/>
                                          </p:val>
                                        </p:tav>
                                        <p:tav tm="100000">
                                          <p:val>
                                            <p:strVal val="#ppt_y"/>
                                          </p:val>
                                        </p:tav>
                                      </p:tavLst>
                                    </p:anim>
                                  </p:childTnLst>
                                </p:cTn>
                              </p:par>
                            </p:childTnLst>
                          </p:cTn>
                        </p:par>
                        <p:par>
                          <p:cTn id="89" fill="hold">
                            <p:stCondLst>
                              <p:cond delay="1300"/>
                            </p:stCondLst>
                            <p:childTnLst>
                              <p:par>
                                <p:cTn id="90" presetID="2" presetClass="entr" presetSubtype="1"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 fill="hold"/>
                                        <p:tgtEl>
                                          <p:spTgt spid="22"/>
                                        </p:tgtEl>
                                        <p:attrNameLst>
                                          <p:attrName>ppt_x</p:attrName>
                                        </p:attrNameLst>
                                      </p:cBhvr>
                                      <p:tavLst>
                                        <p:tav tm="0">
                                          <p:val>
                                            <p:strVal val="#ppt_x"/>
                                          </p:val>
                                        </p:tav>
                                        <p:tav tm="100000">
                                          <p:val>
                                            <p:strVal val="#ppt_x"/>
                                          </p:val>
                                        </p:tav>
                                      </p:tavLst>
                                    </p:anim>
                                    <p:anim calcmode="lin" valueType="num">
                                      <p:cBhvr additive="base">
                                        <p:cTn id="93" dur="50" fill="hold"/>
                                        <p:tgtEl>
                                          <p:spTgt spid="22"/>
                                        </p:tgtEl>
                                        <p:attrNameLst>
                                          <p:attrName>ppt_y</p:attrName>
                                        </p:attrNameLst>
                                      </p:cBhvr>
                                      <p:tavLst>
                                        <p:tav tm="0">
                                          <p:val>
                                            <p:strVal val="0-#ppt_h/2"/>
                                          </p:val>
                                        </p:tav>
                                        <p:tav tm="100000">
                                          <p:val>
                                            <p:strVal val="#ppt_y"/>
                                          </p:val>
                                        </p:tav>
                                      </p:tavLst>
                                    </p:anim>
                                  </p:childTnLst>
                                </p:cTn>
                              </p:par>
                            </p:childTnLst>
                          </p:cTn>
                        </p:par>
                        <p:par>
                          <p:cTn id="94" fill="hold">
                            <p:stCondLst>
                              <p:cond delay="1350"/>
                            </p:stCondLst>
                            <p:childTnLst>
                              <p:par>
                                <p:cTn id="95" presetID="2" presetClass="entr" presetSubtype="1"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 fill="hold"/>
                                        <p:tgtEl>
                                          <p:spTgt spid="23"/>
                                        </p:tgtEl>
                                        <p:attrNameLst>
                                          <p:attrName>ppt_x</p:attrName>
                                        </p:attrNameLst>
                                      </p:cBhvr>
                                      <p:tavLst>
                                        <p:tav tm="0">
                                          <p:val>
                                            <p:strVal val="#ppt_x"/>
                                          </p:val>
                                        </p:tav>
                                        <p:tav tm="100000">
                                          <p:val>
                                            <p:strVal val="#ppt_x"/>
                                          </p:val>
                                        </p:tav>
                                      </p:tavLst>
                                    </p:anim>
                                    <p:anim calcmode="lin" valueType="num">
                                      <p:cBhvr additive="base">
                                        <p:cTn id="98" dur="50" fill="hold"/>
                                        <p:tgtEl>
                                          <p:spTgt spid="23"/>
                                        </p:tgtEl>
                                        <p:attrNameLst>
                                          <p:attrName>ppt_y</p:attrName>
                                        </p:attrNameLst>
                                      </p:cBhvr>
                                      <p:tavLst>
                                        <p:tav tm="0">
                                          <p:val>
                                            <p:strVal val="0-#ppt_h/2"/>
                                          </p:val>
                                        </p:tav>
                                        <p:tav tm="100000">
                                          <p:val>
                                            <p:strVal val="#ppt_y"/>
                                          </p:val>
                                        </p:tav>
                                      </p:tavLst>
                                    </p:anim>
                                  </p:childTnLst>
                                </p:cTn>
                              </p:par>
                            </p:childTnLst>
                          </p:cTn>
                        </p:par>
                        <p:par>
                          <p:cTn id="99" fill="hold">
                            <p:stCondLst>
                              <p:cond delay="1400"/>
                            </p:stCondLst>
                            <p:childTnLst>
                              <p:par>
                                <p:cTn id="100" presetID="2" presetClass="entr" presetSubtype="1"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 fill="hold"/>
                                        <p:tgtEl>
                                          <p:spTgt spid="24"/>
                                        </p:tgtEl>
                                        <p:attrNameLst>
                                          <p:attrName>ppt_x</p:attrName>
                                        </p:attrNameLst>
                                      </p:cBhvr>
                                      <p:tavLst>
                                        <p:tav tm="0">
                                          <p:val>
                                            <p:strVal val="#ppt_x"/>
                                          </p:val>
                                        </p:tav>
                                        <p:tav tm="100000">
                                          <p:val>
                                            <p:strVal val="#ppt_x"/>
                                          </p:val>
                                        </p:tav>
                                      </p:tavLst>
                                    </p:anim>
                                    <p:anim calcmode="lin" valueType="num">
                                      <p:cBhvr additive="base">
                                        <p:cTn id="103" dur="50" fill="hold"/>
                                        <p:tgtEl>
                                          <p:spTgt spid="24"/>
                                        </p:tgtEl>
                                        <p:attrNameLst>
                                          <p:attrName>ppt_y</p:attrName>
                                        </p:attrNameLst>
                                      </p:cBhvr>
                                      <p:tavLst>
                                        <p:tav tm="0">
                                          <p:val>
                                            <p:strVal val="0-#ppt_h/2"/>
                                          </p:val>
                                        </p:tav>
                                        <p:tav tm="100000">
                                          <p:val>
                                            <p:strVal val="#ppt_y"/>
                                          </p:val>
                                        </p:tav>
                                      </p:tavLst>
                                    </p:anim>
                                  </p:childTnLst>
                                </p:cTn>
                              </p:par>
                            </p:childTnLst>
                          </p:cTn>
                        </p:par>
                        <p:par>
                          <p:cTn id="104" fill="hold">
                            <p:stCondLst>
                              <p:cond delay="1450"/>
                            </p:stCondLst>
                            <p:childTnLst>
                              <p:par>
                                <p:cTn id="105" presetID="2" presetClass="entr" presetSubtype="1"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 fill="hold"/>
                                        <p:tgtEl>
                                          <p:spTgt spid="25"/>
                                        </p:tgtEl>
                                        <p:attrNameLst>
                                          <p:attrName>ppt_x</p:attrName>
                                        </p:attrNameLst>
                                      </p:cBhvr>
                                      <p:tavLst>
                                        <p:tav tm="0">
                                          <p:val>
                                            <p:strVal val="#ppt_x"/>
                                          </p:val>
                                        </p:tav>
                                        <p:tav tm="100000">
                                          <p:val>
                                            <p:strVal val="#ppt_x"/>
                                          </p:val>
                                        </p:tav>
                                      </p:tavLst>
                                    </p:anim>
                                    <p:anim calcmode="lin" valueType="num">
                                      <p:cBhvr additive="base">
                                        <p:cTn id="108" dur="50" fill="hold"/>
                                        <p:tgtEl>
                                          <p:spTgt spid="25"/>
                                        </p:tgtEl>
                                        <p:attrNameLst>
                                          <p:attrName>ppt_y</p:attrName>
                                        </p:attrNameLst>
                                      </p:cBhvr>
                                      <p:tavLst>
                                        <p:tav tm="0">
                                          <p:val>
                                            <p:strVal val="0-#ppt_h/2"/>
                                          </p:val>
                                        </p:tav>
                                        <p:tav tm="100000">
                                          <p:val>
                                            <p:strVal val="#ppt_y"/>
                                          </p:val>
                                        </p:tav>
                                      </p:tavLst>
                                    </p:anim>
                                  </p:childTnLst>
                                </p:cTn>
                              </p:par>
                            </p:childTnLst>
                          </p:cTn>
                        </p:par>
                        <p:par>
                          <p:cTn id="109" fill="hold">
                            <p:stCondLst>
                              <p:cond delay="1500"/>
                            </p:stCondLst>
                            <p:childTnLst>
                              <p:par>
                                <p:cTn id="110" presetID="2" presetClass="entr" presetSubtype="1" fill="hold"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additive="base">
                                        <p:cTn id="112" dur="50" fill="hold"/>
                                        <p:tgtEl>
                                          <p:spTgt spid="26"/>
                                        </p:tgtEl>
                                        <p:attrNameLst>
                                          <p:attrName>ppt_x</p:attrName>
                                        </p:attrNameLst>
                                      </p:cBhvr>
                                      <p:tavLst>
                                        <p:tav tm="0">
                                          <p:val>
                                            <p:strVal val="#ppt_x"/>
                                          </p:val>
                                        </p:tav>
                                        <p:tav tm="100000">
                                          <p:val>
                                            <p:strVal val="#ppt_x"/>
                                          </p:val>
                                        </p:tav>
                                      </p:tavLst>
                                    </p:anim>
                                    <p:anim calcmode="lin" valueType="num">
                                      <p:cBhvr additive="base">
                                        <p:cTn id="113" dur="50" fill="hold"/>
                                        <p:tgtEl>
                                          <p:spTgt spid="26"/>
                                        </p:tgtEl>
                                        <p:attrNameLst>
                                          <p:attrName>ppt_y</p:attrName>
                                        </p:attrNameLst>
                                      </p:cBhvr>
                                      <p:tavLst>
                                        <p:tav tm="0">
                                          <p:val>
                                            <p:strVal val="0-#ppt_h/2"/>
                                          </p:val>
                                        </p:tav>
                                        <p:tav tm="100000">
                                          <p:val>
                                            <p:strVal val="#ppt_y"/>
                                          </p:val>
                                        </p:tav>
                                      </p:tavLst>
                                    </p:anim>
                                  </p:childTnLst>
                                </p:cTn>
                              </p:par>
                            </p:childTnLst>
                          </p:cTn>
                        </p:par>
                        <p:par>
                          <p:cTn id="114" fill="hold">
                            <p:stCondLst>
                              <p:cond delay="1550"/>
                            </p:stCondLst>
                            <p:childTnLst>
                              <p:par>
                                <p:cTn id="115" presetID="2" presetClass="entr" presetSubtype="1" fill="hold"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 fill="hold"/>
                                        <p:tgtEl>
                                          <p:spTgt spid="27"/>
                                        </p:tgtEl>
                                        <p:attrNameLst>
                                          <p:attrName>ppt_x</p:attrName>
                                        </p:attrNameLst>
                                      </p:cBhvr>
                                      <p:tavLst>
                                        <p:tav tm="0">
                                          <p:val>
                                            <p:strVal val="#ppt_x"/>
                                          </p:val>
                                        </p:tav>
                                        <p:tav tm="100000">
                                          <p:val>
                                            <p:strVal val="#ppt_x"/>
                                          </p:val>
                                        </p:tav>
                                      </p:tavLst>
                                    </p:anim>
                                    <p:anim calcmode="lin" valueType="num">
                                      <p:cBhvr additive="base">
                                        <p:cTn id="118" dur="50" fill="hold"/>
                                        <p:tgtEl>
                                          <p:spTgt spid="27"/>
                                        </p:tgtEl>
                                        <p:attrNameLst>
                                          <p:attrName>ppt_y</p:attrName>
                                        </p:attrNameLst>
                                      </p:cBhvr>
                                      <p:tavLst>
                                        <p:tav tm="0">
                                          <p:val>
                                            <p:strVal val="0-#ppt_h/2"/>
                                          </p:val>
                                        </p:tav>
                                        <p:tav tm="100000">
                                          <p:val>
                                            <p:strVal val="#ppt_y"/>
                                          </p:val>
                                        </p:tav>
                                      </p:tavLst>
                                    </p:anim>
                                  </p:childTnLst>
                                </p:cTn>
                              </p:par>
                            </p:childTnLst>
                          </p:cTn>
                        </p:par>
                        <p:par>
                          <p:cTn id="119" fill="hold">
                            <p:stCondLst>
                              <p:cond delay="1600"/>
                            </p:stCondLst>
                            <p:childTnLst>
                              <p:par>
                                <p:cTn id="120" presetID="2" presetClass="entr" presetSubtype="1" fill="hold"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additive="base">
                                        <p:cTn id="122" dur="50" fill="hold"/>
                                        <p:tgtEl>
                                          <p:spTgt spid="28"/>
                                        </p:tgtEl>
                                        <p:attrNameLst>
                                          <p:attrName>ppt_x</p:attrName>
                                        </p:attrNameLst>
                                      </p:cBhvr>
                                      <p:tavLst>
                                        <p:tav tm="0">
                                          <p:val>
                                            <p:strVal val="#ppt_x"/>
                                          </p:val>
                                        </p:tav>
                                        <p:tav tm="100000">
                                          <p:val>
                                            <p:strVal val="#ppt_x"/>
                                          </p:val>
                                        </p:tav>
                                      </p:tavLst>
                                    </p:anim>
                                    <p:anim calcmode="lin" valueType="num">
                                      <p:cBhvr additive="base">
                                        <p:cTn id="123" dur="50" fill="hold"/>
                                        <p:tgtEl>
                                          <p:spTgt spid="28"/>
                                        </p:tgtEl>
                                        <p:attrNameLst>
                                          <p:attrName>ppt_y</p:attrName>
                                        </p:attrNameLst>
                                      </p:cBhvr>
                                      <p:tavLst>
                                        <p:tav tm="0">
                                          <p:val>
                                            <p:strVal val="0-#ppt_h/2"/>
                                          </p:val>
                                        </p:tav>
                                        <p:tav tm="100000">
                                          <p:val>
                                            <p:strVal val="#ppt_y"/>
                                          </p:val>
                                        </p:tav>
                                      </p:tavLst>
                                    </p:anim>
                                  </p:childTnLst>
                                </p:cTn>
                              </p:par>
                            </p:childTnLst>
                          </p:cTn>
                        </p:par>
                        <p:par>
                          <p:cTn id="124" fill="hold">
                            <p:stCondLst>
                              <p:cond delay="1650"/>
                            </p:stCondLst>
                            <p:childTnLst>
                              <p:par>
                                <p:cTn id="125" presetID="2" presetClass="entr" presetSubtype="1" fill="hold" nodeType="after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 fill="hold"/>
                                        <p:tgtEl>
                                          <p:spTgt spid="29"/>
                                        </p:tgtEl>
                                        <p:attrNameLst>
                                          <p:attrName>ppt_x</p:attrName>
                                        </p:attrNameLst>
                                      </p:cBhvr>
                                      <p:tavLst>
                                        <p:tav tm="0">
                                          <p:val>
                                            <p:strVal val="#ppt_x"/>
                                          </p:val>
                                        </p:tav>
                                        <p:tav tm="100000">
                                          <p:val>
                                            <p:strVal val="#ppt_x"/>
                                          </p:val>
                                        </p:tav>
                                      </p:tavLst>
                                    </p:anim>
                                    <p:anim calcmode="lin" valueType="num">
                                      <p:cBhvr additive="base">
                                        <p:cTn id="128" dur="50" fill="hold"/>
                                        <p:tgtEl>
                                          <p:spTgt spid="29"/>
                                        </p:tgtEl>
                                        <p:attrNameLst>
                                          <p:attrName>ppt_y</p:attrName>
                                        </p:attrNameLst>
                                      </p:cBhvr>
                                      <p:tavLst>
                                        <p:tav tm="0">
                                          <p:val>
                                            <p:strVal val="0-#ppt_h/2"/>
                                          </p:val>
                                        </p:tav>
                                        <p:tav tm="100000">
                                          <p:val>
                                            <p:strVal val="#ppt_y"/>
                                          </p:val>
                                        </p:tav>
                                      </p:tavLst>
                                    </p:anim>
                                  </p:childTnLst>
                                </p:cTn>
                              </p:par>
                            </p:childTnLst>
                          </p:cTn>
                        </p:par>
                        <p:par>
                          <p:cTn id="129" fill="hold">
                            <p:stCondLst>
                              <p:cond delay="1700"/>
                            </p:stCondLst>
                            <p:childTnLst>
                              <p:par>
                                <p:cTn id="130" presetID="2" presetClass="entr" presetSubtype="1"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 calcmode="lin" valueType="num">
                                      <p:cBhvr additive="base">
                                        <p:cTn id="132" dur="50" fill="hold"/>
                                        <p:tgtEl>
                                          <p:spTgt spid="30"/>
                                        </p:tgtEl>
                                        <p:attrNameLst>
                                          <p:attrName>ppt_x</p:attrName>
                                        </p:attrNameLst>
                                      </p:cBhvr>
                                      <p:tavLst>
                                        <p:tav tm="0">
                                          <p:val>
                                            <p:strVal val="#ppt_x"/>
                                          </p:val>
                                        </p:tav>
                                        <p:tav tm="100000">
                                          <p:val>
                                            <p:strVal val="#ppt_x"/>
                                          </p:val>
                                        </p:tav>
                                      </p:tavLst>
                                    </p:anim>
                                    <p:anim calcmode="lin" valueType="num">
                                      <p:cBhvr additive="base">
                                        <p:cTn id="133" dur="50" fill="hold"/>
                                        <p:tgtEl>
                                          <p:spTgt spid="30"/>
                                        </p:tgtEl>
                                        <p:attrNameLst>
                                          <p:attrName>ppt_y</p:attrName>
                                        </p:attrNameLst>
                                      </p:cBhvr>
                                      <p:tavLst>
                                        <p:tav tm="0">
                                          <p:val>
                                            <p:strVal val="0-#ppt_h/2"/>
                                          </p:val>
                                        </p:tav>
                                        <p:tav tm="100000">
                                          <p:val>
                                            <p:strVal val="#ppt_y"/>
                                          </p:val>
                                        </p:tav>
                                      </p:tavLst>
                                    </p:anim>
                                  </p:childTnLst>
                                </p:cTn>
                              </p:par>
                            </p:childTnLst>
                          </p:cTn>
                        </p:par>
                        <p:par>
                          <p:cTn id="134" fill="hold">
                            <p:stCondLst>
                              <p:cond delay="1750"/>
                            </p:stCondLst>
                            <p:childTnLst>
                              <p:par>
                                <p:cTn id="135" presetID="2" presetClass="entr" presetSubtype="1" fill="hold" nodeType="after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additive="base">
                                        <p:cTn id="137" dur="50" fill="hold"/>
                                        <p:tgtEl>
                                          <p:spTgt spid="31"/>
                                        </p:tgtEl>
                                        <p:attrNameLst>
                                          <p:attrName>ppt_x</p:attrName>
                                        </p:attrNameLst>
                                      </p:cBhvr>
                                      <p:tavLst>
                                        <p:tav tm="0">
                                          <p:val>
                                            <p:strVal val="#ppt_x"/>
                                          </p:val>
                                        </p:tav>
                                        <p:tav tm="100000">
                                          <p:val>
                                            <p:strVal val="#ppt_x"/>
                                          </p:val>
                                        </p:tav>
                                      </p:tavLst>
                                    </p:anim>
                                    <p:anim calcmode="lin" valueType="num">
                                      <p:cBhvr additive="base">
                                        <p:cTn id="138" dur="50" fill="hold"/>
                                        <p:tgtEl>
                                          <p:spTgt spid="31"/>
                                        </p:tgtEl>
                                        <p:attrNameLst>
                                          <p:attrName>ppt_y</p:attrName>
                                        </p:attrNameLst>
                                      </p:cBhvr>
                                      <p:tavLst>
                                        <p:tav tm="0">
                                          <p:val>
                                            <p:strVal val="0-#ppt_h/2"/>
                                          </p:val>
                                        </p:tav>
                                        <p:tav tm="100000">
                                          <p:val>
                                            <p:strVal val="#ppt_y"/>
                                          </p:val>
                                        </p:tav>
                                      </p:tavLst>
                                    </p:anim>
                                  </p:childTnLst>
                                </p:cTn>
                              </p:par>
                            </p:childTnLst>
                          </p:cTn>
                        </p:par>
                        <p:par>
                          <p:cTn id="139" fill="hold">
                            <p:stCondLst>
                              <p:cond delay="1800"/>
                            </p:stCondLst>
                            <p:childTnLst>
                              <p:par>
                                <p:cTn id="140" presetID="2" presetClass="entr" presetSubtype="1" fill="hold" nodeType="afterEffect">
                                  <p:stCondLst>
                                    <p:cond delay="0"/>
                                  </p:stCondLst>
                                  <p:childTnLst>
                                    <p:set>
                                      <p:cBhvr>
                                        <p:cTn id="141" dur="1" fill="hold">
                                          <p:stCondLst>
                                            <p:cond delay="0"/>
                                          </p:stCondLst>
                                        </p:cTn>
                                        <p:tgtEl>
                                          <p:spTgt spid="32"/>
                                        </p:tgtEl>
                                        <p:attrNameLst>
                                          <p:attrName>style.visibility</p:attrName>
                                        </p:attrNameLst>
                                      </p:cBhvr>
                                      <p:to>
                                        <p:strVal val="visible"/>
                                      </p:to>
                                    </p:set>
                                    <p:anim calcmode="lin" valueType="num">
                                      <p:cBhvr additive="base">
                                        <p:cTn id="142" dur="50" fill="hold"/>
                                        <p:tgtEl>
                                          <p:spTgt spid="32"/>
                                        </p:tgtEl>
                                        <p:attrNameLst>
                                          <p:attrName>ppt_x</p:attrName>
                                        </p:attrNameLst>
                                      </p:cBhvr>
                                      <p:tavLst>
                                        <p:tav tm="0">
                                          <p:val>
                                            <p:strVal val="#ppt_x"/>
                                          </p:val>
                                        </p:tav>
                                        <p:tav tm="100000">
                                          <p:val>
                                            <p:strVal val="#ppt_x"/>
                                          </p:val>
                                        </p:tav>
                                      </p:tavLst>
                                    </p:anim>
                                    <p:anim calcmode="lin" valueType="num">
                                      <p:cBhvr additive="base">
                                        <p:cTn id="143" dur="50" fill="hold"/>
                                        <p:tgtEl>
                                          <p:spTgt spid="32"/>
                                        </p:tgtEl>
                                        <p:attrNameLst>
                                          <p:attrName>ppt_y</p:attrName>
                                        </p:attrNameLst>
                                      </p:cBhvr>
                                      <p:tavLst>
                                        <p:tav tm="0">
                                          <p:val>
                                            <p:strVal val="0-#ppt_h/2"/>
                                          </p:val>
                                        </p:tav>
                                        <p:tav tm="100000">
                                          <p:val>
                                            <p:strVal val="#ppt_y"/>
                                          </p:val>
                                        </p:tav>
                                      </p:tavLst>
                                    </p:anim>
                                  </p:childTnLst>
                                </p:cTn>
                              </p:par>
                            </p:childTnLst>
                          </p:cTn>
                        </p:par>
                        <p:par>
                          <p:cTn id="144" fill="hold">
                            <p:stCondLst>
                              <p:cond delay="1850"/>
                            </p:stCondLst>
                            <p:childTnLst>
                              <p:par>
                                <p:cTn id="145" presetID="2" presetClass="entr" presetSubtype="1" fill="hold" nodeType="after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 fill="hold"/>
                                        <p:tgtEl>
                                          <p:spTgt spid="33"/>
                                        </p:tgtEl>
                                        <p:attrNameLst>
                                          <p:attrName>ppt_x</p:attrName>
                                        </p:attrNameLst>
                                      </p:cBhvr>
                                      <p:tavLst>
                                        <p:tav tm="0">
                                          <p:val>
                                            <p:strVal val="#ppt_x"/>
                                          </p:val>
                                        </p:tav>
                                        <p:tav tm="100000">
                                          <p:val>
                                            <p:strVal val="#ppt_x"/>
                                          </p:val>
                                        </p:tav>
                                      </p:tavLst>
                                    </p:anim>
                                    <p:anim calcmode="lin" valueType="num">
                                      <p:cBhvr additive="base">
                                        <p:cTn id="148" dur="50" fill="hold"/>
                                        <p:tgtEl>
                                          <p:spTgt spid="33"/>
                                        </p:tgtEl>
                                        <p:attrNameLst>
                                          <p:attrName>ppt_y</p:attrName>
                                        </p:attrNameLst>
                                      </p:cBhvr>
                                      <p:tavLst>
                                        <p:tav tm="0">
                                          <p:val>
                                            <p:strVal val="0-#ppt_h/2"/>
                                          </p:val>
                                        </p:tav>
                                        <p:tav tm="100000">
                                          <p:val>
                                            <p:strVal val="#ppt_y"/>
                                          </p:val>
                                        </p:tav>
                                      </p:tavLst>
                                    </p:anim>
                                  </p:childTnLst>
                                </p:cTn>
                              </p:par>
                            </p:childTnLst>
                          </p:cTn>
                        </p:par>
                        <p:par>
                          <p:cTn id="149" fill="hold">
                            <p:stCondLst>
                              <p:cond delay="1900"/>
                            </p:stCondLst>
                            <p:childTnLst>
                              <p:par>
                                <p:cTn id="150" presetID="2" presetClass="entr" presetSubtype="1" fill="hold" nodeType="afterEffect">
                                  <p:stCondLst>
                                    <p:cond delay="0"/>
                                  </p:stCondLst>
                                  <p:childTnLst>
                                    <p:set>
                                      <p:cBhvr>
                                        <p:cTn id="151" dur="1" fill="hold">
                                          <p:stCondLst>
                                            <p:cond delay="0"/>
                                          </p:stCondLst>
                                        </p:cTn>
                                        <p:tgtEl>
                                          <p:spTgt spid="34"/>
                                        </p:tgtEl>
                                        <p:attrNameLst>
                                          <p:attrName>style.visibility</p:attrName>
                                        </p:attrNameLst>
                                      </p:cBhvr>
                                      <p:to>
                                        <p:strVal val="visible"/>
                                      </p:to>
                                    </p:set>
                                    <p:anim calcmode="lin" valueType="num">
                                      <p:cBhvr additive="base">
                                        <p:cTn id="152" dur="50" fill="hold"/>
                                        <p:tgtEl>
                                          <p:spTgt spid="34"/>
                                        </p:tgtEl>
                                        <p:attrNameLst>
                                          <p:attrName>ppt_x</p:attrName>
                                        </p:attrNameLst>
                                      </p:cBhvr>
                                      <p:tavLst>
                                        <p:tav tm="0">
                                          <p:val>
                                            <p:strVal val="#ppt_x"/>
                                          </p:val>
                                        </p:tav>
                                        <p:tav tm="100000">
                                          <p:val>
                                            <p:strVal val="#ppt_x"/>
                                          </p:val>
                                        </p:tav>
                                      </p:tavLst>
                                    </p:anim>
                                    <p:anim calcmode="lin" valueType="num">
                                      <p:cBhvr additive="base">
                                        <p:cTn id="153" dur="50" fill="hold"/>
                                        <p:tgtEl>
                                          <p:spTgt spid="34"/>
                                        </p:tgtEl>
                                        <p:attrNameLst>
                                          <p:attrName>ppt_y</p:attrName>
                                        </p:attrNameLst>
                                      </p:cBhvr>
                                      <p:tavLst>
                                        <p:tav tm="0">
                                          <p:val>
                                            <p:strVal val="0-#ppt_h/2"/>
                                          </p:val>
                                        </p:tav>
                                        <p:tav tm="100000">
                                          <p:val>
                                            <p:strVal val="#ppt_y"/>
                                          </p:val>
                                        </p:tav>
                                      </p:tavLst>
                                    </p:anim>
                                  </p:childTnLst>
                                </p:cTn>
                              </p:par>
                            </p:childTnLst>
                          </p:cTn>
                        </p:par>
                        <p:par>
                          <p:cTn id="154" fill="hold">
                            <p:stCondLst>
                              <p:cond delay="1950"/>
                            </p:stCondLst>
                            <p:childTnLst>
                              <p:par>
                                <p:cTn id="155" presetID="2" presetClass="entr" presetSubtype="1" fill="hold" nodeType="after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additive="base">
                                        <p:cTn id="157" dur="50" fill="hold"/>
                                        <p:tgtEl>
                                          <p:spTgt spid="35"/>
                                        </p:tgtEl>
                                        <p:attrNameLst>
                                          <p:attrName>ppt_x</p:attrName>
                                        </p:attrNameLst>
                                      </p:cBhvr>
                                      <p:tavLst>
                                        <p:tav tm="0">
                                          <p:val>
                                            <p:strVal val="#ppt_x"/>
                                          </p:val>
                                        </p:tav>
                                        <p:tav tm="100000">
                                          <p:val>
                                            <p:strVal val="#ppt_x"/>
                                          </p:val>
                                        </p:tav>
                                      </p:tavLst>
                                    </p:anim>
                                    <p:anim calcmode="lin" valueType="num">
                                      <p:cBhvr additive="base">
                                        <p:cTn id="158" dur="50" fill="hold"/>
                                        <p:tgtEl>
                                          <p:spTgt spid="35"/>
                                        </p:tgtEl>
                                        <p:attrNameLst>
                                          <p:attrName>ppt_y</p:attrName>
                                        </p:attrNameLst>
                                      </p:cBhvr>
                                      <p:tavLst>
                                        <p:tav tm="0">
                                          <p:val>
                                            <p:strVal val="0-#ppt_h/2"/>
                                          </p:val>
                                        </p:tav>
                                        <p:tav tm="100000">
                                          <p:val>
                                            <p:strVal val="#ppt_y"/>
                                          </p:val>
                                        </p:tav>
                                      </p:tavLst>
                                    </p:anim>
                                  </p:childTnLst>
                                </p:cTn>
                              </p:par>
                            </p:childTnLst>
                          </p:cTn>
                        </p:par>
                        <p:par>
                          <p:cTn id="159" fill="hold">
                            <p:stCondLst>
                              <p:cond delay="2000"/>
                            </p:stCondLst>
                            <p:childTnLst>
                              <p:par>
                                <p:cTn id="160" presetID="2" presetClass="entr" presetSubtype="1" fill="hold" nodeType="afterEffect">
                                  <p:stCondLst>
                                    <p:cond delay="0"/>
                                  </p:stCondLst>
                                  <p:childTnLst>
                                    <p:set>
                                      <p:cBhvr>
                                        <p:cTn id="161" dur="1" fill="hold">
                                          <p:stCondLst>
                                            <p:cond delay="0"/>
                                          </p:stCondLst>
                                        </p:cTn>
                                        <p:tgtEl>
                                          <p:spTgt spid="36"/>
                                        </p:tgtEl>
                                        <p:attrNameLst>
                                          <p:attrName>style.visibility</p:attrName>
                                        </p:attrNameLst>
                                      </p:cBhvr>
                                      <p:to>
                                        <p:strVal val="visible"/>
                                      </p:to>
                                    </p:set>
                                    <p:anim calcmode="lin" valueType="num">
                                      <p:cBhvr additive="base">
                                        <p:cTn id="162" dur="50" fill="hold"/>
                                        <p:tgtEl>
                                          <p:spTgt spid="36"/>
                                        </p:tgtEl>
                                        <p:attrNameLst>
                                          <p:attrName>ppt_x</p:attrName>
                                        </p:attrNameLst>
                                      </p:cBhvr>
                                      <p:tavLst>
                                        <p:tav tm="0">
                                          <p:val>
                                            <p:strVal val="#ppt_x"/>
                                          </p:val>
                                        </p:tav>
                                        <p:tav tm="100000">
                                          <p:val>
                                            <p:strVal val="#ppt_x"/>
                                          </p:val>
                                        </p:tav>
                                      </p:tavLst>
                                    </p:anim>
                                    <p:anim calcmode="lin" valueType="num">
                                      <p:cBhvr additive="base">
                                        <p:cTn id="163" dur="50" fill="hold"/>
                                        <p:tgtEl>
                                          <p:spTgt spid="36"/>
                                        </p:tgtEl>
                                        <p:attrNameLst>
                                          <p:attrName>ppt_y</p:attrName>
                                        </p:attrNameLst>
                                      </p:cBhvr>
                                      <p:tavLst>
                                        <p:tav tm="0">
                                          <p:val>
                                            <p:strVal val="0-#ppt_h/2"/>
                                          </p:val>
                                        </p:tav>
                                        <p:tav tm="100000">
                                          <p:val>
                                            <p:strVal val="#ppt_y"/>
                                          </p:val>
                                        </p:tav>
                                      </p:tavLst>
                                    </p:anim>
                                  </p:childTnLst>
                                </p:cTn>
                              </p:par>
                            </p:childTnLst>
                          </p:cTn>
                        </p:par>
                        <p:par>
                          <p:cTn id="164" fill="hold">
                            <p:stCondLst>
                              <p:cond delay="2050"/>
                            </p:stCondLst>
                            <p:childTnLst>
                              <p:par>
                                <p:cTn id="165" presetID="2" presetClass="entr" presetSubtype="1" fill="hold" grpId="0" nodeType="afterEffect">
                                  <p:stCondLst>
                                    <p:cond delay="0"/>
                                  </p:stCondLst>
                                  <p:childTnLst>
                                    <p:set>
                                      <p:cBhvr>
                                        <p:cTn id="166" dur="1" fill="hold">
                                          <p:stCondLst>
                                            <p:cond delay="0"/>
                                          </p:stCondLst>
                                        </p:cTn>
                                        <p:tgtEl>
                                          <p:spTgt spid="37"/>
                                        </p:tgtEl>
                                        <p:attrNameLst>
                                          <p:attrName>style.visibility</p:attrName>
                                        </p:attrNameLst>
                                      </p:cBhvr>
                                      <p:to>
                                        <p:strVal val="visible"/>
                                      </p:to>
                                    </p:set>
                                    <p:anim calcmode="lin" valueType="num">
                                      <p:cBhvr additive="base">
                                        <p:cTn id="167" dur="50" fill="hold"/>
                                        <p:tgtEl>
                                          <p:spTgt spid="37"/>
                                        </p:tgtEl>
                                        <p:attrNameLst>
                                          <p:attrName>ppt_x</p:attrName>
                                        </p:attrNameLst>
                                      </p:cBhvr>
                                      <p:tavLst>
                                        <p:tav tm="0">
                                          <p:val>
                                            <p:strVal val="#ppt_x"/>
                                          </p:val>
                                        </p:tav>
                                        <p:tav tm="100000">
                                          <p:val>
                                            <p:strVal val="#ppt_x"/>
                                          </p:val>
                                        </p:tav>
                                      </p:tavLst>
                                    </p:anim>
                                    <p:anim calcmode="lin" valueType="num">
                                      <p:cBhvr additive="base">
                                        <p:cTn id="168" dur="50" fill="hold"/>
                                        <p:tgtEl>
                                          <p:spTgt spid="37"/>
                                        </p:tgtEl>
                                        <p:attrNameLst>
                                          <p:attrName>ppt_y</p:attrName>
                                        </p:attrNameLst>
                                      </p:cBhvr>
                                      <p:tavLst>
                                        <p:tav tm="0">
                                          <p:val>
                                            <p:strVal val="0-#ppt_h/2"/>
                                          </p:val>
                                        </p:tav>
                                        <p:tav tm="100000">
                                          <p:val>
                                            <p:strVal val="#ppt_y"/>
                                          </p:val>
                                        </p:tav>
                                      </p:tavLst>
                                    </p:anim>
                                  </p:childTnLst>
                                </p:cTn>
                              </p:par>
                            </p:childTnLst>
                          </p:cTn>
                        </p:par>
                        <p:par>
                          <p:cTn id="169" fill="hold">
                            <p:stCondLst>
                              <p:cond delay="2100"/>
                            </p:stCondLst>
                            <p:childTnLst>
                              <p:par>
                                <p:cTn id="170" presetID="2" presetClass="entr" presetSubtype="1" fill="hold" nodeType="after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additive="base">
                                        <p:cTn id="172" dur="50" fill="hold"/>
                                        <p:tgtEl>
                                          <p:spTgt spid="38"/>
                                        </p:tgtEl>
                                        <p:attrNameLst>
                                          <p:attrName>ppt_x</p:attrName>
                                        </p:attrNameLst>
                                      </p:cBhvr>
                                      <p:tavLst>
                                        <p:tav tm="0">
                                          <p:val>
                                            <p:strVal val="#ppt_x"/>
                                          </p:val>
                                        </p:tav>
                                        <p:tav tm="100000">
                                          <p:val>
                                            <p:strVal val="#ppt_x"/>
                                          </p:val>
                                        </p:tav>
                                      </p:tavLst>
                                    </p:anim>
                                    <p:anim calcmode="lin" valueType="num">
                                      <p:cBhvr additive="base">
                                        <p:cTn id="173" dur="50" fill="hold"/>
                                        <p:tgtEl>
                                          <p:spTgt spid="38"/>
                                        </p:tgtEl>
                                        <p:attrNameLst>
                                          <p:attrName>ppt_y</p:attrName>
                                        </p:attrNameLst>
                                      </p:cBhvr>
                                      <p:tavLst>
                                        <p:tav tm="0">
                                          <p:val>
                                            <p:strVal val="0-#ppt_h/2"/>
                                          </p:val>
                                        </p:tav>
                                        <p:tav tm="100000">
                                          <p:val>
                                            <p:strVal val="#ppt_y"/>
                                          </p:val>
                                        </p:tav>
                                      </p:tavLst>
                                    </p:anim>
                                  </p:childTnLst>
                                </p:cTn>
                              </p:par>
                            </p:childTnLst>
                          </p:cTn>
                        </p:par>
                        <p:par>
                          <p:cTn id="174" fill="hold">
                            <p:stCondLst>
                              <p:cond delay="2150"/>
                            </p:stCondLst>
                            <p:childTnLst>
                              <p:par>
                                <p:cTn id="175" presetID="2" presetClass="entr" presetSubtype="1" fill="hold" nodeType="afterEffect">
                                  <p:stCondLst>
                                    <p:cond delay="0"/>
                                  </p:stCondLst>
                                  <p:childTnLst>
                                    <p:set>
                                      <p:cBhvr>
                                        <p:cTn id="176" dur="1" fill="hold">
                                          <p:stCondLst>
                                            <p:cond delay="0"/>
                                          </p:stCondLst>
                                        </p:cTn>
                                        <p:tgtEl>
                                          <p:spTgt spid="39"/>
                                        </p:tgtEl>
                                        <p:attrNameLst>
                                          <p:attrName>style.visibility</p:attrName>
                                        </p:attrNameLst>
                                      </p:cBhvr>
                                      <p:to>
                                        <p:strVal val="visible"/>
                                      </p:to>
                                    </p:set>
                                    <p:anim calcmode="lin" valueType="num">
                                      <p:cBhvr additive="base">
                                        <p:cTn id="177" dur="50" fill="hold"/>
                                        <p:tgtEl>
                                          <p:spTgt spid="39"/>
                                        </p:tgtEl>
                                        <p:attrNameLst>
                                          <p:attrName>ppt_x</p:attrName>
                                        </p:attrNameLst>
                                      </p:cBhvr>
                                      <p:tavLst>
                                        <p:tav tm="0">
                                          <p:val>
                                            <p:strVal val="#ppt_x"/>
                                          </p:val>
                                        </p:tav>
                                        <p:tav tm="100000">
                                          <p:val>
                                            <p:strVal val="#ppt_x"/>
                                          </p:val>
                                        </p:tav>
                                      </p:tavLst>
                                    </p:anim>
                                    <p:anim calcmode="lin" valueType="num">
                                      <p:cBhvr additive="base">
                                        <p:cTn id="178" dur="50" fill="hold"/>
                                        <p:tgtEl>
                                          <p:spTgt spid="39"/>
                                        </p:tgtEl>
                                        <p:attrNameLst>
                                          <p:attrName>ppt_y</p:attrName>
                                        </p:attrNameLst>
                                      </p:cBhvr>
                                      <p:tavLst>
                                        <p:tav tm="0">
                                          <p:val>
                                            <p:strVal val="0-#ppt_h/2"/>
                                          </p:val>
                                        </p:tav>
                                        <p:tav tm="100000">
                                          <p:val>
                                            <p:strVal val="#ppt_y"/>
                                          </p:val>
                                        </p:tav>
                                      </p:tavLst>
                                    </p:anim>
                                  </p:childTnLst>
                                </p:cTn>
                              </p:par>
                            </p:childTnLst>
                          </p:cTn>
                        </p:par>
                        <p:par>
                          <p:cTn id="179" fill="hold">
                            <p:stCondLst>
                              <p:cond delay="2200"/>
                            </p:stCondLst>
                            <p:childTnLst>
                              <p:par>
                                <p:cTn id="180" presetID="2" presetClass="entr" presetSubtype="1" fill="hold" grpId="0" nodeType="afterEffect">
                                  <p:stCondLst>
                                    <p:cond delay="0"/>
                                  </p:stCondLst>
                                  <p:childTnLst>
                                    <p:set>
                                      <p:cBhvr>
                                        <p:cTn id="181" dur="1" fill="hold">
                                          <p:stCondLst>
                                            <p:cond delay="0"/>
                                          </p:stCondLst>
                                        </p:cTn>
                                        <p:tgtEl>
                                          <p:spTgt spid="40"/>
                                        </p:tgtEl>
                                        <p:attrNameLst>
                                          <p:attrName>style.visibility</p:attrName>
                                        </p:attrNameLst>
                                      </p:cBhvr>
                                      <p:to>
                                        <p:strVal val="visible"/>
                                      </p:to>
                                    </p:set>
                                    <p:anim calcmode="lin" valueType="num">
                                      <p:cBhvr additive="base">
                                        <p:cTn id="182" dur="50" fill="hold"/>
                                        <p:tgtEl>
                                          <p:spTgt spid="40"/>
                                        </p:tgtEl>
                                        <p:attrNameLst>
                                          <p:attrName>ppt_x</p:attrName>
                                        </p:attrNameLst>
                                      </p:cBhvr>
                                      <p:tavLst>
                                        <p:tav tm="0">
                                          <p:val>
                                            <p:strVal val="#ppt_x"/>
                                          </p:val>
                                        </p:tav>
                                        <p:tav tm="100000">
                                          <p:val>
                                            <p:strVal val="#ppt_x"/>
                                          </p:val>
                                        </p:tav>
                                      </p:tavLst>
                                    </p:anim>
                                    <p:anim calcmode="lin" valueType="num">
                                      <p:cBhvr additive="base">
                                        <p:cTn id="183" dur="50" fill="hold"/>
                                        <p:tgtEl>
                                          <p:spTgt spid="40"/>
                                        </p:tgtEl>
                                        <p:attrNameLst>
                                          <p:attrName>ppt_y</p:attrName>
                                        </p:attrNameLst>
                                      </p:cBhvr>
                                      <p:tavLst>
                                        <p:tav tm="0">
                                          <p:val>
                                            <p:strVal val="0-#ppt_h/2"/>
                                          </p:val>
                                        </p:tav>
                                        <p:tav tm="100000">
                                          <p:val>
                                            <p:strVal val="#ppt_y"/>
                                          </p:val>
                                        </p:tav>
                                      </p:tavLst>
                                    </p:anim>
                                  </p:childTnLst>
                                </p:cTn>
                              </p:par>
                            </p:childTnLst>
                          </p:cTn>
                        </p:par>
                        <p:par>
                          <p:cTn id="184" fill="hold">
                            <p:stCondLst>
                              <p:cond delay="2250"/>
                            </p:stCondLst>
                            <p:childTnLst>
                              <p:par>
                                <p:cTn id="185" presetID="2" presetClass="entr" presetSubtype="1" fill="hold"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additive="base">
                                        <p:cTn id="187" dur="50" fill="hold"/>
                                        <p:tgtEl>
                                          <p:spTgt spid="41"/>
                                        </p:tgtEl>
                                        <p:attrNameLst>
                                          <p:attrName>ppt_x</p:attrName>
                                        </p:attrNameLst>
                                      </p:cBhvr>
                                      <p:tavLst>
                                        <p:tav tm="0">
                                          <p:val>
                                            <p:strVal val="#ppt_x"/>
                                          </p:val>
                                        </p:tav>
                                        <p:tav tm="100000">
                                          <p:val>
                                            <p:strVal val="#ppt_x"/>
                                          </p:val>
                                        </p:tav>
                                      </p:tavLst>
                                    </p:anim>
                                    <p:anim calcmode="lin" valueType="num">
                                      <p:cBhvr additive="base">
                                        <p:cTn id="188" dur="50" fill="hold"/>
                                        <p:tgtEl>
                                          <p:spTgt spid="41"/>
                                        </p:tgtEl>
                                        <p:attrNameLst>
                                          <p:attrName>ppt_y</p:attrName>
                                        </p:attrNameLst>
                                      </p:cBhvr>
                                      <p:tavLst>
                                        <p:tav tm="0">
                                          <p:val>
                                            <p:strVal val="0-#ppt_h/2"/>
                                          </p:val>
                                        </p:tav>
                                        <p:tav tm="100000">
                                          <p:val>
                                            <p:strVal val="#ppt_y"/>
                                          </p:val>
                                        </p:tav>
                                      </p:tavLst>
                                    </p:anim>
                                  </p:childTnLst>
                                </p:cTn>
                              </p:par>
                            </p:childTnLst>
                          </p:cTn>
                        </p:par>
                        <p:par>
                          <p:cTn id="189" fill="hold">
                            <p:stCondLst>
                              <p:cond delay="2300"/>
                            </p:stCondLst>
                            <p:childTnLst>
                              <p:par>
                                <p:cTn id="190" presetID="2" presetClass="entr" presetSubtype="1" fill="hold" nodeType="afterEffect">
                                  <p:stCondLst>
                                    <p:cond delay="0"/>
                                  </p:stCondLst>
                                  <p:childTnLst>
                                    <p:set>
                                      <p:cBhvr>
                                        <p:cTn id="191" dur="1" fill="hold">
                                          <p:stCondLst>
                                            <p:cond delay="0"/>
                                          </p:stCondLst>
                                        </p:cTn>
                                        <p:tgtEl>
                                          <p:spTgt spid="42"/>
                                        </p:tgtEl>
                                        <p:attrNameLst>
                                          <p:attrName>style.visibility</p:attrName>
                                        </p:attrNameLst>
                                      </p:cBhvr>
                                      <p:to>
                                        <p:strVal val="visible"/>
                                      </p:to>
                                    </p:set>
                                    <p:anim calcmode="lin" valueType="num">
                                      <p:cBhvr additive="base">
                                        <p:cTn id="192" dur="50" fill="hold"/>
                                        <p:tgtEl>
                                          <p:spTgt spid="42"/>
                                        </p:tgtEl>
                                        <p:attrNameLst>
                                          <p:attrName>ppt_x</p:attrName>
                                        </p:attrNameLst>
                                      </p:cBhvr>
                                      <p:tavLst>
                                        <p:tav tm="0">
                                          <p:val>
                                            <p:strVal val="#ppt_x"/>
                                          </p:val>
                                        </p:tav>
                                        <p:tav tm="100000">
                                          <p:val>
                                            <p:strVal val="#ppt_x"/>
                                          </p:val>
                                        </p:tav>
                                      </p:tavLst>
                                    </p:anim>
                                    <p:anim calcmode="lin" valueType="num">
                                      <p:cBhvr additive="base">
                                        <p:cTn id="193" dur="50" fill="hold"/>
                                        <p:tgtEl>
                                          <p:spTgt spid="42"/>
                                        </p:tgtEl>
                                        <p:attrNameLst>
                                          <p:attrName>ppt_y</p:attrName>
                                        </p:attrNameLst>
                                      </p:cBhvr>
                                      <p:tavLst>
                                        <p:tav tm="0">
                                          <p:val>
                                            <p:strVal val="0-#ppt_h/2"/>
                                          </p:val>
                                        </p:tav>
                                        <p:tav tm="100000">
                                          <p:val>
                                            <p:strVal val="#ppt_y"/>
                                          </p:val>
                                        </p:tav>
                                      </p:tavLst>
                                    </p:anim>
                                  </p:childTnLst>
                                </p:cTn>
                              </p:par>
                            </p:childTnLst>
                          </p:cTn>
                        </p:par>
                        <p:par>
                          <p:cTn id="194" fill="hold">
                            <p:stCondLst>
                              <p:cond delay="2350"/>
                            </p:stCondLst>
                            <p:childTnLst>
                              <p:par>
                                <p:cTn id="195" presetID="2" presetClass="entr" presetSubtype="1" fill="hold" nodeType="afterEffect">
                                  <p:stCondLst>
                                    <p:cond delay="0"/>
                                  </p:stCondLst>
                                  <p:childTnLst>
                                    <p:set>
                                      <p:cBhvr>
                                        <p:cTn id="196" dur="1" fill="hold">
                                          <p:stCondLst>
                                            <p:cond delay="0"/>
                                          </p:stCondLst>
                                        </p:cTn>
                                        <p:tgtEl>
                                          <p:spTgt spid="43"/>
                                        </p:tgtEl>
                                        <p:attrNameLst>
                                          <p:attrName>style.visibility</p:attrName>
                                        </p:attrNameLst>
                                      </p:cBhvr>
                                      <p:to>
                                        <p:strVal val="visible"/>
                                      </p:to>
                                    </p:set>
                                    <p:anim calcmode="lin" valueType="num">
                                      <p:cBhvr additive="base">
                                        <p:cTn id="197" dur="50" fill="hold"/>
                                        <p:tgtEl>
                                          <p:spTgt spid="43"/>
                                        </p:tgtEl>
                                        <p:attrNameLst>
                                          <p:attrName>ppt_x</p:attrName>
                                        </p:attrNameLst>
                                      </p:cBhvr>
                                      <p:tavLst>
                                        <p:tav tm="0">
                                          <p:val>
                                            <p:strVal val="#ppt_x"/>
                                          </p:val>
                                        </p:tav>
                                        <p:tav tm="100000">
                                          <p:val>
                                            <p:strVal val="#ppt_x"/>
                                          </p:val>
                                        </p:tav>
                                      </p:tavLst>
                                    </p:anim>
                                    <p:anim calcmode="lin" valueType="num">
                                      <p:cBhvr additive="base">
                                        <p:cTn id="198" dur="50" fill="hold"/>
                                        <p:tgtEl>
                                          <p:spTgt spid="43"/>
                                        </p:tgtEl>
                                        <p:attrNameLst>
                                          <p:attrName>ppt_y</p:attrName>
                                        </p:attrNameLst>
                                      </p:cBhvr>
                                      <p:tavLst>
                                        <p:tav tm="0">
                                          <p:val>
                                            <p:strVal val="0-#ppt_h/2"/>
                                          </p:val>
                                        </p:tav>
                                        <p:tav tm="100000">
                                          <p:val>
                                            <p:strVal val="#ppt_y"/>
                                          </p:val>
                                        </p:tav>
                                      </p:tavLst>
                                    </p:anim>
                                  </p:childTnLst>
                                </p:cTn>
                              </p:par>
                            </p:childTnLst>
                          </p:cTn>
                        </p:par>
                        <p:par>
                          <p:cTn id="199" fill="hold">
                            <p:stCondLst>
                              <p:cond delay="2400"/>
                            </p:stCondLst>
                            <p:childTnLst>
                              <p:par>
                                <p:cTn id="200" presetID="2" presetClass="entr" presetSubtype="1" fill="hold" nodeType="afterEffect">
                                  <p:stCondLst>
                                    <p:cond delay="0"/>
                                  </p:stCondLst>
                                  <p:childTnLst>
                                    <p:set>
                                      <p:cBhvr>
                                        <p:cTn id="201" dur="1" fill="hold">
                                          <p:stCondLst>
                                            <p:cond delay="0"/>
                                          </p:stCondLst>
                                        </p:cTn>
                                        <p:tgtEl>
                                          <p:spTgt spid="44"/>
                                        </p:tgtEl>
                                        <p:attrNameLst>
                                          <p:attrName>style.visibility</p:attrName>
                                        </p:attrNameLst>
                                      </p:cBhvr>
                                      <p:to>
                                        <p:strVal val="visible"/>
                                      </p:to>
                                    </p:set>
                                    <p:anim calcmode="lin" valueType="num">
                                      <p:cBhvr additive="base">
                                        <p:cTn id="202" dur="50" fill="hold"/>
                                        <p:tgtEl>
                                          <p:spTgt spid="44"/>
                                        </p:tgtEl>
                                        <p:attrNameLst>
                                          <p:attrName>ppt_x</p:attrName>
                                        </p:attrNameLst>
                                      </p:cBhvr>
                                      <p:tavLst>
                                        <p:tav tm="0">
                                          <p:val>
                                            <p:strVal val="#ppt_x"/>
                                          </p:val>
                                        </p:tav>
                                        <p:tav tm="100000">
                                          <p:val>
                                            <p:strVal val="#ppt_x"/>
                                          </p:val>
                                        </p:tav>
                                      </p:tavLst>
                                    </p:anim>
                                    <p:anim calcmode="lin" valueType="num">
                                      <p:cBhvr additive="base">
                                        <p:cTn id="203" dur="50" fill="hold"/>
                                        <p:tgtEl>
                                          <p:spTgt spid="44"/>
                                        </p:tgtEl>
                                        <p:attrNameLst>
                                          <p:attrName>ppt_y</p:attrName>
                                        </p:attrNameLst>
                                      </p:cBhvr>
                                      <p:tavLst>
                                        <p:tav tm="0">
                                          <p:val>
                                            <p:strVal val="0-#ppt_h/2"/>
                                          </p:val>
                                        </p:tav>
                                        <p:tav tm="100000">
                                          <p:val>
                                            <p:strVal val="#ppt_y"/>
                                          </p:val>
                                        </p:tav>
                                      </p:tavLst>
                                    </p:anim>
                                  </p:childTnLst>
                                </p:cTn>
                              </p:par>
                            </p:childTnLst>
                          </p:cTn>
                        </p:par>
                        <p:par>
                          <p:cTn id="204" fill="hold">
                            <p:stCondLst>
                              <p:cond delay="2450"/>
                            </p:stCondLst>
                            <p:childTnLst>
                              <p:par>
                                <p:cTn id="205" presetID="2" presetClass="entr" presetSubtype="1" fill="hold" nodeType="afterEffect">
                                  <p:stCondLst>
                                    <p:cond delay="0"/>
                                  </p:stCondLst>
                                  <p:childTnLst>
                                    <p:set>
                                      <p:cBhvr>
                                        <p:cTn id="206" dur="1" fill="hold">
                                          <p:stCondLst>
                                            <p:cond delay="0"/>
                                          </p:stCondLst>
                                        </p:cTn>
                                        <p:tgtEl>
                                          <p:spTgt spid="45"/>
                                        </p:tgtEl>
                                        <p:attrNameLst>
                                          <p:attrName>style.visibility</p:attrName>
                                        </p:attrNameLst>
                                      </p:cBhvr>
                                      <p:to>
                                        <p:strVal val="visible"/>
                                      </p:to>
                                    </p:set>
                                    <p:anim calcmode="lin" valueType="num">
                                      <p:cBhvr additive="base">
                                        <p:cTn id="207" dur="50" fill="hold"/>
                                        <p:tgtEl>
                                          <p:spTgt spid="45"/>
                                        </p:tgtEl>
                                        <p:attrNameLst>
                                          <p:attrName>ppt_x</p:attrName>
                                        </p:attrNameLst>
                                      </p:cBhvr>
                                      <p:tavLst>
                                        <p:tav tm="0">
                                          <p:val>
                                            <p:strVal val="#ppt_x"/>
                                          </p:val>
                                        </p:tav>
                                        <p:tav tm="100000">
                                          <p:val>
                                            <p:strVal val="#ppt_x"/>
                                          </p:val>
                                        </p:tav>
                                      </p:tavLst>
                                    </p:anim>
                                    <p:anim calcmode="lin" valueType="num">
                                      <p:cBhvr additive="base">
                                        <p:cTn id="208" dur="50" fill="hold"/>
                                        <p:tgtEl>
                                          <p:spTgt spid="45"/>
                                        </p:tgtEl>
                                        <p:attrNameLst>
                                          <p:attrName>ppt_y</p:attrName>
                                        </p:attrNameLst>
                                      </p:cBhvr>
                                      <p:tavLst>
                                        <p:tav tm="0">
                                          <p:val>
                                            <p:strVal val="0-#ppt_h/2"/>
                                          </p:val>
                                        </p:tav>
                                        <p:tav tm="100000">
                                          <p:val>
                                            <p:strVal val="#ppt_y"/>
                                          </p:val>
                                        </p:tav>
                                      </p:tavLst>
                                    </p:anim>
                                  </p:childTnLst>
                                </p:cTn>
                              </p:par>
                            </p:childTnLst>
                          </p:cTn>
                        </p:par>
                        <p:par>
                          <p:cTn id="209" fill="hold">
                            <p:stCondLst>
                              <p:cond delay="2500"/>
                            </p:stCondLst>
                            <p:childTnLst>
                              <p:par>
                                <p:cTn id="210" presetID="2" presetClass="entr" presetSubtype="1" fill="hold" nodeType="afterEffect">
                                  <p:stCondLst>
                                    <p:cond delay="0"/>
                                  </p:stCondLst>
                                  <p:childTnLst>
                                    <p:set>
                                      <p:cBhvr>
                                        <p:cTn id="211" dur="1" fill="hold">
                                          <p:stCondLst>
                                            <p:cond delay="0"/>
                                          </p:stCondLst>
                                        </p:cTn>
                                        <p:tgtEl>
                                          <p:spTgt spid="46"/>
                                        </p:tgtEl>
                                        <p:attrNameLst>
                                          <p:attrName>style.visibility</p:attrName>
                                        </p:attrNameLst>
                                      </p:cBhvr>
                                      <p:to>
                                        <p:strVal val="visible"/>
                                      </p:to>
                                    </p:set>
                                    <p:anim calcmode="lin" valueType="num">
                                      <p:cBhvr additive="base">
                                        <p:cTn id="212" dur="50" fill="hold"/>
                                        <p:tgtEl>
                                          <p:spTgt spid="46"/>
                                        </p:tgtEl>
                                        <p:attrNameLst>
                                          <p:attrName>ppt_x</p:attrName>
                                        </p:attrNameLst>
                                      </p:cBhvr>
                                      <p:tavLst>
                                        <p:tav tm="0">
                                          <p:val>
                                            <p:strVal val="#ppt_x"/>
                                          </p:val>
                                        </p:tav>
                                        <p:tav tm="100000">
                                          <p:val>
                                            <p:strVal val="#ppt_x"/>
                                          </p:val>
                                        </p:tav>
                                      </p:tavLst>
                                    </p:anim>
                                    <p:anim calcmode="lin" valueType="num">
                                      <p:cBhvr additive="base">
                                        <p:cTn id="213" dur="50" fill="hold"/>
                                        <p:tgtEl>
                                          <p:spTgt spid="46"/>
                                        </p:tgtEl>
                                        <p:attrNameLst>
                                          <p:attrName>ppt_y</p:attrName>
                                        </p:attrNameLst>
                                      </p:cBhvr>
                                      <p:tavLst>
                                        <p:tav tm="0">
                                          <p:val>
                                            <p:strVal val="0-#ppt_h/2"/>
                                          </p:val>
                                        </p:tav>
                                        <p:tav tm="100000">
                                          <p:val>
                                            <p:strVal val="#ppt_y"/>
                                          </p:val>
                                        </p:tav>
                                      </p:tavLst>
                                    </p:anim>
                                  </p:childTnLst>
                                </p:cTn>
                              </p:par>
                            </p:childTnLst>
                          </p:cTn>
                        </p:par>
                        <p:par>
                          <p:cTn id="214" fill="hold">
                            <p:stCondLst>
                              <p:cond delay="2550"/>
                            </p:stCondLst>
                            <p:childTnLst>
                              <p:par>
                                <p:cTn id="215" presetID="2" presetClass="entr" presetSubtype="1" fill="hold" nodeType="after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additive="base">
                                        <p:cTn id="217" dur="50" fill="hold"/>
                                        <p:tgtEl>
                                          <p:spTgt spid="47"/>
                                        </p:tgtEl>
                                        <p:attrNameLst>
                                          <p:attrName>ppt_x</p:attrName>
                                        </p:attrNameLst>
                                      </p:cBhvr>
                                      <p:tavLst>
                                        <p:tav tm="0">
                                          <p:val>
                                            <p:strVal val="#ppt_x"/>
                                          </p:val>
                                        </p:tav>
                                        <p:tav tm="100000">
                                          <p:val>
                                            <p:strVal val="#ppt_x"/>
                                          </p:val>
                                        </p:tav>
                                      </p:tavLst>
                                    </p:anim>
                                    <p:anim calcmode="lin" valueType="num">
                                      <p:cBhvr additive="base">
                                        <p:cTn id="218" dur="50" fill="hold"/>
                                        <p:tgtEl>
                                          <p:spTgt spid="47"/>
                                        </p:tgtEl>
                                        <p:attrNameLst>
                                          <p:attrName>ppt_y</p:attrName>
                                        </p:attrNameLst>
                                      </p:cBhvr>
                                      <p:tavLst>
                                        <p:tav tm="0">
                                          <p:val>
                                            <p:strVal val="0-#ppt_h/2"/>
                                          </p:val>
                                        </p:tav>
                                        <p:tav tm="100000">
                                          <p:val>
                                            <p:strVal val="#ppt_y"/>
                                          </p:val>
                                        </p:tav>
                                      </p:tavLst>
                                    </p:anim>
                                  </p:childTnLst>
                                </p:cTn>
                              </p:par>
                            </p:childTnLst>
                          </p:cTn>
                        </p:par>
                        <p:par>
                          <p:cTn id="219" fill="hold">
                            <p:stCondLst>
                              <p:cond delay="2600"/>
                            </p:stCondLst>
                            <p:childTnLst>
                              <p:par>
                                <p:cTn id="220" presetID="2" presetClass="entr" presetSubtype="1" fill="hold" nodeType="afterEffect">
                                  <p:stCondLst>
                                    <p:cond delay="0"/>
                                  </p:stCondLst>
                                  <p:childTnLst>
                                    <p:set>
                                      <p:cBhvr>
                                        <p:cTn id="221" dur="1" fill="hold">
                                          <p:stCondLst>
                                            <p:cond delay="0"/>
                                          </p:stCondLst>
                                        </p:cTn>
                                        <p:tgtEl>
                                          <p:spTgt spid="48"/>
                                        </p:tgtEl>
                                        <p:attrNameLst>
                                          <p:attrName>style.visibility</p:attrName>
                                        </p:attrNameLst>
                                      </p:cBhvr>
                                      <p:to>
                                        <p:strVal val="visible"/>
                                      </p:to>
                                    </p:set>
                                    <p:anim calcmode="lin" valueType="num">
                                      <p:cBhvr additive="base">
                                        <p:cTn id="222" dur="50" fill="hold"/>
                                        <p:tgtEl>
                                          <p:spTgt spid="48"/>
                                        </p:tgtEl>
                                        <p:attrNameLst>
                                          <p:attrName>ppt_x</p:attrName>
                                        </p:attrNameLst>
                                      </p:cBhvr>
                                      <p:tavLst>
                                        <p:tav tm="0">
                                          <p:val>
                                            <p:strVal val="#ppt_x"/>
                                          </p:val>
                                        </p:tav>
                                        <p:tav tm="100000">
                                          <p:val>
                                            <p:strVal val="#ppt_x"/>
                                          </p:val>
                                        </p:tav>
                                      </p:tavLst>
                                    </p:anim>
                                    <p:anim calcmode="lin" valueType="num">
                                      <p:cBhvr additive="base">
                                        <p:cTn id="223" dur="50" fill="hold"/>
                                        <p:tgtEl>
                                          <p:spTgt spid="48"/>
                                        </p:tgtEl>
                                        <p:attrNameLst>
                                          <p:attrName>ppt_y</p:attrName>
                                        </p:attrNameLst>
                                      </p:cBhvr>
                                      <p:tavLst>
                                        <p:tav tm="0">
                                          <p:val>
                                            <p:strVal val="0-#ppt_h/2"/>
                                          </p:val>
                                        </p:tav>
                                        <p:tav tm="100000">
                                          <p:val>
                                            <p:strVal val="#ppt_y"/>
                                          </p:val>
                                        </p:tav>
                                      </p:tavLst>
                                    </p:anim>
                                  </p:childTnLst>
                                </p:cTn>
                              </p:par>
                            </p:childTnLst>
                          </p:cTn>
                        </p:par>
                        <p:par>
                          <p:cTn id="224" fill="hold">
                            <p:stCondLst>
                              <p:cond delay="2650"/>
                            </p:stCondLst>
                            <p:childTnLst>
                              <p:par>
                                <p:cTn id="225" presetID="2" presetClass="entr" presetSubtype="1" fill="hold" nodeType="afterEffect">
                                  <p:stCondLst>
                                    <p:cond delay="0"/>
                                  </p:stCondLst>
                                  <p:childTnLst>
                                    <p:set>
                                      <p:cBhvr>
                                        <p:cTn id="226" dur="1" fill="hold">
                                          <p:stCondLst>
                                            <p:cond delay="0"/>
                                          </p:stCondLst>
                                        </p:cTn>
                                        <p:tgtEl>
                                          <p:spTgt spid="49"/>
                                        </p:tgtEl>
                                        <p:attrNameLst>
                                          <p:attrName>style.visibility</p:attrName>
                                        </p:attrNameLst>
                                      </p:cBhvr>
                                      <p:to>
                                        <p:strVal val="visible"/>
                                      </p:to>
                                    </p:set>
                                    <p:anim calcmode="lin" valueType="num">
                                      <p:cBhvr additive="base">
                                        <p:cTn id="227" dur="50" fill="hold"/>
                                        <p:tgtEl>
                                          <p:spTgt spid="49"/>
                                        </p:tgtEl>
                                        <p:attrNameLst>
                                          <p:attrName>ppt_x</p:attrName>
                                        </p:attrNameLst>
                                      </p:cBhvr>
                                      <p:tavLst>
                                        <p:tav tm="0">
                                          <p:val>
                                            <p:strVal val="#ppt_x"/>
                                          </p:val>
                                        </p:tav>
                                        <p:tav tm="100000">
                                          <p:val>
                                            <p:strVal val="#ppt_x"/>
                                          </p:val>
                                        </p:tav>
                                      </p:tavLst>
                                    </p:anim>
                                    <p:anim calcmode="lin" valueType="num">
                                      <p:cBhvr additive="base">
                                        <p:cTn id="228" dur="50" fill="hold"/>
                                        <p:tgtEl>
                                          <p:spTgt spid="49"/>
                                        </p:tgtEl>
                                        <p:attrNameLst>
                                          <p:attrName>ppt_y</p:attrName>
                                        </p:attrNameLst>
                                      </p:cBhvr>
                                      <p:tavLst>
                                        <p:tav tm="0">
                                          <p:val>
                                            <p:strVal val="0-#ppt_h/2"/>
                                          </p:val>
                                        </p:tav>
                                        <p:tav tm="100000">
                                          <p:val>
                                            <p:strVal val="#ppt_y"/>
                                          </p:val>
                                        </p:tav>
                                      </p:tavLst>
                                    </p:anim>
                                  </p:childTnLst>
                                </p:cTn>
                              </p:par>
                            </p:childTnLst>
                          </p:cTn>
                        </p:par>
                        <p:par>
                          <p:cTn id="229" fill="hold">
                            <p:stCondLst>
                              <p:cond delay="2700"/>
                            </p:stCondLst>
                            <p:childTnLst>
                              <p:par>
                                <p:cTn id="230" presetID="2" presetClass="entr" presetSubtype="1" fill="hold" nodeType="afterEffect">
                                  <p:stCondLst>
                                    <p:cond delay="0"/>
                                  </p:stCondLst>
                                  <p:childTnLst>
                                    <p:set>
                                      <p:cBhvr>
                                        <p:cTn id="231" dur="1" fill="hold">
                                          <p:stCondLst>
                                            <p:cond delay="0"/>
                                          </p:stCondLst>
                                        </p:cTn>
                                        <p:tgtEl>
                                          <p:spTgt spid="50"/>
                                        </p:tgtEl>
                                        <p:attrNameLst>
                                          <p:attrName>style.visibility</p:attrName>
                                        </p:attrNameLst>
                                      </p:cBhvr>
                                      <p:to>
                                        <p:strVal val="visible"/>
                                      </p:to>
                                    </p:set>
                                    <p:anim calcmode="lin" valueType="num">
                                      <p:cBhvr additive="base">
                                        <p:cTn id="232" dur="50" fill="hold"/>
                                        <p:tgtEl>
                                          <p:spTgt spid="50"/>
                                        </p:tgtEl>
                                        <p:attrNameLst>
                                          <p:attrName>ppt_x</p:attrName>
                                        </p:attrNameLst>
                                      </p:cBhvr>
                                      <p:tavLst>
                                        <p:tav tm="0">
                                          <p:val>
                                            <p:strVal val="#ppt_x"/>
                                          </p:val>
                                        </p:tav>
                                        <p:tav tm="100000">
                                          <p:val>
                                            <p:strVal val="#ppt_x"/>
                                          </p:val>
                                        </p:tav>
                                      </p:tavLst>
                                    </p:anim>
                                    <p:anim calcmode="lin" valueType="num">
                                      <p:cBhvr additive="base">
                                        <p:cTn id="233" dur="50" fill="hold"/>
                                        <p:tgtEl>
                                          <p:spTgt spid="50"/>
                                        </p:tgtEl>
                                        <p:attrNameLst>
                                          <p:attrName>ppt_y</p:attrName>
                                        </p:attrNameLst>
                                      </p:cBhvr>
                                      <p:tavLst>
                                        <p:tav tm="0">
                                          <p:val>
                                            <p:strVal val="0-#ppt_h/2"/>
                                          </p:val>
                                        </p:tav>
                                        <p:tav tm="100000">
                                          <p:val>
                                            <p:strVal val="#ppt_y"/>
                                          </p:val>
                                        </p:tav>
                                      </p:tavLst>
                                    </p:anim>
                                  </p:childTnLst>
                                </p:cTn>
                              </p:par>
                            </p:childTnLst>
                          </p:cTn>
                        </p:par>
                        <p:par>
                          <p:cTn id="234" fill="hold">
                            <p:stCondLst>
                              <p:cond delay="2750"/>
                            </p:stCondLst>
                            <p:childTnLst>
                              <p:par>
                                <p:cTn id="235" presetID="2" presetClass="entr" presetSubtype="1" fill="hold" nodeType="afterEffect">
                                  <p:stCondLst>
                                    <p:cond delay="0"/>
                                  </p:stCondLst>
                                  <p:childTnLst>
                                    <p:set>
                                      <p:cBhvr>
                                        <p:cTn id="236" dur="1" fill="hold">
                                          <p:stCondLst>
                                            <p:cond delay="0"/>
                                          </p:stCondLst>
                                        </p:cTn>
                                        <p:tgtEl>
                                          <p:spTgt spid="51"/>
                                        </p:tgtEl>
                                        <p:attrNameLst>
                                          <p:attrName>style.visibility</p:attrName>
                                        </p:attrNameLst>
                                      </p:cBhvr>
                                      <p:to>
                                        <p:strVal val="visible"/>
                                      </p:to>
                                    </p:set>
                                    <p:anim calcmode="lin" valueType="num">
                                      <p:cBhvr additive="base">
                                        <p:cTn id="237" dur="50" fill="hold"/>
                                        <p:tgtEl>
                                          <p:spTgt spid="51"/>
                                        </p:tgtEl>
                                        <p:attrNameLst>
                                          <p:attrName>ppt_x</p:attrName>
                                        </p:attrNameLst>
                                      </p:cBhvr>
                                      <p:tavLst>
                                        <p:tav tm="0">
                                          <p:val>
                                            <p:strVal val="#ppt_x"/>
                                          </p:val>
                                        </p:tav>
                                        <p:tav tm="100000">
                                          <p:val>
                                            <p:strVal val="#ppt_x"/>
                                          </p:val>
                                        </p:tav>
                                      </p:tavLst>
                                    </p:anim>
                                    <p:anim calcmode="lin" valueType="num">
                                      <p:cBhvr additive="base">
                                        <p:cTn id="238" dur="50" fill="hold"/>
                                        <p:tgtEl>
                                          <p:spTgt spid="51"/>
                                        </p:tgtEl>
                                        <p:attrNameLst>
                                          <p:attrName>ppt_y</p:attrName>
                                        </p:attrNameLst>
                                      </p:cBhvr>
                                      <p:tavLst>
                                        <p:tav tm="0">
                                          <p:val>
                                            <p:strVal val="0-#ppt_h/2"/>
                                          </p:val>
                                        </p:tav>
                                        <p:tav tm="100000">
                                          <p:val>
                                            <p:strVal val="#ppt_y"/>
                                          </p:val>
                                        </p:tav>
                                      </p:tavLst>
                                    </p:anim>
                                  </p:childTnLst>
                                </p:cTn>
                              </p:par>
                            </p:childTnLst>
                          </p:cTn>
                        </p:par>
                        <p:par>
                          <p:cTn id="239" fill="hold">
                            <p:stCondLst>
                              <p:cond delay="2800"/>
                            </p:stCondLst>
                            <p:childTnLst>
                              <p:par>
                                <p:cTn id="240" presetID="2" presetClass="entr" presetSubtype="1" fill="hold" nodeType="afterEffect">
                                  <p:stCondLst>
                                    <p:cond delay="0"/>
                                  </p:stCondLst>
                                  <p:childTnLst>
                                    <p:set>
                                      <p:cBhvr>
                                        <p:cTn id="241" dur="1" fill="hold">
                                          <p:stCondLst>
                                            <p:cond delay="0"/>
                                          </p:stCondLst>
                                        </p:cTn>
                                        <p:tgtEl>
                                          <p:spTgt spid="52"/>
                                        </p:tgtEl>
                                        <p:attrNameLst>
                                          <p:attrName>style.visibility</p:attrName>
                                        </p:attrNameLst>
                                      </p:cBhvr>
                                      <p:to>
                                        <p:strVal val="visible"/>
                                      </p:to>
                                    </p:set>
                                    <p:anim calcmode="lin" valueType="num">
                                      <p:cBhvr additive="base">
                                        <p:cTn id="242" dur="50" fill="hold"/>
                                        <p:tgtEl>
                                          <p:spTgt spid="52"/>
                                        </p:tgtEl>
                                        <p:attrNameLst>
                                          <p:attrName>ppt_x</p:attrName>
                                        </p:attrNameLst>
                                      </p:cBhvr>
                                      <p:tavLst>
                                        <p:tav tm="0">
                                          <p:val>
                                            <p:strVal val="#ppt_x"/>
                                          </p:val>
                                        </p:tav>
                                        <p:tav tm="100000">
                                          <p:val>
                                            <p:strVal val="#ppt_x"/>
                                          </p:val>
                                        </p:tav>
                                      </p:tavLst>
                                    </p:anim>
                                    <p:anim calcmode="lin" valueType="num">
                                      <p:cBhvr additive="base">
                                        <p:cTn id="243" dur="50" fill="hold"/>
                                        <p:tgtEl>
                                          <p:spTgt spid="52"/>
                                        </p:tgtEl>
                                        <p:attrNameLst>
                                          <p:attrName>ppt_y</p:attrName>
                                        </p:attrNameLst>
                                      </p:cBhvr>
                                      <p:tavLst>
                                        <p:tav tm="0">
                                          <p:val>
                                            <p:strVal val="0-#ppt_h/2"/>
                                          </p:val>
                                        </p:tav>
                                        <p:tav tm="100000">
                                          <p:val>
                                            <p:strVal val="#ppt_y"/>
                                          </p:val>
                                        </p:tav>
                                      </p:tavLst>
                                    </p:anim>
                                  </p:childTnLst>
                                </p:cTn>
                              </p:par>
                            </p:childTnLst>
                          </p:cTn>
                        </p:par>
                        <p:par>
                          <p:cTn id="244" fill="hold">
                            <p:stCondLst>
                              <p:cond delay="2850"/>
                            </p:stCondLst>
                            <p:childTnLst>
                              <p:par>
                                <p:cTn id="245" presetID="2" presetClass="entr" presetSubtype="1" fill="hold" grpId="0" nodeType="afterEffect">
                                  <p:stCondLst>
                                    <p:cond delay="0"/>
                                  </p:stCondLst>
                                  <p:childTnLst>
                                    <p:set>
                                      <p:cBhvr>
                                        <p:cTn id="246" dur="1" fill="hold">
                                          <p:stCondLst>
                                            <p:cond delay="0"/>
                                          </p:stCondLst>
                                        </p:cTn>
                                        <p:tgtEl>
                                          <p:spTgt spid="53"/>
                                        </p:tgtEl>
                                        <p:attrNameLst>
                                          <p:attrName>style.visibility</p:attrName>
                                        </p:attrNameLst>
                                      </p:cBhvr>
                                      <p:to>
                                        <p:strVal val="visible"/>
                                      </p:to>
                                    </p:set>
                                    <p:anim calcmode="lin" valueType="num">
                                      <p:cBhvr additive="base">
                                        <p:cTn id="247" dur="50" fill="hold"/>
                                        <p:tgtEl>
                                          <p:spTgt spid="53"/>
                                        </p:tgtEl>
                                        <p:attrNameLst>
                                          <p:attrName>ppt_x</p:attrName>
                                        </p:attrNameLst>
                                      </p:cBhvr>
                                      <p:tavLst>
                                        <p:tav tm="0">
                                          <p:val>
                                            <p:strVal val="#ppt_x"/>
                                          </p:val>
                                        </p:tav>
                                        <p:tav tm="100000">
                                          <p:val>
                                            <p:strVal val="#ppt_x"/>
                                          </p:val>
                                        </p:tav>
                                      </p:tavLst>
                                    </p:anim>
                                    <p:anim calcmode="lin" valueType="num">
                                      <p:cBhvr additive="base">
                                        <p:cTn id="248" dur="50" fill="hold"/>
                                        <p:tgtEl>
                                          <p:spTgt spid="53"/>
                                        </p:tgtEl>
                                        <p:attrNameLst>
                                          <p:attrName>ppt_y</p:attrName>
                                        </p:attrNameLst>
                                      </p:cBhvr>
                                      <p:tavLst>
                                        <p:tav tm="0">
                                          <p:val>
                                            <p:strVal val="0-#ppt_h/2"/>
                                          </p:val>
                                        </p:tav>
                                        <p:tav tm="100000">
                                          <p:val>
                                            <p:strVal val="#ppt_y"/>
                                          </p:val>
                                        </p:tav>
                                      </p:tavLst>
                                    </p:anim>
                                  </p:childTnLst>
                                </p:cTn>
                              </p:par>
                            </p:childTnLst>
                          </p:cTn>
                        </p:par>
                        <p:par>
                          <p:cTn id="249" fill="hold">
                            <p:stCondLst>
                              <p:cond delay="2900"/>
                            </p:stCondLst>
                            <p:childTnLst>
                              <p:par>
                                <p:cTn id="250" presetID="2" presetClass="entr" presetSubtype="1" fill="hold" nodeType="afterEffect">
                                  <p:stCondLst>
                                    <p:cond delay="0"/>
                                  </p:stCondLst>
                                  <p:childTnLst>
                                    <p:set>
                                      <p:cBhvr>
                                        <p:cTn id="251" dur="1" fill="hold">
                                          <p:stCondLst>
                                            <p:cond delay="0"/>
                                          </p:stCondLst>
                                        </p:cTn>
                                        <p:tgtEl>
                                          <p:spTgt spid="54"/>
                                        </p:tgtEl>
                                        <p:attrNameLst>
                                          <p:attrName>style.visibility</p:attrName>
                                        </p:attrNameLst>
                                      </p:cBhvr>
                                      <p:to>
                                        <p:strVal val="visible"/>
                                      </p:to>
                                    </p:set>
                                    <p:anim calcmode="lin" valueType="num">
                                      <p:cBhvr additive="base">
                                        <p:cTn id="252" dur="50" fill="hold"/>
                                        <p:tgtEl>
                                          <p:spTgt spid="54"/>
                                        </p:tgtEl>
                                        <p:attrNameLst>
                                          <p:attrName>ppt_x</p:attrName>
                                        </p:attrNameLst>
                                      </p:cBhvr>
                                      <p:tavLst>
                                        <p:tav tm="0">
                                          <p:val>
                                            <p:strVal val="#ppt_x"/>
                                          </p:val>
                                        </p:tav>
                                        <p:tav tm="100000">
                                          <p:val>
                                            <p:strVal val="#ppt_x"/>
                                          </p:val>
                                        </p:tav>
                                      </p:tavLst>
                                    </p:anim>
                                    <p:anim calcmode="lin" valueType="num">
                                      <p:cBhvr additive="base">
                                        <p:cTn id="253" dur="50" fill="hold"/>
                                        <p:tgtEl>
                                          <p:spTgt spid="54"/>
                                        </p:tgtEl>
                                        <p:attrNameLst>
                                          <p:attrName>ppt_y</p:attrName>
                                        </p:attrNameLst>
                                      </p:cBhvr>
                                      <p:tavLst>
                                        <p:tav tm="0">
                                          <p:val>
                                            <p:strVal val="0-#ppt_h/2"/>
                                          </p:val>
                                        </p:tav>
                                        <p:tav tm="100000">
                                          <p:val>
                                            <p:strVal val="#ppt_y"/>
                                          </p:val>
                                        </p:tav>
                                      </p:tavLst>
                                    </p:anim>
                                  </p:childTnLst>
                                </p:cTn>
                              </p:par>
                            </p:childTnLst>
                          </p:cTn>
                        </p:par>
                        <p:par>
                          <p:cTn id="254" fill="hold">
                            <p:stCondLst>
                              <p:cond delay="2950"/>
                            </p:stCondLst>
                            <p:childTnLst>
                              <p:par>
                                <p:cTn id="255" presetID="2" presetClass="entr" presetSubtype="1" fill="hold" nodeType="afterEffect">
                                  <p:stCondLst>
                                    <p:cond delay="0"/>
                                  </p:stCondLst>
                                  <p:childTnLst>
                                    <p:set>
                                      <p:cBhvr>
                                        <p:cTn id="256" dur="1" fill="hold">
                                          <p:stCondLst>
                                            <p:cond delay="0"/>
                                          </p:stCondLst>
                                        </p:cTn>
                                        <p:tgtEl>
                                          <p:spTgt spid="55"/>
                                        </p:tgtEl>
                                        <p:attrNameLst>
                                          <p:attrName>style.visibility</p:attrName>
                                        </p:attrNameLst>
                                      </p:cBhvr>
                                      <p:to>
                                        <p:strVal val="visible"/>
                                      </p:to>
                                    </p:set>
                                    <p:anim calcmode="lin" valueType="num">
                                      <p:cBhvr additive="base">
                                        <p:cTn id="257" dur="50" fill="hold"/>
                                        <p:tgtEl>
                                          <p:spTgt spid="55"/>
                                        </p:tgtEl>
                                        <p:attrNameLst>
                                          <p:attrName>ppt_x</p:attrName>
                                        </p:attrNameLst>
                                      </p:cBhvr>
                                      <p:tavLst>
                                        <p:tav tm="0">
                                          <p:val>
                                            <p:strVal val="#ppt_x"/>
                                          </p:val>
                                        </p:tav>
                                        <p:tav tm="100000">
                                          <p:val>
                                            <p:strVal val="#ppt_x"/>
                                          </p:val>
                                        </p:tav>
                                      </p:tavLst>
                                    </p:anim>
                                    <p:anim calcmode="lin" valueType="num">
                                      <p:cBhvr additive="base">
                                        <p:cTn id="258" dur="50" fill="hold"/>
                                        <p:tgtEl>
                                          <p:spTgt spid="55"/>
                                        </p:tgtEl>
                                        <p:attrNameLst>
                                          <p:attrName>ppt_y</p:attrName>
                                        </p:attrNameLst>
                                      </p:cBhvr>
                                      <p:tavLst>
                                        <p:tav tm="0">
                                          <p:val>
                                            <p:strVal val="0-#ppt_h/2"/>
                                          </p:val>
                                        </p:tav>
                                        <p:tav tm="100000">
                                          <p:val>
                                            <p:strVal val="#ppt_y"/>
                                          </p:val>
                                        </p:tav>
                                      </p:tavLst>
                                    </p:anim>
                                  </p:childTnLst>
                                </p:cTn>
                              </p:par>
                            </p:childTnLst>
                          </p:cTn>
                        </p:par>
                        <p:par>
                          <p:cTn id="259" fill="hold">
                            <p:stCondLst>
                              <p:cond delay="3000"/>
                            </p:stCondLst>
                            <p:childTnLst>
                              <p:par>
                                <p:cTn id="260" presetID="2" presetClass="entr" presetSubtype="1" fill="hold" grpId="0" nodeType="afterEffect">
                                  <p:stCondLst>
                                    <p:cond delay="0"/>
                                  </p:stCondLst>
                                  <p:childTnLst>
                                    <p:set>
                                      <p:cBhvr>
                                        <p:cTn id="261" dur="1" fill="hold">
                                          <p:stCondLst>
                                            <p:cond delay="0"/>
                                          </p:stCondLst>
                                        </p:cTn>
                                        <p:tgtEl>
                                          <p:spTgt spid="56"/>
                                        </p:tgtEl>
                                        <p:attrNameLst>
                                          <p:attrName>style.visibility</p:attrName>
                                        </p:attrNameLst>
                                      </p:cBhvr>
                                      <p:to>
                                        <p:strVal val="visible"/>
                                      </p:to>
                                    </p:set>
                                    <p:anim calcmode="lin" valueType="num">
                                      <p:cBhvr additive="base">
                                        <p:cTn id="262" dur="50" fill="hold"/>
                                        <p:tgtEl>
                                          <p:spTgt spid="56"/>
                                        </p:tgtEl>
                                        <p:attrNameLst>
                                          <p:attrName>ppt_x</p:attrName>
                                        </p:attrNameLst>
                                      </p:cBhvr>
                                      <p:tavLst>
                                        <p:tav tm="0">
                                          <p:val>
                                            <p:strVal val="#ppt_x"/>
                                          </p:val>
                                        </p:tav>
                                        <p:tav tm="100000">
                                          <p:val>
                                            <p:strVal val="#ppt_x"/>
                                          </p:val>
                                        </p:tav>
                                      </p:tavLst>
                                    </p:anim>
                                    <p:anim calcmode="lin" valueType="num">
                                      <p:cBhvr additive="base">
                                        <p:cTn id="263" dur="50" fill="hold"/>
                                        <p:tgtEl>
                                          <p:spTgt spid="56"/>
                                        </p:tgtEl>
                                        <p:attrNameLst>
                                          <p:attrName>ppt_y</p:attrName>
                                        </p:attrNameLst>
                                      </p:cBhvr>
                                      <p:tavLst>
                                        <p:tav tm="0">
                                          <p:val>
                                            <p:strVal val="0-#ppt_h/2"/>
                                          </p:val>
                                        </p:tav>
                                        <p:tav tm="100000">
                                          <p:val>
                                            <p:strVal val="#ppt_y"/>
                                          </p:val>
                                        </p:tav>
                                      </p:tavLst>
                                    </p:anim>
                                  </p:childTnLst>
                                </p:cTn>
                              </p:par>
                            </p:childTnLst>
                          </p:cTn>
                        </p:par>
                        <p:par>
                          <p:cTn id="264" fill="hold">
                            <p:stCondLst>
                              <p:cond delay="3050"/>
                            </p:stCondLst>
                            <p:childTnLst>
                              <p:par>
                                <p:cTn id="265" presetID="2" presetClass="entr" presetSubtype="1" fill="hold" nodeType="afterEffect">
                                  <p:stCondLst>
                                    <p:cond delay="0"/>
                                  </p:stCondLst>
                                  <p:childTnLst>
                                    <p:set>
                                      <p:cBhvr>
                                        <p:cTn id="266" dur="1" fill="hold">
                                          <p:stCondLst>
                                            <p:cond delay="0"/>
                                          </p:stCondLst>
                                        </p:cTn>
                                        <p:tgtEl>
                                          <p:spTgt spid="57"/>
                                        </p:tgtEl>
                                        <p:attrNameLst>
                                          <p:attrName>style.visibility</p:attrName>
                                        </p:attrNameLst>
                                      </p:cBhvr>
                                      <p:to>
                                        <p:strVal val="visible"/>
                                      </p:to>
                                    </p:set>
                                    <p:anim calcmode="lin" valueType="num">
                                      <p:cBhvr additive="base">
                                        <p:cTn id="267" dur="50" fill="hold"/>
                                        <p:tgtEl>
                                          <p:spTgt spid="57"/>
                                        </p:tgtEl>
                                        <p:attrNameLst>
                                          <p:attrName>ppt_x</p:attrName>
                                        </p:attrNameLst>
                                      </p:cBhvr>
                                      <p:tavLst>
                                        <p:tav tm="0">
                                          <p:val>
                                            <p:strVal val="#ppt_x"/>
                                          </p:val>
                                        </p:tav>
                                        <p:tav tm="100000">
                                          <p:val>
                                            <p:strVal val="#ppt_x"/>
                                          </p:val>
                                        </p:tav>
                                      </p:tavLst>
                                    </p:anim>
                                    <p:anim calcmode="lin" valueType="num">
                                      <p:cBhvr additive="base">
                                        <p:cTn id="268" dur="50" fill="hold"/>
                                        <p:tgtEl>
                                          <p:spTgt spid="57"/>
                                        </p:tgtEl>
                                        <p:attrNameLst>
                                          <p:attrName>ppt_y</p:attrName>
                                        </p:attrNameLst>
                                      </p:cBhvr>
                                      <p:tavLst>
                                        <p:tav tm="0">
                                          <p:val>
                                            <p:strVal val="0-#ppt_h/2"/>
                                          </p:val>
                                        </p:tav>
                                        <p:tav tm="100000">
                                          <p:val>
                                            <p:strVal val="#ppt_y"/>
                                          </p:val>
                                        </p:tav>
                                      </p:tavLst>
                                    </p:anim>
                                  </p:childTnLst>
                                </p:cTn>
                              </p:par>
                            </p:childTnLst>
                          </p:cTn>
                        </p:par>
                        <p:par>
                          <p:cTn id="269" fill="hold">
                            <p:stCondLst>
                              <p:cond delay="3100"/>
                            </p:stCondLst>
                            <p:childTnLst>
                              <p:par>
                                <p:cTn id="270" presetID="2" presetClass="entr" presetSubtype="1" fill="hold" nodeType="afterEffect">
                                  <p:stCondLst>
                                    <p:cond delay="0"/>
                                  </p:stCondLst>
                                  <p:childTnLst>
                                    <p:set>
                                      <p:cBhvr>
                                        <p:cTn id="271" dur="1" fill="hold">
                                          <p:stCondLst>
                                            <p:cond delay="0"/>
                                          </p:stCondLst>
                                        </p:cTn>
                                        <p:tgtEl>
                                          <p:spTgt spid="58"/>
                                        </p:tgtEl>
                                        <p:attrNameLst>
                                          <p:attrName>style.visibility</p:attrName>
                                        </p:attrNameLst>
                                      </p:cBhvr>
                                      <p:to>
                                        <p:strVal val="visible"/>
                                      </p:to>
                                    </p:set>
                                    <p:anim calcmode="lin" valueType="num">
                                      <p:cBhvr additive="base">
                                        <p:cTn id="272" dur="50" fill="hold"/>
                                        <p:tgtEl>
                                          <p:spTgt spid="58"/>
                                        </p:tgtEl>
                                        <p:attrNameLst>
                                          <p:attrName>ppt_x</p:attrName>
                                        </p:attrNameLst>
                                      </p:cBhvr>
                                      <p:tavLst>
                                        <p:tav tm="0">
                                          <p:val>
                                            <p:strVal val="#ppt_x"/>
                                          </p:val>
                                        </p:tav>
                                        <p:tav tm="100000">
                                          <p:val>
                                            <p:strVal val="#ppt_x"/>
                                          </p:val>
                                        </p:tav>
                                      </p:tavLst>
                                    </p:anim>
                                    <p:anim calcmode="lin" valueType="num">
                                      <p:cBhvr additive="base">
                                        <p:cTn id="273" dur="50" fill="hold"/>
                                        <p:tgtEl>
                                          <p:spTgt spid="58"/>
                                        </p:tgtEl>
                                        <p:attrNameLst>
                                          <p:attrName>ppt_y</p:attrName>
                                        </p:attrNameLst>
                                      </p:cBhvr>
                                      <p:tavLst>
                                        <p:tav tm="0">
                                          <p:val>
                                            <p:strVal val="0-#ppt_h/2"/>
                                          </p:val>
                                        </p:tav>
                                        <p:tav tm="100000">
                                          <p:val>
                                            <p:strVal val="#ppt_y"/>
                                          </p:val>
                                        </p:tav>
                                      </p:tavLst>
                                    </p:anim>
                                  </p:childTnLst>
                                </p:cTn>
                              </p:par>
                            </p:childTnLst>
                          </p:cTn>
                        </p:par>
                        <p:par>
                          <p:cTn id="274" fill="hold">
                            <p:stCondLst>
                              <p:cond delay="3150"/>
                            </p:stCondLst>
                            <p:childTnLst>
                              <p:par>
                                <p:cTn id="275" presetID="2" presetClass="entr" presetSubtype="1" fill="hold" nodeType="afterEffect">
                                  <p:stCondLst>
                                    <p:cond delay="0"/>
                                  </p:stCondLst>
                                  <p:childTnLst>
                                    <p:set>
                                      <p:cBhvr>
                                        <p:cTn id="276" dur="1" fill="hold">
                                          <p:stCondLst>
                                            <p:cond delay="0"/>
                                          </p:stCondLst>
                                        </p:cTn>
                                        <p:tgtEl>
                                          <p:spTgt spid="59"/>
                                        </p:tgtEl>
                                        <p:attrNameLst>
                                          <p:attrName>style.visibility</p:attrName>
                                        </p:attrNameLst>
                                      </p:cBhvr>
                                      <p:to>
                                        <p:strVal val="visible"/>
                                      </p:to>
                                    </p:set>
                                    <p:anim calcmode="lin" valueType="num">
                                      <p:cBhvr additive="base">
                                        <p:cTn id="277" dur="50" fill="hold"/>
                                        <p:tgtEl>
                                          <p:spTgt spid="59"/>
                                        </p:tgtEl>
                                        <p:attrNameLst>
                                          <p:attrName>ppt_x</p:attrName>
                                        </p:attrNameLst>
                                      </p:cBhvr>
                                      <p:tavLst>
                                        <p:tav tm="0">
                                          <p:val>
                                            <p:strVal val="#ppt_x"/>
                                          </p:val>
                                        </p:tav>
                                        <p:tav tm="100000">
                                          <p:val>
                                            <p:strVal val="#ppt_x"/>
                                          </p:val>
                                        </p:tav>
                                      </p:tavLst>
                                    </p:anim>
                                    <p:anim calcmode="lin" valueType="num">
                                      <p:cBhvr additive="base">
                                        <p:cTn id="278" dur="50" fill="hold"/>
                                        <p:tgtEl>
                                          <p:spTgt spid="59"/>
                                        </p:tgtEl>
                                        <p:attrNameLst>
                                          <p:attrName>ppt_y</p:attrName>
                                        </p:attrNameLst>
                                      </p:cBhvr>
                                      <p:tavLst>
                                        <p:tav tm="0">
                                          <p:val>
                                            <p:strVal val="0-#ppt_h/2"/>
                                          </p:val>
                                        </p:tav>
                                        <p:tav tm="100000">
                                          <p:val>
                                            <p:strVal val="#ppt_y"/>
                                          </p:val>
                                        </p:tav>
                                      </p:tavLst>
                                    </p:anim>
                                  </p:childTnLst>
                                </p:cTn>
                              </p:par>
                            </p:childTnLst>
                          </p:cTn>
                        </p:par>
                        <p:par>
                          <p:cTn id="279" fill="hold">
                            <p:stCondLst>
                              <p:cond delay="3200"/>
                            </p:stCondLst>
                            <p:childTnLst>
                              <p:par>
                                <p:cTn id="280" presetID="2" presetClass="entr" presetSubtype="1" fill="hold" nodeType="afterEffect">
                                  <p:stCondLst>
                                    <p:cond delay="0"/>
                                  </p:stCondLst>
                                  <p:childTnLst>
                                    <p:set>
                                      <p:cBhvr>
                                        <p:cTn id="281" dur="1" fill="hold">
                                          <p:stCondLst>
                                            <p:cond delay="0"/>
                                          </p:stCondLst>
                                        </p:cTn>
                                        <p:tgtEl>
                                          <p:spTgt spid="60"/>
                                        </p:tgtEl>
                                        <p:attrNameLst>
                                          <p:attrName>style.visibility</p:attrName>
                                        </p:attrNameLst>
                                      </p:cBhvr>
                                      <p:to>
                                        <p:strVal val="visible"/>
                                      </p:to>
                                    </p:set>
                                    <p:anim calcmode="lin" valueType="num">
                                      <p:cBhvr additive="base">
                                        <p:cTn id="282" dur="50" fill="hold"/>
                                        <p:tgtEl>
                                          <p:spTgt spid="60"/>
                                        </p:tgtEl>
                                        <p:attrNameLst>
                                          <p:attrName>ppt_x</p:attrName>
                                        </p:attrNameLst>
                                      </p:cBhvr>
                                      <p:tavLst>
                                        <p:tav tm="0">
                                          <p:val>
                                            <p:strVal val="#ppt_x"/>
                                          </p:val>
                                        </p:tav>
                                        <p:tav tm="100000">
                                          <p:val>
                                            <p:strVal val="#ppt_x"/>
                                          </p:val>
                                        </p:tav>
                                      </p:tavLst>
                                    </p:anim>
                                    <p:anim calcmode="lin" valueType="num">
                                      <p:cBhvr additive="base">
                                        <p:cTn id="283" dur="50" fill="hold"/>
                                        <p:tgtEl>
                                          <p:spTgt spid="60"/>
                                        </p:tgtEl>
                                        <p:attrNameLst>
                                          <p:attrName>ppt_y</p:attrName>
                                        </p:attrNameLst>
                                      </p:cBhvr>
                                      <p:tavLst>
                                        <p:tav tm="0">
                                          <p:val>
                                            <p:strVal val="0-#ppt_h/2"/>
                                          </p:val>
                                        </p:tav>
                                        <p:tav tm="100000">
                                          <p:val>
                                            <p:strVal val="#ppt_y"/>
                                          </p:val>
                                        </p:tav>
                                      </p:tavLst>
                                    </p:anim>
                                  </p:childTnLst>
                                </p:cTn>
                              </p:par>
                            </p:childTnLst>
                          </p:cTn>
                        </p:par>
                        <p:par>
                          <p:cTn id="284" fill="hold">
                            <p:stCondLst>
                              <p:cond delay="3250"/>
                            </p:stCondLst>
                            <p:childTnLst>
                              <p:par>
                                <p:cTn id="285" presetID="2" presetClass="entr" presetSubtype="1" fill="hold" nodeType="afterEffect">
                                  <p:stCondLst>
                                    <p:cond delay="0"/>
                                  </p:stCondLst>
                                  <p:childTnLst>
                                    <p:set>
                                      <p:cBhvr>
                                        <p:cTn id="286" dur="1" fill="hold">
                                          <p:stCondLst>
                                            <p:cond delay="0"/>
                                          </p:stCondLst>
                                        </p:cTn>
                                        <p:tgtEl>
                                          <p:spTgt spid="61"/>
                                        </p:tgtEl>
                                        <p:attrNameLst>
                                          <p:attrName>style.visibility</p:attrName>
                                        </p:attrNameLst>
                                      </p:cBhvr>
                                      <p:to>
                                        <p:strVal val="visible"/>
                                      </p:to>
                                    </p:set>
                                    <p:anim calcmode="lin" valueType="num">
                                      <p:cBhvr additive="base">
                                        <p:cTn id="287" dur="50" fill="hold"/>
                                        <p:tgtEl>
                                          <p:spTgt spid="61"/>
                                        </p:tgtEl>
                                        <p:attrNameLst>
                                          <p:attrName>ppt_x</p:attrName>
                                        </p:attrNameLst>
                                      </p:cBhvr>
                                      <p:tavLst>
                                        <p:tav tm="0">
                                          <p:val>
                                            <p:strVal val="#ppt_x"/>
                                          </p:val>
                                        </p:tav>
                                        <p:tav tm="100000">
                                          <p:val>
                                            <p:strVal val="#ppt_x"/>
                                          </p:val>
                                        </p:tav>
                                      </p:tavLst>
                                    </p:anim>
                                    <p:anim calcmode="lin" valueType="num">
                                      <p:cBhvr additive="base">
                                        <p:cTn id="288" dur="50" fill="hold"/>
                                        <p:tgtEl>
                                          <p:spTgt spid="61"/>
                                        </p:tgtEl>
                                        <p:attrNameLst>
                                          <p:attrName>ppt_y</p:attrName>
                                        </p:attrNameLst>
                                      </p:cBhvr>
                                      <p:tavLst>
                                        <p:tav tm="0">
                                          <p:val>
                                            <p:strVal val="0-#ppt_h/2"/>
                                          </p:val>
                                        </p:tav>
                                        <p:tav tm="100000">
                                          <p:val>
                                            <p:strVal val="#ppt_y"/>
                                          </p:val>
                                        </p:tav>
                                      </p:tavLst>
                                    </p:anim>
                                  </p:childTnLst>
                                </p:cTn>
                              </p:par>
                            </p:childTnLst>
                          </p:cTn>
                        </p:par>
                        <p:par>
                          <p:cTn id="289" fill="hold">
                            <p:stCondLst>
                              <p:cond delay="3300"/>
                            </p:stCondLst>
                            <p:childTnLst>
                              <p:par>
                                <p:cTn id="290" presetID="2" presetClass="entr" presetSubtype="1" fill="hold" nodeType="afterEffect">
                                  <p:stCondLst>
                                    <p:cond delay="0"/>
                                  </p:stCondLst>
                                  <p:childTnLst>
                                    <p:set>
                                      <p:cBhvr>
                                        <p:cTn id="291" dur="1" fill="hold">
                                          <p:stCondLst>
                                            <p:cond delay="0"/>
                                          </p:stCondLst>
                                        </p:cTn>
                                        <p:tgtEl>
                                          <p:spTgt spid="62"/>
                                        </p:tgtEl>
                                        <p:attrNameLst>
                                          <p:attrName>style.visibility</p:attrName>
                                        </p:attrNameLst>
                                      </p:cBhvr>
                                      <p:to>
                                        <p:strVal val="visible"/>
                                      </p:to>
                                    </p:set>
                                    <p:anim calcmode="lin" valueType="num">
                                      <p:cBhvr additive="base">
                                        <p:cTn id="292" dur="50" fill="hold"/>
                                        <p:tgtEl>
                                          <p:spTgt spid="62"/>
                                        </p:tgtEl>
                                        <p:attrNameLst>
                                          <p:attrName>ppt_x</p:attrName>
                                        </p:attrNameLst>
                                      </p:cBhvr>
                                      <p:tavLst>
                                        <p:tav tm="0">
                                          <p:val>
                                            <p:strVal val="#ppt_x"/>
                                          </p:val>
                                        </p:tav>
                                        <p:tav tm="100000">
                                          <p:val>
                                            <p:strVal val="#ppt_x"/>
                                          </p:val>
                                        </p:tav>
                                      </p:tavLst>
                                    </p:anim>
                                    <p:anim calcmode="lin" valueType="num">
                                      <p:cBhvr additive="base">
                                        <p:cTn id="293" dur="50" fill="hold"/>
                                        <p:tgtEl>
                                          <p:spTgt spid="62"/>
                                        </p:tgtEl>
                                        <p:attrNameLst>
                                          <p:attrName>ppt_y</p:attrName>
                                        </p:attrNameLst>
                                      </p:cBhvr>
                                      <p:tavLst>
                                        <p:tav tm="0">
                                          <p:val>
                                            <p:strVal val="0-#ppt_h/2"/>
                                          </p:val>
                                        </p:tav>
                                        <p:tav tm="100000">
                                          <p:val>
                                            <p:strVal val="#ppt_y"/>
                                          </p:val>
                                        </p:tav>
                                      </p:tavLst>
                                    </p:anim>
                                  </p:childTnLst>
                                </p:cTn>
                              </p:par>
                            </p:childTnLst>
                          </p:cTn>
                        </p:par>
                        <p:par>
                          <p:cTn id="294" fill="hold">
                            <p:stCondLst>
                              <p:cond delay="3350"/>
                            </p:stCondLst>
                            <p:childTnLst>
                              <p:par>
                                <p:cTn id="295" presetID="2" presetClass="entr" presetSubtype="1" fill="hold" nodeType="afterEffect">
                                  <p:stCondLst>
                                    <p:cond delay="0"/>
                                  </p:stCondLst>
                                  <p:childTnLst>
                                    <p:set>
                                      <p:cBhvr>
                                        <p:cTn id="296" dur="1" fill="hold">
                                          <p:stCondLst>
                                            <p:cond delay="0"/>
                                          </p:stCondLst>
                                        </p:cTn>
                                        <p:tgtEl>
                                          <p:spTgt spid="63"/>
                                        </p:tgtEl>
                                        <p:attrNameLst>
                                          <p:attrName>style.visibility</p:attrName>
                                        </p:attrNameLst>
                                      </p:cBhvr>
                                      <p:to>
                                        <p:strVal val="visible"/>
                                      </p:to>
                                    </p:set>
                                    <p:anim calcmode="lin" valueType="num">
                                      <p:cBhvr additive="base">
                                        <p:cTn id="297" dur="50" fill="hold"/>
                                        <p:tgtEl>
                                          <p:spTgt spid="63"/>
                                        </p:tgtEl>
                                        <p:attrNameLst>
                                          <p:attrName>ppt_x</p:attrName>
                                        </p:attrNameLst>
                                      </p:cBhvr>
                                      <p:tavLst>
                                        <p:tav tm="0">
                                          <p:val>
                                            <p:strVal val="#ppt_x"/>
                                          </p:val>
                                        </p:tav>
                                        <p:tav tm="100000">
                                          <p:val>
                                            <p:strVal val="#ppt_x"/>
                                          </p:val>
                                        </p:tav>
                                      </p:tavLst>
                                    </p:anim>
                                    <p:anim calcmode="lin" valueType="num">
                                      <p:cBhvr additive="base">
                                        <p:cTn id="298" dur="50" fill="hold"/>
                                        <p:tgtEl>
                                          <p:spTgt spid="63"/>
                                        </p:tgtEl>
                                        <p:attrNameLst>
                                          <p:attrName>ppt_y</p:attrName>
                                        </p:attrNameLst>
                                      </p:cBhvr>
                                      <p:tavLst>
                                        <p:tav tm="0">
                                          <p:val>
                                            <p:strVal val="0-#ppt_h/2"/>
                                          </p:val>
                                        </p:tav>
                                        <p:tav tm="100000">
                                          <p:val>
                                            <p:strVal val="#ppt_y"/>
                                          </p:val>
                                        </p:tav>
                                      </p:tavLst>
                                    </p:anim>
                                  </p:childTnLst>
                                </p:cTn>
                              </p:par>
                            </p:childTnLst>
                          </p:cTn>
                        </p:par>
                        <p:par>
                          <p:cTn id="299" fill="hold">
                            <p:stCondLst>
                              <p:cond delay="3400"/>
                            </p:stCondLst>
                            <p:childTnLst>
                              <p:par>
                                <p:cTn id="300" presetID="2" presetClass="entr" presetSubtype="1" fill="hold" nodeType="afterEffect">
                                  <p:stCondLst>
                                    <p:cond delay="0"/>
                                  </p:stCondLst>
                                  <p:childTnLst>
                                    <p:set>
                                      <p:cBhvr>
                                        <p:cTn id="301" dur="1" fill="hold">
                                          <p:stCondLst>
                                            <p:cond delay="0"/>
                                          </p:stCondLst>
                                        </p:cTn>
                                        <p:tgtEl>
                                          <p:spTgt spid="64"/>
                                        </p:tgtEl>
                                        <p:attrNameLst>
                                          <p:attrName>style.visibility</p:attrName>
                                        </p:attrNameLst>
                                      </p:cBhvr>
                                      <p:to>
                                        <p:strVal val="visible"/>
                                      </p:to>
                                    </p:set>
                                    <p:anim calcmode="lin" valueType="num">
                                      <p:cBhvr additive="base">
                                        <p:cTn id="302" dur="50" fill="hold"/>
                                        <p:tgtEl>
                                          <p:spTgt spid="64"/>
                                        </p:tgtEl>
                                        <p:attrNameLst>
                                          <p:attrName>ppt_x</p:attrName>
                                        </p:attrNameLst>
                                      </p:cBhvr>
                                      <p:tavLst>
                                        <p:tav tm="0">
                                          <p:val>
                                            <p:strVal val="#ppt_x"/>
                                          </p:val>
                                        </p:tav>
                                        <p:tav tm="100000">
                                          <p:val>
                                            <p:strVal val="#ppt_x"/>
                                          </p:val>
                                        </p:tav>
                                      </p:tavLst>
                                    </p:anim>
                                    <p:anim calcmode="lin" valueType="num">
                                      <p:cBhvr additive="base">
                                        <p:cTn id="303" dur="50" fill="hold"/>
                                        <p:tgtEl>
                                          <p:spTgt spid="64"/>
                                        </p:tgtEl>
                                        <p:attrNameLst>
                                          <p:attrName>ppt_y</p:attrName>
                                        </p:attrNameLst>
                                      </p:cBhvr>
                                      <p:tavLst>
                                        <p:tav tm="0">
                                          <p:val>
                                            <p:strVal val="0-#ppt_h/2"/>
                                          </p:val>
                                        </p:tav>
                                        <p:tav tm="100000">
                                          <p:val>
                                            <p:strVal val="#ppt_y"/>
                                          </p:val>
                                        </p:tav>
                                      </p:tavLst>
                                    </p:anim>
                                  </p:childTnLst>
                                </p:cTn>
                              </p:par>
                            </p:childTnLst>
                          </p:cTn>
                        </p:par>
                        <p:par>
                          <p:cTn id="304" fill="hold">
                            <p:stCondLst>
                              <p:cond delay="3450"/>
                            </p:stCondLst>
                            <p:childTnLst>
                              <p:par>
                                <p:cTn id="305" presetID="2" presetClass="entr" presetSubtype="1" fill="hold" nodeType="afterEffect">
                                  <p:stCondLst>
                                    <p:cond delay="0"/>
                                  </p:stCondLst>
                                  <p:childTnLst>
                                    <p:set>
                                      <p:cBhvr>
                                        <p:cTn id="306" dur="1" fill="hold">
                                          <p:stCondLst>
                                            <p:cond delay="0"/>
                                          </p:stCondLst>
                                        </p:cTn>
                                        <p:tgtEl>
                                          <p:spTgt spid="65"/>
                                        </p:tgtEl>
                                        <p:attrNameLst>
                                          <p:attrName>style.visibility</p:attrName>
                                        </p:attrNameLst>
                                      </p:cBhvr>
                                      <p:to>
                                        <p:strVal val="visible"/>
                                      </p:to>
                                    </p:set>
                                    <p:anim calcmode="lin" valueType="num">
                                      <p:cBhvr additive="base">
                                        <p:cTn id="307" dur="50" fill="hold"/>
                                        <p:tgtEl>
                                          <p:spTgt spid="65"/>
                                        </p:tgtEl>
                                        <p:attrNameLst>
                                          <p:attrName>ppt_x</p:attrName>
                                        </p:attrNameLst>
                                      </p:cBhvr>
                                      <p:tavLst>
                                        <p:tav tm="0">
                                          <p:val>
                                            <p:strVal val="#ppt_x"/>
                                          </p:val>
                                        </p:tav>
                                        <p:tav tm="100000">
                                          <p:val>
                                            <p:strVal val="#ppt_x"/>
                                          </p:val>
                                        </p:tav>
                                      </p:tavLst>
                                    </p:anim>
                                    <p:anim calcmode="lin" valueType="num">
                                      <p:cBhvr additive="base">
                                        <p:cTn id="308" dur="50" fill="hold"/>
                                        <p:tgtEl>
                                          <p:spTgt spid="65"/>
                                        </p:tgtEl>
                                        <p:attrNameLst>
                                          <p:attrName>ppt_y</p:attrName>
                                        </p:attrNameLst>
                                      </p:cBhvr>
                                      <p:tavLst>
                                        <p:tav tm="0">
                                          <p:val>
                                            <p:strVal val="0-#ppt_h/2"/>
                                          </p:val>
                                        </p:tav>
                                        <p:tav tm="100000">
                                          <p:val>
                                            <p:strVal val="#ppt_y"/>
                                          </p:val>
                                        </p:tav>
                                      </p:tavLst>
                                    </p:anim>
                                  </p:childTnLst>
                                </p:cTn>
                              </p:par>
                            </p:childTnLst>
                          </p:cTn>
                        </p:par>
                        <p:par>
                          <p:cTn id="309" fill="hold">
                            <p:stCondLst>
                              <p:cond delay="3500"/>
                            </p:stCondLst>
                            <p:childTnLst>
                              <p:par>
                                <p:cTn id="310" presetID="2" presetClass="entr" presetSubtype="1" fill="hold" nodeType="afterEffect">
                                  <p:stCondLst>
                                    <p:cond delay="0"/>
                                  </p:stCondLst>
                                  <p:childTnLst>
                                    <p:set>
                                      <p:cBhvr>
                                        <p:cTn id="311" dur="1" fill="hold">
                                          <p:stCondLst>
                                            <p:cond delay="0"/>
                                          </p:stCondLst>
                                        </p:cTn>
                                        <p:tgtEl>
                                          <p:spTgt spid="66"/>
                                        </p:tgtEl>
                                        <p:attrNameLst>
                                          <p:attrName>style.visibility</p:attrName>
                                        </p:attrNameLst>
                                      </p:cBhvr>
                                      <p:to>
                                        <p:strVal val="visible"/>
                                      </p:to>
                                    </p:set>
                                    <p:anim calcmode="lin" valueType="num">
                                      <p:cBhvr additive="base">
                                        <p:cTn id="312" dur="50" fill="hold"/>
                                        <p:tgtEl>
                                          <p:spTgt spid="66"/>
                                        </p:tgtEl>
                                        <p:attrNameLst>
                                          <p:attrName>ppt_x</p:attrName>
                                        </p:attrNameLst>
                                      </p:cBhvr>
                                      <p:tavLst>
                                        <p:tav tm="0">
                                          <p:val>
                                            <p:strVal val="#ppt_x"/>
                                          </p:val>
                                        </p:tav>
                                        <p:tav tm="100000">
                                          <p:val>
                                            <p:strVal val="#ppt_x"/>
                                          </p:val>
                                        </p:tav>
                                      </p:tavLst>
                                    </p:anim>
                                    <p:anim calcmode="lin" valueType="num">
                                      <p:cBhvr additive="base">
                                        <p:cTn id="313" dur="50" fill="hold"/>
                                        <p:tgtEl>
                                          <p:spTgt spid="66"/>
                                        </p:tgtEl>
                                        <p:attrNameLst>
                                          <p:attrName>ppt_y</p:attrName>
                                        </p:attrNameLst>
                                      </p:cBhvr>
                                      <p:tavLst>
                                        <p:tav tm="0">
                                          <p:val>
                                            <p:strVal val="0-#ppt_h/2"/>
                                          </p:val>
                                        </p:tav>
                                        <p:tav tm="100000">
                                          <p:val>
                                            <p:strVal val="#ppt_y"/>
                                          </p:val>
                                        </p:tav>
                                      </p:tavLst>
                                    </p:anim>
                                  </p:childTnLst>
                                </p:cTn>
                              </p:par>
                            </p:childTnLst>
                          </p:cTn>
                        </p:par>
                        <p:par>
                          <p:cTn id="314" fill="hold">
                            <p:stCondLst>
                              <p:cond delay="3550"/>
                            </p:stCondLst>
                            <p:childTnLst>
                              <p:par>
                                <p:cTn id="315" presetID="2" presetClass="entr" presetSubtype="1" fill="hold" nodeType="afterEffect">
                                  <p:stCondLst>
                                    <p:cond delay="0"/>
                                  </p:stCondLst>
                                  <p:childTnLst>
                                    <p:set>
                                      <p:cBhvr>
                                        <p:cTn id="316" dur="1" fill="hold">
                                          <p:stCondLst>
                                            <p:cond delay="0"/>
                                          </p:stCondLst>
                                        </p:cTn>
                                        <p:tgtEl>
                                          <p:spTgt spid="67"/>
                                        </p:tgtEl>
                                        <p:attrNameLst>
                                          <p:attrName>style.visibility</p:attrName>
                                        </p:attrNameLst>
                                      </p:cBhvr>
                                      <p:to>
                                        <p:strVal val="visible"/>
                                      </p:to>
                                    </p:set>
                                    <p:anim calcmode="lin" valueType="num">
                                      <p:cBhvr additive="base">
                                        <p:cTn id="317" dur="50" fill="hold"/>
                                        <p:tgtEl>
                                          <p:spTgt spid="67"/>
                                        </p:tgtEl>
                                        <p:attrNameLst>
                                          <p:attrName>ppt_x</p:attrName>
                                        </p:attrNameLst>
                                      </p:cBhvr>
                                      <p:tavLst>
                                        <p:tav tm="0">
                                          <p:val>
                                            <p:strVal val="#ppt_x"/>
                                          </p:val>
                                        </p:tav>
                                        <p:tav tm="100000">
                                          <p:val>
                                            <p:strVal val="#ppt_x"/>
                                          </p:val>
                                        </p:tav>
                                      </p:tavLst>
                                    </p:anim>
                                    <p:anim calcmode="lin" valueType="num">
                                      <p:cBhvr additive="base">
                                        <p:cTn id="318" dur="50" fill="hold"/>
                                        <p:tgtEl>
                                          <p:spTgt spid="67"/>
                                        </p:tgtEl>
                                        <p:attrNameLst>
                                          <p:attrName>ppt_y</p:attrName>
                                        </p:attrNameLst>
                                      </p:cBhvr>
                                      <p:tavLst>
                                        <p:tav tm="0">
                                          <p:val>
                                            <p:strVal val="0-#ppt_h/2"/>
                                          </p:val>
                                        </p:tav>
                                        <p:tav tm="100000">
                                          <p:val>
                                            <p:strVal val="#ppt_y"/>
                                          </p:val>
                                        </p:tav>
                                      </p:tavLst>
                                    </p:anim>
                                  </p:childTnLst>
                                </p:cTn>
                              </p:par>
                            </p:childTnLst>
                          </p:cTn>
                        </p:par>
                        <p:par>
                          <p:cTn id="319" fill="hold">
                            <p:stCondLst>
                              <p:cond delay="3600"/>
                            </p:stCondLst>
                            <p:childTnLst>
                              <p:par>
                                <p:cTn id="320" presetID="2" presetClass="entr" presetSubtype="1" fill="hold" nodeType="afterEffect">
                                  <p:stCondLst>
                                    <p:cond delay="0"/>
                                  </p:stCondLst>
                                  <p:childTnLst>
                                    <p:set>
                                      <p:cBhvr>
                                        <p:cTn id="321" dur="1" fill="hold">
                                          <p:stCondLst>
                                            <p:cond delay="0"/>
                                          </p:stCondLst>
                                        </p:cTn>
                                        <p:tgtEl>
                                          <p:spTgt spid="68"/>
                                        </p:tgtEl>
                                        <p:attrNameLst>
                                          <p:attrName>style.visibility</p:attrName>
                                        </p:attrNameLst>
                                      </p:cBhvr>
                                      <p:to>
                                        <p:strVal val="visible"/>
                                      </p:to>
                                    </p:set>
                                    <p:anim calcmode="lin" valueType="num">
                                      <p:cBhvr additive="base">
                                        <p:cTn id="322" dur="50" fill="hold"/>
                                        <p:tgtEl>
                                          <p:spTgt spid="68"/>
                                        </p:tgtEl>
                                        <p:attrNameLst>
                                          <p:attrName>ppt_x</p:attrName>
                                        </p:attrNameLst>
                                      </p:cBhvr>
                                      <p:tavLst>
                                        <p:tav tm="0">
                                          <p:val>
                                            <p:strVal val="#ppt_x"/>
                                          </p:val>
                                        </p:tav>
                                        <p:tav tm="100000">
                                          <p:val>
                                            <p:strVal val="#ppt_x"/>
                                          </p:val>
                                        </p:tav>
                                      </p:tavLst>
                                    </p:anim>
                                    <p:anim calcmode="lin" valueType="num">
                                      <p:cBhvr additive="base">
                                        <p:cTn id="323" dur="50" fill="hold"/>
                                        <p:tgtEl>
                                          <p:spTgt spid="68"/>
                                        </p:tgtEl>
                                        <p:attrNameLst>
                                          <p:attrName>ppt_y</p:attrName>
                                        </p:attrNameLst>
                                      </p:cBhvr>
                                      <p:tavLst>
                                        <p:tav tm="0">
                                          <p:val>
                                            <p:strVal val="0-#ppt_h/2"/>
                                          </p:val>
                                        </p:tav>
                                        <p:tav tm="100000">
                                          <p:val>
                                            <p:strVal val="#ppt_y"/>
                                          </p:val>
                                        </p:tav>
                                      </p:tavLst>
                                    </p:anim>
                                  </p:childTnLst>
                                </p:cTn>
                              </p:par>
                            </p:childTnLst>
                          </p:cTn>
                        </p:par>
                        <p:par>
                          <p:cTn id="324" fill="hold">
                            <p:stCondLst>
                              <p:cond delay="3650"/>
                            </p:stCondLst>
                            <p:childTnLst>
                              <p:par>
                                <p:cTn id="325" presetID="2" presetClass="entr" presetSubtype="1" fill="hold" grpId="0" nodeType="afterEffect">
                                  <p:stCondLst>
                                    <p:cond delay="0"/>
                                  </p:stCondLst>
                                  <p:childTnLst>
                                    <p:set>
                                      <p:cBhvr>
                                        <p:cTn id="326" dur="1" fill="hold">
                                          <p:stCondLst>
                                            <p:cond delay="0"/>
                                          </p:stCondLst>
                                        </p:cTn>
                                        <p:tgtEl>
                                          <p:spTgt spid="69"/>
                                        </p:tgtEl>
                                        <p:attrNameLst>
                                          <p:attrName>style.visibility</p:attrName>
                                        </p:attrNameLst>
                                      </p:cBhvr>
                                      <p:to>
                                        <p:strVal val="visible"/>
                                      </p:to>
                                    </p:set>
                                    <p:anim calcmode="lin" valueType="num">
                                      <p:cBhvr additive="base">
                                        <p:cTn id="327" dur="50" fill="hold"/>
                                        <p:tgtEl>
                                          <p:spTgt spid="69"/>
                                        </p:tgtEl>
                                        <p:attrNameLst>
                                          <p:attrName>ppt_x</p:attrName>
                                        </p:attrNameLst>
                                      </p:cBhvr>
                                      <p:tavLst>
                                        <p:tav tm="0">
                                          <p:val>
                                            <p:strVal val="#ppt_x"/>
                                          </p:val>
                                        </p:tav>
                                        <p:tav tm="100000">
                                          <p:val>
                                            <p:strVal val="#ppt_x"/>
                                          </p:val>
                                        </p:tav>
                                      </p:tavLst>
                                    </p:anim>
                                    <p:anim calcmode="lin" valueType="num">
                                      <p:cBhvr additive="base">
                                        <p:cTn id="328" dur="50" fill="hold"/>
                                        <p:tgtEl>
                                          <p:spTgt spid="69"/>
                                        </p:tgtEl>
                                        <p:attrNameLst>
                                          <p:attrName>ppt_y</p:attrName>
                                        </p:attrNameLst>
                                      </p:cBhvr>
                                      <p:tavLst>
                                        <p:tav tm="0">
                                          <p:val>
                                            <p:strVal val="0-#ppt_h/2"/>
                                          </p:val>
                                        </p:tav>
                                        <p:tav tm="100000">
                                          <p:val>
                                            <p:strVal val="#ppt_y"/>
                                          </p:val>
                                        </p:tav>
                                      </p:tavLst>
                                    </p:anim>
                                  </p:childTnLst>
                                </p:cTn>
                              </p:par>
                            </p:childTnLst>
                          </p:cTn>
                        </p:par>
                        <p:par>
                          <p:cTn id="329" fill="hold">
                            <p:stCondLst>
                              <p:cond delay="3700"/>
                            </p:stCondLst>
                            <p:childTnLst>
                              <p:par>
                                <p:cTn id="330" presetID="2" presetClass="entr" presetSubtype="1" fill="hold" nodeType="afterEffect">
                                  <p:stCondLst>
                                    <p:cond delay="0"/>
                                  </p:stCondLst>
                                  <p:childTnLst>
                                    <p:set>
                                      <p:cBhvr>
                                        <p:cTn id="331" dur="1" fill="hold">
                                          <p:stCondLst>
                                            <p:cond delay="0"/>
                                          </p:stCondLst>
                                        </p:cTn>
                                        <p:tgtEl>
                                          <p:spTgt spid="70"/>
                                        </p:tgtEl>
                                        <p:attrNameLst>
                                          <p:attrName>style.visibility</p:attrName>
                                        </p:attrNameLst>
                                      </p:cBhvr>
                                      <p:to>
                                        <p:strVal val="visible"/>
                                      </p:to>
                                    </p:set>
                                    <p:anim calcmode="lin" valueType="num">
                                      <p:cBhvr additive="base">
                                        <p:cTn id="332" dur="50" fill="hold"/>
                                        <p:tgtEl>
                                          <p:spTgt spid="70"/>
                                        </p:tgtEl>
                                        <p:attrNameLst>
                                          <p:attrName>ppt_x</p:attrName>
                                        </p:attrNameLst>
                                      </p:cBhvr>
                                      <p:tavLst>
                                        <p:tav tm="0">
                                          <p:val>
                                            <p:strVal val="#ppt_x"/>
                                          </p:val>
                                        </p:tav>
                                        <p:tav tm="100000">
                                          <p:val>
                                            <p:strVal val="#ppt_x"/>
                                          </p:val>
                                        </p:tav>
                                      </p:tavLst>
                                    </p:anim>
                                    <p:anim calcmode="lin" valueType="num">
                                      <p:cBhvr additive="base">
                                        <p:cTn id="333" dur="50" fill="hold"/>
                                        <p:tgtEl>
                                          <p:spTgt spid="70"/>
                                        </p:tgtEl>
                                        <p:attrNameLst>
                                          <p:attrName>ppt_y</p:attrName>
                                        </p:attrNameLst>
                                      </p:cBhvr>
                                      <p:tavLst>
                                        <p:tav tm="0">
                                          <p:val>
                                            <p:strVal val="0-#ppt_h/2"/>
                                          </p:val>
                                        </p:tav>
                                        <p:tav tm="100000">
                                          <p:val>
                                            <p:strVal val="#ppt_y"/>
                                          </p:val>
                                        </p:tav>
                                      </p:tavLst>
                                    </p:anim>
                                  </p:childTnLst>
                                </p:cTn>
                              </p:par>
                            </p:childTnLst>
                          </p:cTn>
                        </p:par>
                        <p:par>
                          <p:cTn id="334" fill="hold">
                            <p:stCondLst>
                              <p:cond delay="3750"/>
                            </p:stCondLst>
                            <p:childTnLst>
                              <p:par>
                                <p:cTn id="335" presetID="2" presetClass="entr" presetSubtype="1" fill="hold" nodeType="afterEffect">
                                  <p:stCondLst>
                                    <p:cond delay="0"/>
                                  </p:stCondLst>
                                  <p:childTnLst>
                                    <p:set>
                                      <p:cBhvr>
                                        <p:cTn id="336" dur="1" fill="hold">
                                          <p:stCondLst>
                                            <p:cond delay="0"/>
                                          </p:stCondLst>
                                        </p:cTn>
                                        <p:tgtEl>
                                          <p:spTgt spid="71"/>
                                        </p:tgtEl>
                                        <p:attrNameLst>
                                          <p:attrName>style.visibility</p:attrName>
                                        </p:attrNameLst>
                                      </p:cBhvr>
                                      <p:to>
                                        <p:strVal val="visible"/>
                                      </p:to>
                                    </p:set>
                                    <p:anim calcmode="lin" valueType="num">
                                      <p:cBhvr additive="base">
                                        <p:cTn id="337" dur="50" fill="hold"/>
                                        <p:tgtEl>
                                          <p:spTgt spid="71"/>
                                        </p:tgtEl>
                                        <p:attrNameLst>
                                          <p:attrName>ppt_x</p:attrName>
                                        </p:attrNameLst>
                                      </p:cBhvr>
                                      <p:tavLst>
                                        <p:tav tm="0">
                                          <p:val>
                                            <p:strVal val="#ppt_x"/>
                                          </p:val>
                                        </p:tav>
                                        <p:tav tm="100000">
                                          <p:val>
                                            <p:strVal val="#ppt_x"/>
                                          </p:val>
                                        </p:tav>
                                      </p:tavLst>
                                    </p:anim>
                                    <p:anim calcmode="lin" valueType="num">
                                      <p:cBhvr additive="base">
                                        <p:cTn id="338" dur="50" fill="hold"/>
                                        <p:tgtEl>
                                          <p:spTgt spid="71"/>
                                        </p:tgtEl>
                                        <p:attrNameLst>
                                          <p:attrName>ppt_y</p:attrName>
                                        </p:attrNameLst>
                                      </p:cBhvr>
                                      <p:tavLst>
                                        <p:tav tm="0">
                                          <p:val>
                                            <p:strVal val="0-#ppt_h/2"/>
                                          </p:val>
                                        </p:tav>
                                        <p:tav tm="100000">
                                          <p:val>
                                            <p:strVal val="#ppt_y"/>
                                          </p:val>
                                        </p:tav>
                                      </p:tavLst>
                                    </p:anim>
                                  </p:childTnLst>
                                </p:cTn>
                              </p:par>
                            </p:childTnLst>
                          </p:cTn>
                        </p:par>
                        <p:par>
                          <p:cTn id="339" fill="hold">
                            <p:stCondLst>
                              <p:cond delay="3800"/>
                            </p:stCondLst>
                            <p:childTnLst>
                              <p:par>
                                <p:cTn id="340" presetID="2" presetClass="entr" presetSubtype="1" fill="hold" grpId="0" nodeType="afterEffect">
                                  <p:stCondLst>
                                    <p:cond delay="0"/>
                                  </p:stCondLst>
                                  <p:childTnLst>
                                    <p:set>
                                      <p:cBhvr>
                                        <p:cTn id="341" dur="1" fill="hold">
                                          <p:stCondLst>
                                            <p:cond delay="0"/>
                                          </p:stCondLst>
                                        </p:cTn>
                                        <p:tgtEl>
                                          <p:spTgt spid="72"/>
                                        </p:tgtEl>
                                        <p:attrNameLst>
                                          <p:attrName>style.visibility</p:attrName>
                                        </p:attrNameLst>
                                      </p:cBhvr>
                                      <p:to>
                                        <p:strVal val="visible"/>
                                      </p:to>
                                    </p:set>
                                    <p:anim calcmode="lin" valueType="num">
                                      <p:cBhvr additive="base">
                                        <p:cTn id="342" dur="50" fill="hold"/>
                                        <p:tgtEl>
                                          <p:spTgt spid="72"/>
                                        </p:tgtEl>
                                        <p:attrNameLst>
                                          <p:attrName>ppt_x</p:attrName>
                                        </p:attrNameLst>
                                      </p:cBhvr>
                                      <p:tavLst>
                                        <p:tav tm="0">
                                          <p:val>
                                            <p:strVal val="#ppt_x"/>
                                          </p:val>
                                        </p:tav>
                                        <p:tav tm="100000">
                                          <p:val>
                                            <p:strVal val="#ppt_x"/>
                                          </p:val>
                                        </p:tav>
                                      </p:tavLst>
                                    </p:anim>
                                    <p:anim calcmode="lin" valueType="num">
                                      <p:cBhvr additive="base">
                                        <p:cTn id="343" dur="50" fill="hold"/>
                                        <p:tgtEl>
                                          <p:spTgt spid="72"/>
                                        </p:tgtEl>
                                        <p:attrNameLst>
                                          <p:attrName>ppt_y</p:attrName>
                                        </p:attrNameLst>
                                      </p:cBhvr>
                                      <p:tavLst>
                                        <p:tav tm="0">
                                          <p:val>
                                            <p:strVal val="0-#ppt_h/2"/>
                                          </p:val>
                                        </p:tav>
                                        <p:tav tm="100000">
                                          <p:val>
                                            <p:strVal val="#ppt_y"/>
                                          </p:val>
                                        </p:tav>
                                      </p:tavLst>
                                    </p:anim>
                                  </p:childTnLst>
                                </p:cTn>
                              </p:par>
                            </p:childTnLst>
                          </p:cTn>
                        </p:par>
                        <p:par>
                          <p:cTn id="344" fill="hold">
                            <p:stCondLst>
                              <p:cond delay="3850"/>
                            </p:stCondLst>
                            <p:childTnLst>
                              <p:par>
                                <p:cTn id="345" presetID="2" presetClass="entr" presetSubtype="1" fill="hold" nodeType="afterEffect">
                                  <p:stCondLst>
                                    <p:cond delay="0"/>
                                  </p:stCondLst>
                                  <p:childTnLst>
                                    <p:set>
                                      <p:cBhvr>
                                        <p:cTn id="346" dur="1" fill="hold">
                                          <p:stCondLst>
                                            <p:cond delay="0"/>
                                          </p:stCondLst>
                                        </p:cTn>
                                        <p:tgtEl>
                                          <p:spTgt spid="73"/>
                                        </p:tgtEl>
                                        <p:attrNameLst>
                                          <p:attrName>style.visibility</p:attrName>
                                        </p:attrNameLst>
                                      </p:cBhvr>
                                      <p:to>
                                        <p:strVal val="visible"/>
                                      </p:to>
                                    </p:set>
                                    <p:anim calcmode="lin" valueType="num">
                                      <p:cBhvr additive="base">
                                        <p:cTn id="347" dur="50" fill="hold"/>
                                        <p:tgtEl>
                                          <p:spTgt spid="73"/>
                                        </p:tgtEl>
                                        <p:attrNameLst>
                                          <p:attrName>ppt_x</p:attrName>
                                        </p:attrNameLst>
                                      </p:cBhvr>
                                      <p:tavLst>
                                        <p:tav tm="0">
                                          <p:val>
                                            <p:strVal val="#ppt_x"/>
                                          </p:val>
                                        </p:tav>
                                        <p:tav tm="100000">
                                          <p:val>
                                            <p:strVal val="#ppt_x"/>
                                          </p:val>
                                        </p:tav>
                                      </p:tavLst>
                                    </p:anim>
                                    <p:anim calcmode="lin" valueType="num">
                                      <p:cBhvr additive="base">
                                        <p:cTn id="348" dur="50" fill="hold"/>
                                        <p:tgtEl>
                                          <p:spTgt spid="73"/>
                                        </p:tgtEl>
                                        <p:attrNameLst>
                                          <p:attrName>ppt_y</p:attrName>
                                        </p:attrNameLst>
                                      </p:cBhvr>
                                      <p:tavLst>
                                        <p:tav tm="0">
                                          <p:val>
                                            <p:strVal val="0-#ppt_h/2"/>
                                          </p:val>
                                        </p:tav>
                                        <p:tav tm="100000">
                                          <p:val>
                                            <p:strVal val="#ppt_y"/>
                                          </p:val>
                                        </p:tav>
                                      </p:tavLst>
                                    </p:anim>
                                  </p:childTnLst>
                                </p:cTn>
                              </p:par>
                            </p:childTnLst>
                          </p:cTn>
                        </p:par>
                        <p:par>
                          <p:cTn id="349" fill="hold">
                            <p:stCondLst>
                              <p:cond delay="3900"/>
                            </p:stCondLst>
                            <p:childTnLst>
                              <p:par>
                                <p:cTn id="350" presetID="2" presetClass="entr" presetSubtype="1" fill="hold" nodeType="afterEffect">
                                  <p:stCondLst>
                                    <p:cond delay="0"/>
                                  </p:stCondLst>
                                  <p:childTnLst>
                                    <p:set>
                                      <p:cBhvr>
                                        <p:cTn id="351" dur="1" fill="hold">
                                          <p:stCondLst>
                                            <p:cond delay="0"/>
                                          </p:stCondLst>
                                        </p:cTn>
                                        <p:tgtEl>
                                          <p:spTgt spid="74"/>
                                        </p:tgtEl>
                                        <p:attrNameLst>
                                          <p:attrName>style.visibility</p:attrName>
                                        </p:attrNameLst>
                                      </p:cBhvr>
                                      <p:to>
                                        <p:strVal val="visible"/>
                                      </p:to>
                                    </p:set>
                                    <p:anim calcmode="lin" valueType="num">
                                      <p:cBhvr additive="base">
                                        <p:cTn id="352" dur="50" fill="hold"/>
                                        <p:tgtEl>
                                          <p:spTgt spid="74"/>
                                        </p:tgtEl>
                                        <p:attrNameLst>
                                          <p:attrName>ppt_x</p:attrName>
                                        </p:attrNameLst>
                                      </p:cBhvr>
                                      <p:tavLst>
                                        <p:tav tm="0">
                                          <p:val>
                                            <p:strVal val="#ppt_x"/>
                                          </p:val>
                                        </p:tav>
                                        <p:tav tm="100000">
                                          <p:val>
                                            <p:strVal val="#ppt_x"/>
                                          </p:val>
                                        </p:tav>
                                      </p:tavLst>
                                    </p:anim>
                                    <p:anim calcmode="lin" valueType="num">
                                      <p:cBhvr additive="base">
                                        <p:cTn id="353" dur="50" fill="hold"/>
                                        <p:tgtEl>
                                          <p:spTgt spid="74"/>
                                        </p:tgtEl>
                                        <p:attrNameLst>
                                          <p:attrName>ppt_y</p:attrName>
                                        </p:attrNameLst>
                                      </p:cBhvr>
                                      <p:tavLst>
                                        <p:tav tm="0">
                                          <p:val>
                                            <p:strVal val="0-#ppt_h/2"/>
                                          </p:val>
                                        </p:tav>
                                        <p:tav tm="100000">
                                          <p:val>
                                            <p:strVal val="#ppt_y"/>
                                          </p:val>
                                        </p:tav>
                                      </p:tavLst>
                                    </p:anim>
                                  </p:childTnLst>
                                </p:cTn>
                              </p:par>
                            </p:childTnLst>
                          </p:cTn>
                        </p:par>
                        <p:par>
                          <p:cTn id="354" fill="hold">
                            <p:stCondLst>
                              <p:cond delay="3950"/>
                            </p:stCondLst>
                            <p:childTnLst>
                              <p:par>
                                <p:cTn id="355" presetID="2" presetClass="entr" presetSubtype="1" fill="hold" nodeType="afterEffect">
                                  <p:stCondLst>
                                    <p:cond delay="0"/>
                                  </p:stCondLst>
                                  <p:childTnLst>
                                    <p:set>
                                      <p:cBhvr>
                                        <p:cTn id="356" dur="1" fill="hold">
                                          <p:stCondLst>
                                            <p:cond delay="0"/>
                                          </p:stCondLst>
                                        </p:cTn>
                                        <p:tgtEl>
                                          <p:spTgt spid="75"/>
                                        </p:tgtEl>
                                        <p:attrNameLst>
                                          <p:attrName>style.visibility</p:attrName>
                                        </p:attrNameLst>
                                      </p:cBhvr>
                                      <p:to>
                                        <p:strVal val="visible"/>
                                      </p:to>
                                    </p:set>
                                    <p:anim calcmode="lin" valueType="num">
                                      <p:cBhvr additive="base">
                                        <p:cTn id="357" dur="50" fill="hold"/>
                                        <p:tgtEl>
                                          <p:spTgt spid="75"/>
                                        </p:tgtEl>
                                        <p:attrNameLst>
                                          <p:attrName>ppt_x</p:attrName>
                                        </p:attrNameLst>
                                      </p:cBhvr>
                                      <p:tavLst>
                                        <p:tav tm="0">
                                          <p:val>
                                            <p:strVal val="#ppt_x"/>
                                          </p:val>
                                        </p:tav>
                                        <p:tav tm="100000">
                                          <p:val>
                                            <p:strVal val="#ppt_x"/>
                                          </p:val>
                                        </p:tav>
                                      </p:tavLst>
                                    </p:anim>
                                    <p:anim calcmode="lin" valueType="num">
                                      <p:cBhvr additive="base">
                                        <p:cTn id="358" dur="50" fill="hold"/>
                                        <p:tgtEl>
                                          <p:spTgt spid="75"/>
                                        </p:tgtEl>
                                        <p:attrNameLst>
                                          <p:attrName>ppt_y</p:attrName>
                                        </p:attrNameLst>
                                      </p:cBhvr>
                                      <p:tavLst>
                                        <p:tav tm="0">
                                          <p:val>
                                            <p:strVal val="0-#ppt_h/2"/>
                                          </p:val>
                                        </p:tav>
                                        <p:tav tm="100000">
                                          <p:val>
                                            <p:strVal val="#ppt_y"/>
                                          </p:val>
                                        </p:tav>
                                      </p:tavLst>
                                    </p:anim>
                                  </p:childTnLst>
                                </p:cTn>
                              </p:par>
                            </p:childTnLst>
                          </p:cTn>
                        </p:par>
                        <p:par>
                          <p:cTn id="359" fill="hold">
                            <p:stCondLst>
                              <p:cond delay="4000"/>
                            </p:stCondLst>
                            <p:childTnLst>
                              <p:par>
                                <p:cTn id="360" presetID="2" presetClass="entr" presetSubtype="1" fill="hold" nodeType="afterEffect">
                                  <p:stCondLst>
                                    <p:cond delay="0"/>
                                  </p:stCondLst>
                                  <p:childTnLst>
                                    <p:set>
                                      <p:cBhvr>
                                        <p:cTn id="361" dur="1" fill="hold">
                                          <p:stCondLst>
                                            <p:cond delay="0"/>
                                          </p:stCondLst>
                                        </p:cTn>
                                        <p:tgtEl>
                                          <p:spTgt spid="76"/>
                                        </p:tgtEl>
                                        <p:attrNameLst>
                                          <p:attrName>style.visibility</p:attrName>
                                        </p:attrNameLst>
                                      </p:cBhvr>
                                      <p:to>
                                        <p:strVal val="visible"/>
                                      </p:to>
                                    </p:set>
                                    <p:anim calcmode="lin" valueType="num">
                                      <p:cBhvr additive="base">
                                        <p:cTn id="362" dur="50" fill="hold"/>
                                        <p:tgtEl>
                                          <p:spTgt spid="76"/>
                                        </p:tgtEl>
                                        <p:attrNameLst>
                                          <p:attrName>ppt_x</p:attrName>
                                        </p:attrNameLst>
                                      </p:cBhvr>
                                      <p:tavLst>
                                        <p:tav tm="0">
                                          <p:val>
                                            <p:strVal val="#ppt_x"/>
                                          </p:val>
                                        </p:tav>
                                        <p:tav tm="100000">
                                          <p:val>
                                            <p:strVal val="#ppt_x"/>
                                          </p:val>
                                        </p:tav>
                                      </p:tavLst>
                                    </p:anim>
                                    <p:anim calcmode="lin" valueType="num">
                                      <p:cBhvr additive="base">
                                        <p:cTn id="363" dur="50" fill="hold"/>
                                        <p:tgtEl>
                                          <p:spTgt spid="76"/>
                                        </p:tgtEl>
                                        <p:attrNameLst>
                                          <p:attrName>ppt_y</p:attrName>
                                        </p:attrNameLst>
                                      </p:cBhvr>
                                      <p:tavLst>
                                        <p:tav tm="0">
                                          <p:val>
                                            <p:strVal val="0-#ppt_h/2"/>
                                          </p:val>
                                        </p:tav>
                                        <p:tav tm="100000">
                                          <p:val>
                                            <p:strVal val="#ppt_y"/>
                                          </p:val>
                                        </p:tav>
                                      </p:tavLst>
                                    </p:anim>
                                  </p:childTnLst>
                                </p:cTn>
                              </p:par>
                            </p:childTnLst>
                          </p:cTn>
                        </p:par>
                        <p:par>
                          <p:cTn id="364" fill="hold">
                            <p:stCondLst>
                              <p:cond delay="4050"/>
                            </p:stCondLst>
                            <p:childTnLst>
                              <p:par>
                                <p:cTn id="365" presetID="2" presetClass="entr" presetSubtype="1" fill="hold" nodeType="afterEffect">
                                  <p:stCondLst>
                                    <p:cond delay="0"/>
                                  </p:stCondLst>
                                  <p:childTnLst>
                                    <p:set>
                                      <p:cBhvr>
                                        <p:cTn id="366" dur="1" fill="hold">
                                          <p:stCondLst>
                                            <p:cond delay="0"/>
                                          </p:stCondLst>
                                        </p:cTn>
                                        <p:tgtEl>
                                          <p:spTgt spid="77"/>
                                        </p:tgtEl>
                                        <p:attrNameLst>
                                          <p:attrName>style.visibility</p:attrName>
                                        </p:attrNameLst>
                                      </p:cBhvr>
                                      <p:to>
                                        <p:strVal val="visible"/>
                                      </p:to>
                                    </p:set>
                                    <p:anim calcmode="lin" valueType="num">
                                      <p:cBhvr additive="base">
                                        <p:cTn id="367" dur="50" fill="hold"/>
                                        <p:tgtEl>
                                          <p:spTgt spid="77"/>
                                        </p:tgtEl>
                                        <p:attrNameLst>
                                          <p:attrName>ppt_x</p:attrName>
                                        </p:attrNameLst>
                                      </p:cBhvr>
                                      <p:tavLst>
                                        <p:tav tm="0">
                                          <p:val>
                                            <p:strVal val="#ppt_x"/>
                                          </p:val>
                                        </p:tav>
                                        <p:tav tm="100000">
                                          <p:val>
                                            <p:strVal val="#ppt_x"/>
                                          </p:val>
                                        </p:tav>
                                      </p:tavLst>
                                    </p:anim>
                                    <p:anim calcmode="lin" valueType="num">
                                      <p:cBhvr additive="base">
                                        <p:cTn id="368" dur="50" fill="hold"/>
                                        <p:tgtEl>
                                          <p:spTgt spid="77"/>
                                        </p:tgtEl>
                                        <p:attrNameLst>
                                          <p:attrName>ppt_y</p:attrName>
                                        </p:attrNameLst>
                                      </p:cBhvr>
                                      <p:tavLst>
                                        <p:tav tm="0">
                                          <p:val>
                                            <p:strVal val="0-#ppt_h/2"/>
                                          </p:val>
                                        </p:tav>
                                        <p:tav tm="100000">
                                          <p:val>
                                            <p:strVal val="#ppt_y"/>
                                          </p:val>
                                        </p:tav>
                                      </p:tavLst>
                                    </p:anim>
                                  </p:childTnLst>
                                </p:cTn>
                              </p:par>
                            </p:childTnLst>
                          </p:cTn>
                        </p:par>
                        <p:par>
                          <p:cTn id="369" fill="hold">
                            <p:stCondLst>
                              <p:cond delay="4100"/>
                            </p:stCondLst>
                            <p:childTnLst>
                              <p:par>
                                <p:cTn id="370" presetID="2" presetClass="entr" presetSubtype="1" fill="hold" nodeType="afterEffect">
                                  <p:stCondLst>
                                    <p:cond delay="0"/>
                                  </p:stCondLst>
                                  <p:childTnLst>
                                    <p:set>
                                      <p:cBhvr>
                                        <p:cTn id="371" dur="1" fill="hold">
                                          <p:stCondLst>
                                            <p:cond delay="0"/>
                                          </p:stCondLst>
                                        </p:cTn>
                                        <p:tgtEl>
                                          <p:spTgt spid="78"/>
                                        </p:tgtEl>
                                        <p:attrNameLst>
                                          <p:attrName>style.visibility</p:attrName>
                                        </p:attrNameLst>
                                      </p:cBhvr>
                                      <p:to>
                                        <p:strVal val="visible"/>
                                      </p:to>
                                    </p:set>
                                    <p:anim calcmode="lin" valueType="num">
                                      <p:cBhvr additive="base">
                                        <p:cTn id="372" dur="50" fill="hold"/>
                                        <p:tgtEl>
                                          <p:spTgt spid="78"/>
                                        </p:tgtEl>
                                        <p:attrNameLst>
                                          <p:attrName>ppt_x</p:attrName>
                                        </p:attrNameLst>
                                      </p:cBhvr>
                                      <p:tavLst>
                                        <p:tav tm="0">
                                          <p:val>
                                            <p:strVal val="#ppt_x"/>
                                          </p:val>
                                        </p:tav>
                                        <p:tav tm="100000">
                                          <p:val>
                                            <p:strVal val="#ppt_x"/>
                                          </p:val>
                                        </p:tav>
                                      </p:tavLst>
                                    </p:anim>
                                    <p:anim calcmode="lin" valueType="num">
                                      <p:cBhvr additive="base">
                                        <p:cTn id="373" dur="50" fill="hold"/>
                                        <p:tgtEl>
                                          <p:spTgt spid="78"/>
                                        </p:tgtEl>
                                        <p:attrNameLst>
                                          <p:attrName>ppt_y</p:attrName>
                                        </p:attrNameLst>
                                      </p:cBhvr>
                                      <p:tavLst>
                                        <p:tav tm="0">
                                          <p:val>
                                            <p:strVal val="0-#ppt_h/2"/>
                                          </p:val>
                                        </p:tav>
                                        <p:tav tm="100000">
                                          <p:val>
                                            <p:strVal val="#ppt_y"/>
                                          </p:val>
                                        </p:tav>
                                      </p:tavLst>
                                    </p:anim>
                                  </p:childTnLst>
                                </p:cTn>
                              </p:par>
                            </p:childTnLst>
                          </p:cTn>
                        </p:par>
                        <p:par>
                          <p:cTn id="374" fill="hold">
                            <p:stCondLst>
                              <p:cond delay="4150"/>
                            </p:stCondLst>
                            <p:childTnLst>
                              <p:par>
                                <p:cTn id="375" presetID="2" presetClass="entr" presetSubtype="1" fill="hold" nodeType="afterEffect">
                                  <p:stCondLst>
                                    <p:cond delay="0"/>
                                  </p:stCondLst>
                                  <p:childTnLst>
                                    <p:set>
                                      <p:cBhvr>
                                        <p:cTn id="376" dur="1" fill="hold">
                                          <p:stCondLst>
                                            <p:cond delay="0"/>
                                          </p:stCondLst>
                                        </p:cTn>
                                        <p:tgtEl>
                                          <p:spTgt spid="79"/>
                                        </p:tgtEl>
                                        <p:attrNameLst>
                                          <p:attrName>style.visibility</p:attrName>
                                        </p:attrNameLst>
                                      </p:cBhvr>
                                      <p:to>
                                        <p:strVal val="visible"/>
                                      </p:to>
                                    </p:set>
                                    <p:anim calcmode="lin" valueType="num">
                                      <p:cBhvr additive="base">
                                        <p:cTn id="377" dur="50" fill="hold"/>
                                        <p:tgtEl>
                                          <p:spTgt spid="79"/>
                                        </p:tgtEl>
                                        <p:attrNameLst>
                                          <p:attrName>ppt_x</p:attrName>
                                        </p:attrNameLst>
                                      </p:cBhvr>
                                      <p:tavLst>
                                        <p:tav tm="0">
                                          <p:val>
                                            <p:strVal val="#ppt_x"/>
                                          </p:val>
                                        </p:tav>
                                        <p:tav tm="100000">
                                          <p:val>
                                            <p:strVal val="#ppt_x"/>
                                          </p:val>
                                        </p:tav>
                                      </p:tavLst>
                                    </p:anim>
                                    <p:anim calcmode="lin" valueType="num">
                                      <p:cBhvr additive="base">
                                        <p:cTn id="378" dur="50" fill="hold"/>
                                        <p:tgtEl>
                                          <p:spTgt spid="79"/>
                                        </p:tgtEl>
                                        <p:attrNameLst>
                                          <p:attrName>ppt_y</p:attrName>
                                        </p:attrNameLst>
                                      </p:cBhvr>
                                      <p:tavLst>
                                        <p:tav tm="0">
                                          <p:val>
                                            <p:strVal val="0-#ppt_h/2"/>
                                          </p:val>
                                        </p:tav>
                                        <p:tav tm="100000">
                                          <p:val>
                                            <p:strVal val="#ppt_y"/>
                                          </p:val>
                                        </p:tav>
                                      </p:tavLst>
                                    </p:anim>
                                  </p:childTnLst>
                                </p:cTn>
                              </p:par>
                            </p:childTnLst>
                          </p:cTn>
                        </p:par>
                        <p:par>
                          <p:cTn id="379" fill="hold">
                            <p:stCondLst>
                              <p:cond delay="4200"/>
                            </p:stCondLst>
                            <p:childTnLst>
                              <p:par>
                                <p:cTn id="380" presetID="2" presetClass="entr" presetSubtype="1" fill="hold" nodeType="afterEffect">
                                  <p:stCondLst>
                                    <p:cond delay="0"/>
                                  </p:stCondLst>
                                  <p:childTnLst>
                                    <p:set>
                                      <p:cBhvr>
                                        <p:cTn id="381" dur="1" fill="hold">
                                          <p:stCondLst>
                                            <p:cond delay="0"/>
                                          </p:stCondLst>
                                        </p:cTn>
                                        <p:tgtEl>
                                          <p:spTgt spid="80"/>
                                        </p:tgtEl>
                                        <p:attrNameLst>
                                          <p:attrName>style.visibility</p:attrName>
                                        </p:attrNameLst>
                                      </p:cBhvr>
                                      <p:to>
                                        <p:strVal val="visible"/>
                                      </p:to>
                                    </p:set>
                                    <p:anim calcmode="lin" valueType="num">
                                      <p:cBhvr additive="base">
                                        <p:cTn id="382" dur="50" fill="hold"/>
                                        <p:tgtEl>
                                          <p:spTgt spid="80"/>
                                        </p:tgtEl>
                                        <p:attrNameLst>
                                          <p:attrName>ppt_x</p:attrName>
                                        </p:attrNameLst>
                                      </p:cBhvr>
                                      <p:tavLst>
                                        <p:tav tm="0">
                                          <p:val>
                                            <p:strVal val="#ppt_x"/>
                                          </p:val>
                                        </p:tav>
                                        <p:tav tm="100000">
                                          <p:val>
                                            <p:strVal val="#ppt_x"/>
                                          </p:val>
                                        </p:tav>
                                      </p:tavLst>
                                    </p:anim>
                                    <p:anim calcmode="lin" valueType="num">
                                      <p:cBhvr additive="base">
                                        <p:cTn id="383" dur="50" fill="hold"/>
                                        <p:tgtEl>
                                          <p:spTgt spid="80"/>
                                        </p:tgtEl>
                                        <p:attrNameLst>
                                          <p:attrName>ppt_y</p:attrName>
                                        </p:attrNameLst>
                                      </p:cBhvr>
                                      <p:tavLst>
                                        <p:tav tm="0">
                                          <p:val>
                                            <p:strVal val="0-#ppt_h/2"/>
                                          </p:val>
                                        </p:tav>
                                        <p:tav tm="100000">
                                          <p:val>
                                            <p:strVal val="#ppt_y"/>
                                          </p:val>
                                        </p:tav>
                                      </p:tavLst>
                                    </p:anim>
                                  </p:childTnLst>
                                </p:cTn>
                              </p:par>
                            </p:childTnLst>
                          </p:cTn>
                        </p:par>
                        <p:par>
                          <p:cTn id="384" fill="hold">
                            <p:stCondLst>
                              <p:cond delay="4250"/>
                            </p:stCondLst>
                            <p:childTnLst>
                              <p:par>
                                <p:cTn id="385" presetID="2" presetClass="entr" presetSubtype="1" fill="hold" nodeType="afterEffect">
                                  <p:stCondLst>
                                    <p:cond delay="0"/>
                                  </p:stCondLst>
                                  <p:childTnLst>
                                    <p:set>
                                      <p:cBhvr>
                                        <p:cTn id="386" dur="1" fill="hold">
                                          <p:stCondLst>
                                            <p:cond delay="0"/>
                                          </p:stCondLst>
                                        </p:cTn>
                                        <p:tgtEl>
                                          <p:spTgt spid="81"/>
                                        </p:tgtEl>
                                        <p:attrNameLst>
                                          <p:attrName>style.visibility</p:attrName>
                                        </p:attrNameLst>
                                      </p:cBhvr>
                                      <p:to>
                                        <p:strVal val="visible"/>
                                      </p:to>
                                    </p:set>
                                    <p:anim calcmode="lin" valueType="num">
                                      <p:cBhvr additive="base">
                                        <p:cTn id="387" dur="50" fill="hold"/>
                                        <p:tgtEl>
                                          <p:spTgt spid="81"/>
                                        </p:tgtEl>
                                        <p:attrNameLst>
                                          <p:attrName>ppt_x</p:attrName>
                                        </p:attrNameLst>
                                      </p:cBhvr>
                                      <p:tavLst>
                                        <p:tav tm="0">
                                          <p:val>
                                            <p:strVal val="#ppt_x"/>
                                          </p:val>
                                        </p:tav>
                                        <p:tav tm="100000">
                                          <p:val>
                                            <p:strVal val="#ppt_x"/>
                                          </p:val>
                                        </p:tav>
                                      </p:tavLst>
                                    </p:anim>
                                    <p:anim calcmode="lin" valueType="num">
                                      <p:cBhvr additive="base">
                                        <p:cTn id="388" dur="50" fill="hold"/>
                                        <p:tgtEl>
                                          <p:spTgt spid="81"/>
                                        </p:tgtEl>
                                        <p:attrNameLst>
                                          <p:attrName>ppt_y</p:attrName>
                                        </p:attrNameLst>
                                      </p:cBhvr>
                                      <p:tavLst>
                                        <p:tav tm="0">
                                          <p:val>
                                            <p:strVal val="0-#ppt_h/2"/>
                                          </p:val>
                                        </p:tav>
                                        <p:tav tm="100000">
                                          <p:val>
                                            <p:strVal val="#ppt_y"/>
                                          </p:val>
                                        </p:tav>
                                      </p:tavLst>
                                    </p:anim>
                                  </p:childTnLst>
                                </p:cTn>
                              </p:par>
                            </p:childTnLst>
                          </p:cTn>
                        </p:par>
                        <p:par>
                          <p:cTn id="389" fill="hold">
                            <p:stCondLst>
                              <p:cond delay="4300"/>
                            </p:stCondLst>
                            <p:childTnLst>
                              <p:par>
                                <p:cTn id="390" presetID="2" presetClass="entr" presetSubtype="1" fill="hold" nodeType="afterEffect">
                                  <p:stCondLst>
                                    <p:cond delay="0"/>
                                  </p:stCondLst>
                                  <p:childTnLst>
                                    <p:set>
                                      <p:cBhvr>
                                        <p:cTn id="391" dur="1" fill="hold">
                                          <p:stCondLst>
                                            <p:cond delay="0"/>
                                          </p:stCondLst>
                                        </p:cTn>
                                        <p:tgtEl>
                                          <p:spTgt spid="82"/>
                                        </p:tgtEl>
                                        <p:attrNameLst>
                                          <p:attrName>style.visibility</p:attrName>
                                        </p:attrNameLst>
                                      </p:cBhvr>
                                      <p:to>
                                        <p:strVal val="visible"/>
                                      </p:to>
                                    </p:set>
                                    <p:anim calcmode="lin" valueType="num">
                                      <p:cBhvr additive="base">
                                        <p:cTn id="392" dur="50" fill="hold"/>
                                        <p:tgtEl>
                                          <p:spTgt spid="82"/>
                                        </p:tgtEl>
                                        <p:attrNameLst>
                                          <p:attrName>ppt_x</p:attrName>
                                        </p:attrNameLst>
                                      </p:cBhvr>
                                      <p:tavLst>
                                        <p:tav tm="0">
                                          <p:val>
                                            <p:strVal val="#ppt_x"/>
                                          </p:val>
                                        </p:tav>
                                        <p:tav tm="100000">
                                          <p:val>
                                            <p:strVal val="#ppt_x"/>
                                          </p:val>
                                        </p:tav>
                                      </p:tavLst>
                                    </p:anim>
                                    <p:anim calcmode="lin" valueType="num">
                                      <p:cBhvr additive="base">
                                        <p:cTn id="393" dur="50" fill="hold"/>
                                        <p:tgtEl>
                                          <p:spTgt spid="82"/>
                                        </p:tgtEl>
                                        <p:attrNameLst>
                                          <p:attrName>ppt_y</p:attrName>
                                        </p:attrNameLst>
                                      </p:cBhvr>
                                      <p:tavLst>
                                        <p:tav tm="0">
                                          <p:val>
                                            <p:strVal val="0-#ppt_h/2"/>
                                          </p:val>
                                        </p:tav>
                                        <p:tav tm="100000">
                                          <p:val>
                                            <p:strVal val="#ppt_y"/>
                                          </p:val>
                                        </p:tav>
                                      </p:tavLst>
                                    </p:anim>
                                  </p:childTnLst>
                                </p:cTn>
                              </p:par>
                            </p:childTnLst>
                          </p:cTn>
                        </p:par>
                        <p:par>
                          <p:cTn id="394" fill="hold">
                            <p:stCondLst>
                              <p:cond delay="4350"/>
                            </p:stCondLst>
                            <p:childTnLst>
                              <p:par>
                                <p:cTn id="395" presetID="2" presetClass="entr" presetSubtype="1" fill="hold" nodeType="afterEffect">
                                  <p:stCondLst>
                                    <p:cond delay="0"/>
                                  </p:stCondLst>
                                  <p:childTnLst>
                                    <p:set>
                                      <p:cBhvr>
                                        <p:cTn id="396" dur="1" fill="hold">
                                          <p:stCondLst>
                                            <p:cond delay="0"/>
                                          </p:stCondLst>
                                        </p:cTn>
                                        <p:tgtEl>
                                          <p:spTgt spid="83"/>
                                        </p:tgtEl>
                                        <p:attrNameLst>
                                          <p:attrName>style.visibility</p:attrName>
                                        </p:attrNameLst>
                                      </p:cBhvr>
                                      <p:to>
                                        <p:strVal val="visible"/>
                                      </p:to>
                                    </p:set>
                                    <p:anim calcmode="lin" valueType="num">
                                      <p:cBhvr additive="base">
                                        <p:cTn id="397" dur="50" fill="hold"/>
                                        <p:tgtEl>
                                          <p:spTgt spid="83"/>
                                        </p:tgtEl>
                                        <p:attrNameLst>
                                          <p:attrName>ppt_x</p:attrName>
                                        </p:attrNameLst>
                                      </p:cBhvr>
                                      <p:tavLst>
                                        <p:tav tm="0">
                                          <p:val>
                                            <p:strVal val="#ppt_x"/>
                                          </p:val>
                                        </p:tav>
                                        <p:tav tm="100000">
                                          <p:val>
                                            <p:strVal val="#ppt_x"/>
                                          </p:val>
                                        </p:tav>
                                      </p:tavLst>
                                    </p:anim>
                                    <p:anim calcmode="lin" valueType="num">
                                      <p:cBhvr additive="base">
                                        <p:cTn id="398" dur="50" fill="hold"/>
                                        <p:tgtEl>
                                          <p:spTgt spid="83"/>
                                        </p:tgtEl>
                                        <p:attrNameLst>
                                          <p:attrName>ppt_y</p:attrName>
                                        </p:attrNameLst>
                                      </p:cBhvr>
                                      <p:tavLst>
                                        <p:tav tm="0">
                                          <p:val>
                                            <p:strVal val="0-#ppt_h/2"/>
                                          </p:val>
                                        </p:tav>
                                        <p:tav tm="100000">
                                          <p:val>
                                            <p:strVal val="#ppt_y"/>
                                          </p:val>
                                        </p:tav>
                                      </p:tavLst>
                                    </p:anim>
                                  </p:childTnLst>
                                </p:cTn>
                              </p:par>
                            </p:childTnLst>
                          </p:cTn>
                        </p:par>
                        <p:par>
                          <p:cTn id="399" fill="hold">
                            <p:stCondLst>
                              <p:cond delay="4400"/>
                            </p:stCondLst>
                            <p:childTnLst>
                              <p:par>
                                <p:cTn id="400" presetID="2" presetClass="entr" presetSubtype="1" fill="hold" nodeType="afterEffect">
                                  <p:stCondLst>
                                    <p:cond delay="0"/>
                                  </p:stCondLst>
                                  <p:childTnLst>
                                    <p:set>
                                      <p:cBhvr>
                                        <p:cTn id="401" dur="1" fill="hold">
                                          <p:stCondLst>
                                            <p:cond delay="0"/>
                                          </p:stCondLst>
                                        </p:cTn>
                                        <p:tgtEl>
                                          <p:spTgt spid="84"/>
                                        </p:tgtEl>
                                        <p:attrNameLst>
                                          <p:attrName>style.visibility</p:attrName>
                                        </p:attrNameLst>
                                      </p:cBhvr>
                                      <p:to>
                                        <p:strVal val="visible"/>
                                      </p:to>
                                    </p:set>
                                    <p:anim calcmode="lin" valueType="num">
                                      <p:cBhvr additive="base">
                                        <p:cTn id="402" dur="50" fill="hold"/>
                                        <p:tgtEl>
                                          <p:spTgt spid="84"/>
                                        </p:tgtEl>
                                        <p:attrNameLst>
                                          <p:attrName>ppt_x</p:attrName>
                                        </p:attrNameLst>
                                      </p:cBhvr>
                                      <p:tavLst>
                                        <p:tav tm="0">
                                          <p:val>
                                            <p:strVal val="#ppt_x"/>
                                          </p:val>
                                        </p:tav>
                                        <p:tav tm="100000">
                                          <p:val>
                                            <p:strVal val="#ppt_x"/>
                                          </p:val>
                                        </p:tav>
                                      </p:tavLst>
                                    </p:anim>
                                    <p:anim calcmode="lin" valueType="num">
                                      <p:cBhvr additive="base">
                                        <p:cTn id="403" dur="50" fill="hold"/>
                                        <p:tgtEl>
                                          <p:spTgt spid="84"/>
                                        </p:tgtEl>
                                        <p:attrNameLst>
                                          <p:attrName>ppt_y</p:attrName>
                                        </p:attrNameLst>
                                      </p:cBhvr>
                                      <p:tavLst>
                                        <p:tav tm="0">
                                          <p:val>
                                            <p:strVal val="0-#ppt_h/2"/>
                                          </p:val>
                                        </p:tav>
                                        <p:tav tm="100000">
                                          <p:val>
                                            <p:strVal val="#ppt_y"/>
                                          </p:val>
                                        </p:tav>
                                      </p:tavLst>
                                    </p:anim>
                                  </p:childTnLst>
                                </p:cTn>
                              </p:par>
                            </p:childTnLst>
                          </p:cTn>
                        </p:par>
                        <p:par>
                          <p:cTn id="404" fill="hold">
                            <p:stCondLst>
                              <p:cond delay="4450"/>
                            </p:stCondLst>
                            <p:childTnLst>
                              <p:par>
                                <p:cTn id="405" presetID="2" presetClass="entr" presetSubtype="1" fill="hold" grpId="0" nodeType="afterEffect">
                                  <p:stCondLst>
                                    <p:cond delay="0"/>
                                  </p:stCondLst>
                                  <p:childTnLst>
                                    <p:set>
                                      <p:cBhvr>
                                        <p:cTn id="406" dur="1" fill="hold">
                                          <p:stCondLst>
                                            <p:cond delay="0"/>
                                          </p:stCondLst>
                                        </p:cTn>
                                        <p:tgtEl>
                                          <p:spTgt spid="85"/>
                                        </p:tgtEl>
                                        <p:attrNameLst>
                                          <p:attrName>style.visibility</p:attrName>
                                        </p:attrNameLst>
                                      </p:cBhvr>
                                      <p:to>
                                        <p:strVal val="visible"/>
                                      </p:to>
                                    </p:set>
                                    <p:anim calcmode="lin" valueType="num">
                                      <p:cBhvr additive="base">
                                        <p:cTn id="407" dur="50" fill="hold"/>
                                        <p:tgtEl>
                                          <p:spTgt spid="85"/>
                                        </p:tgtEl>
                                        <p:attrNameLst>
                                          <p:attrName>ppt_x</p:attrName>
                                        </p:attrNameLst>
                                      </p:cBhvr>
                                      <p:tavLst>
                                        <p:tav tm="0">
                                          <p:val>
                                            <p:strVal val="#ppt_x"/>
                                          </p:val>
                                        </p:tav>
                                        <p:tav tm="100000">
                                          <p:val>
                                            <p:strVal val="#ppt_x"/>
                                          </p:val>
                                        </p:tav>
                                      </p:tavLst>
                                    </p:anim>
                                    <p:anim calcmode="lin" valueType="num">
                                      <p:cBhvr additive="base">
                                        <p:cTn id="408" dur="50" fill="hold"/>
                                        <p:tgtEl>
                                          <p:spTgt spid="85"/>
                                        </p:tgtEl>
                                        <p:attrNameLst>
                                          <p:attrName>ppt_y</p:attrName>
                                        </p:attrNameLst>
                                      </p:cBhvr>
                                      <p:tavLst>
                                        <p:tav tm="0">
                                          <p:val>
                                            <p:strVal val="0-#ppt_h/2"/>
                                          </p:val>
                                        </p:tav>
                                        <p:tav tm="100000">
                                          <p:val>
                                            <p:strVal val="#ppt_y"/>
                                          </p:val>
                                        </p:tav>
                                      </p:tavLst>
                                    </p:anim>
                                  </p:childTnLst>
                                </p:cTn>
                              </p:par>
                            </p:childTnLst>
                          </p:cTn>
                        </p:par>
                        <p:par>
                          <p:cTn id="409" fill="hold">
                            <p:stCondLst>
                              <p:cond delay="4500"/>
                            </p:stCondLst>
                            <p:childTnLst>
                              <p:par>
                                <p:cTn id="410" presetID="2" presetClass="entr" presetSubtype="1" fill="hold" nodeType="afterEffect">
                                  <p:stCondLst>
                                    <p:cond delay="0"/>
                                  </p:stCondLst>
                                  <p:childTnLst>
                                    <p:set>
                                      <p:cBhvr>
                                        <p:cTn id="411" dur="1" fill="hold">
                                          <p:stCondLst>
                                            <p:cond delay="0"/>
                                          </p:stCondLst>
                                        </p:cTn>
                                        <p:tgtEl>
                                          <p:spTgt spid="86"/>
                                        </p:tgtEl>
                                        <p:attrNameLst>
                                          <p:attrName>style.visibility</p:attrName>
                                        </p:attrNameLst>
                                      </p:cBhvr>
                                      <p:to>
                                        <p:strVal val="visible"/>
                                      </p:to>
                                    </p:set>
                                    <p:anim calcmode="lin" valueType="num">
                                      <p:cBhvr additive="base">
                                        <p:cTn id="412" dur="50" fill="hold"/>
                                        <p:tgtEl>
                                          <p:spTgt spid="86"/>
                                        </p:tgtEl>
                                        <p:attrNameLst>
                                          <p:attrName>ppt_x</p:attrName>
                                        </p:attrNameLst>
                                      </p:cBhvr>
                                      <p:tavLst>
                                        <p:tav tm="0">
                                          <p:val>
                                            <p:strVal val="#ppt_x"/>
                                          </p:val>
                                        </p:tav>
                                        <p:tav tm="100000">
                                          <p:val>
                                            <p:strVal val="#ppt_x"/>
                                          </p:val>
                                        </p:tav>
                                      </p:tavLst>
                                    </p:anim>
                                    <p:anim calcmode="lin" valueType="num">
                                      <p:cBhvr additive="base">
                                        <p:cTn id="413" dur="50" fill="hold"/>
                                        <p:tgtEl>
                                          <p:spTgt spid="86"/>
                                        </p:tgtEl>
                                        <p:attrNameLst>
                                          <p:attrName>ppt_y</p:attrName>
                                        </p:attrNameLst>
                                      </p:cBhvr>
                                      <p:tavLst>
                                        <p:tav tm="0">
                                          <p:val>
                                            <p:strVal val="0-#ppt_h/2"/>
                                          </p:val>
                                        </p:tav>
                                        <p:tav tm="100000">
                                          <p:val>
                                            <p:strVal val="#ppt_y"/>
                                          </p:val>
                                        </p:tav>
                                      </p:tavLst>
                                    </p:anim>
                                  </p:childTnLst>
                                </p:cTn>
                              </p:par>
                            </p:childTnLst>
                          </p:cTn>
                        </p:par>
                        <p:par>
                          <p:cTn id="414" fill="hold">
                            <p:stCondLst>
                              <p:cond delay="4550"/>
                            </p:stCondLst>
                            <p:childTnLst>
                              <p:par>
                                <p:cTn id="415" presetID="2" presetClass="entr" presetSubtype="1" fill="hold" nodeType="afterEffect">
                                  <p:stCondLst>
                                    <p:cond delay="0"/>
                                  </p:stCondLst>
                                  <p:childTnLst>
                                    <p:set>
                                      <p:cBhvr>
                                        <p:cTn id="416" dur="1" fill="hold">
                                          <p:stCondLst>
                                            <p:cond delay="0"/>
                                          </p:stCondLst>
                                        </p:cTn>
                                        <p:tgtEl>
                                          <p:spTgt spid="87"/>
                                        </p:tgtEl>
                                        <p:attrNameLst>
                                          <p:attrName>style.visibility</p:attrName>
                                        </p:attrNameLst>
                                      </p:cBhvr>
                                      <p:to>
                                        <p:strVal val="visible"/>
                                      </p:to>
                                    </p:set>
                                    <p:anim calcmode="lin" valueType="num">
                                      <p:cBhvr additive="base">
                                        <p:cTn id="417" dur="50" fill="hold"/>
                                        <p:tgtEl>
                                          <p:spTgt spid="87"/>
                                        </p:tgtEl>
                                        <p:attrNameLst>
                                          <p:attrName>ppt_x</p:attrName>
                                        </p:attrNameLst>
                                      </p:cBhvr>
                                      <p:tavLst>
                                        <p:tav tm="0">
                                          <p:val>
                                            <p:strVal val="#ppt_x"/>
                                          </p:val>
                                        </p:tav>
                                        <p:tav tm="100000">
                                          <p:val>
                                            <p:strVal val="#ppt_x"/>
                                          </p:val>
                                        </p:tav>
                                      </p:tavLst>
                                    </p:anim>
                                    <p:anim calcmode="lin" valueType="num">
                                      <p:cBhvr additive="base">
                                        <p:cTn id="418" dur="50" fill="hold"/>
                                        <p:tgtEl>
                                          <p:spTgt spid="87"/>
                                        </p:tgtEl>
                                        <p:attrNameLst>
                                          <p:attrName>ppt_y</p:attrName>
                                        </p:attrNameLst>
                                      </p:cBhvr>
                                      <p:tavLst>
                                        <p:tav tm="0">
                                          <p:val>
                                            <p:strVal val="0-#ppt_h/2"/>
                                          </p:val>
                                        </p:tav>
                                        <p:tav tm="100000">
                                          <p:val>
                                            <p:strVal val="#ppt_y"/>
                                          </p:val>
                                        </p:tav>
                                      </p:tavLst>
                                    </p:anim>
                                  </p:childTnLst>
                                </p:cTn>
                              </p:par>
                            </p:childTnLst>
                          </p:cTn>
                        </p:par>
                        <p:par>
                          <p:cTn id="419" fill="hold">
                            <p:stCondLst>
                              <p:cond delay="4600"/>
                            </p:stCondLst>
                            <p:childTnLst>
                              <p:par>
                                <p:cTn id="420" presetID="2" presetClass="entr" presetSubtype="1" fill="hold" grpId="0" nodeType="afterEffect">
                                  <p:stCondLst>
                                    <p:cond delay="0"/>
                                  </p:stCondLst>
                                  <p:childTnLst>
                                    <p:set>
                                      <p:cBhvr>
                                        <p:cTn id="421" dur="1" fill="hold">
                                          <p:stCondLst>
                                            <p:cond delay="0"/>
                                          </p:stCondLst>
                                        </p:cTn>
                                        <p:tgtEl>
                                          <p:spTgt spid="88"/>
                                        </p:tgtEl>
                                        <p:attrNameLst>
                                          <p:attrName>style.visibility</p:attrName>
                                        </p:attrNameLst>
                                      </p:cBhvr>
                                      <p:to>
                                        <p:strVal val="visible"/>
                                      </p:to>
                                    </p:set>
                                    <p:anim calcmode="lin" valueType="num">
                                      <p:cBhvr additive="base">
                                        <p:cTn id="422" dur="50" fill="hold"/>
                                        <p:tgtEl>
                                          <p:spTgt spid="88"/>
                                        </p:tgtEl>
                                        <p:attrNameLst>
                                          <p:attrName>ppt_x</p:attrName>
                                        </p:attrNameLst>
                                      </p:cBhvr>
                                      <p:tavLst>
                                        <p:tav tm="0">
                                          <p:val>
                                            <p:strVal val="#ppt_x"/>
                                          </p:val>
                                        </p:tav>
                                        <p:tav tm="100000">
                                          <p:val>
                                            <p:strVal val="#ppt_x"/>
                                          </p:val>
                                        </p:tav>
                                      </p:tavLst>
                                    </p:anim>
                                    <p:anim calcmode="lin" valueType="num">
                                      <p:cBhvr additive="base">
                                        <p:cTn id="423" dur="50" fill="hold"/>
                                        <p:tgtEl>
                                          <p:spTgt spid="88"/>
                                        </p:tgtEl>
                                        <p:attrNameLst>
                                          <p:attrName>ppt_y</p:attrName>
                                        </p:attrNameLst>
                                      </p:cBhvr>
                                      <p:tavLst>
                                        <p:tav tm="0">
                                          <p:val>
                                            <p:strVal val="0-#ppt_h/2"/>
                                          </p:val>
                                        </p:tav>
                                        <p:tav tm="100000">
                                          <p:val>
                                            <p:strVal val="#ppt_y"/>
                                          </p:val>
                                        </p:tav>
                                      </p:tavLst>
                                    </p:anim>
                                  </p:childTnLst>
                                </p:cTn>
                              </p:par>
                            </p:childTnLst>
                          </p:cTn>
                        </p:par>
                        <p:par>
                          <p:cTn id="424" fill="hold">
                            <p:stCondLst>
                              <p:cond delay="4650"/>
                            </p:stCondLst>
                            <p:childTnLst>
                              <p:par>
                                <p:cTn id="425" presetID="2" presetClass="entr" presetSubtype="1" fill="hold" nodeType="afterEffect">
                                  <p:stCondLst>
                                    <p:cond delay="0"/>
                                  </p:stCondLst>
                                  <p:childTnLst>
                                    <p:set>
                                      <p:cBhvr>
                                        <p:cTn id="426" dur="1" fill="hold">
                                          <p:stCondLst>
                                            <p:cond delay="0"/>
                                          </p:stCondLst>
                                        </p:cTn>
                                        <p:tgtEl>
                                          <p:spTgt spid="89"/>
                                        </p:tgtEl>
                                        <p:attrNameLst>
                                          <p:attrName>style.visibility</p:attrName>
                                        </p:attrNameLst>
                                      </p:cBhvr>
                                      <p:to>
                                        <p:strVal val="visible"/>
                                      </p:to>
                                    </p:set>
                                    <p:anim calcmode="lin" valueType="num">
                                      <p:cBhvr additive="base">
                                        <p:cTn id="427" dur="50" fill="hold"/>
                                        <p:tgtEl>
                                          <p:spTgt spid="89"/>
                                        </p:tgtEl>
                                        <p:attrNameLst>
                                          <p:attrName>ppt_x</p:attrName>
                                        </p:attrNameLst>
                                      </p:cBhvr>
                                      <p:tavLst>
                                        <p:tav tm="0">
                                          <p:val>
                                            <p:strVal val="#ppt_x"/>
                                          </p:val>
                                        </p:tav>
                                        <p:tav tm="100000">
                                          <p:val>
                                            <p:strVal val="#ppt_x"/>
                                          </p:val>
                                        </p:tav>
                                      </p:tavLst>
                                    </p:anim>
                                    <p:anim calcmode="lin" valueType="num">
                                      <p:cBhvr additive="base">
                                        <p:cTn id="428" dur="50" fill="hold"/>
                                        <p:tgtEl>
                                          <p:spTgt spid="89"/>
                                        </p:tgtEl>
                                        <p:attrNameLst>
                                          <p:attrName>ppt_y</p:attrName>
                                        </p:attrNameLst>
                                      </p:cBhvr>
                                      <p:tavLst>
                                        <p:tav tm="0">
                                          <p:val>
                                            <p:strVal val="0-#ppt_h/2"/>
                                          </p:val>
                                        </p:tav>
                                        <p:tav tm="100000">
                                          <p:val>
                                            <p:strVal val="#ppt_y"/>
                                          </p:val>
                                        </p:tav>
                                      </p:tavLst>
                                    </p:anim>
                                  </p:childTnLst>
                                </p:cTn>
                              </p:par>
                            </p:childTnLst>
                          </p:cTn>
                        </p:par>
                        <p:par>
                          <p:cTn id="429" fill="hold">
                            <p:stCondLst>
                              <p:cond delay="4700"/>
                            </p:stCondLst>
                            <p:childTnLst>
                              <p:par>
                                <p:cTn id="430" presetID="2" presetClass="entr" presetSubtype="1" fill="hold" nodeType="afterEffect">
                                  <p:stCondLst>
                                    <p:cond delay="0"/>
                                  </p:stCondLst>
                                  <p:childTnLst>
                                    <p:set>
                                      <p:cBhvr>
                                        <p:cTn id="431" dur="1" fill="hold">
                                          <p:stCondLst>
                                            <p:cond delay="0"/>
                                          </p:stCondLst>
                                        </p:cTn>
                                        <p:tgtEl>
                                          <p:spTgt spid="90"/>
                                        </p:tgtEl>
                                        <p:attrNameLst>
                                          <p:attrName>style.visibility</p:attrName>
                                        </p:attrNameLst>
                                      </p:cBhvr>
                                      <p:to>
                                        <p:strVal val="visible"/>
                                      </p:to>
                                    </p:set>
                                    <p:anim calcmode="lin" valueType="num">
                                      <p:cBhvr additive="base">
                                        <p:cTn id="432" dur="50" fill="hold"/>
                                        <p:tgtEl>
                                          <p:spTgt spid="90"/>
                                        </p:tgtEl>
                                        <p:attrNameLst>
                                          <p:attrName>ppt_x</p:attrName>
                                        </p:attrNameLst>
                                      </p:cBhvr>
                                      <p:tavLst>
                                        <p:tav tm="0">
                                          <p:val>
                                            <p:strVal val="#ppt_x"/>
                                          </p:val>
                                        </p:tav>
                                        <p:tav tm="100000">
                                          <p:val>
                                            <p:strVal val="#ppt_x"/>
                                          </p:val>
                                        </p:tav>
                                      </p:tavLst>
                                    </p:anim>
                                    <p:anim calcmode="lin" valueType="num">
                                      <p:cBhvr additive="base">
                                        <p:cTn id="433" dur="50" fill="hold"/>
                                        <p:tgtEl>
                                          <p:spTgt spid="90"/>
                                        </p:tgtEl>
                                        <p:attrNameLst>
                                          <p:attrName>ppt_y</p:attrName>
                                        </p:attrNameLst>
                                      </p:cBhvr>
                                      <p:tavLst>
                                        <p:tav tm="0">
                                          <p:val>
                                            <p:strVal val="0-#ppt_h/2"/>
                                          </p:val>
                                        </p:tav>
                                        <p:tav tm="100000">
                                          <p:val>
                                            <p:strVal val="#ppt_y"/>
                                          </p:val>
                                        </p:tav>
                                      </p:tavLst>
                                    </p:anim>
                                  </p:childTnLst>
                                </p:cTn>
                              </p:par>
                            </p:childTnLst>
                          </p:cTn>
                        </p:par>
                        <p:par>
                          <p:cTn id="434" fill="hold">
                            <p:stCondLst>
                              <p:cond delay="4750"/>
                            </p:stCondLst>
                            <p:childTnLst>
                              <p:par>
                                <p:cTn id="435" presetID="2" presetClass="entr" presetSubtype="1" fill="hold" nodeType="afterEffect">
                                  <p:stCondLst>
                                    <p:cond delay="0"/>
                                  </p:stCondLst>
                                  <p:childTnLst>
                                    <p:set>
                                      <p:cBhvr>
                                        <p:cTn id="436" dur="1" fill="hold">
                                          <p:stCondLst>
                                            <p:cond delay="0"/>
                                          </p:stCondLst>
                                        </p:cTn>
                                        <p:tgtEl>
                                          <p:spTgt spid="91"/>
                                        </p:tgtEl>
                                        <p:attrNameLst>
                                          <p:attrName>style.visibility</p:attrName>
                                        </p:attrNameLst>
                                      </p:cBhvr>
                                      <p:to>
                                        <p:strVal val="visible"/>
                                      </p:to>
                                    </p:set>
                                    <p:anim calcmode="lin" valueType="num">
                                      <p:cBhvr additive="base">
                                        <p:cTn id="437" dur="50" fill="hold"/>
                                        <p:tgtEl>
                                          <p:spTgt spid="91"/>
                                        </p:tgtEl>
                                        <p:attrNameLst>
                                          <p:attrName>ppt_x</p:attrName>
                                        </p:attrNameLst>
                                      </p:cBhvr>
                                      <p:tavLst>
                                        <p:tav tm="0">
                                          <p:val>
                                            <p:strVal val="#ppt_x"/>
                                          </p:val>
                                        </p:tav>
                                        <p:tav tm="100000">
                                          <p:val>
                                            <p:strVal val="#ppt_x"/>
                                          </p:val>
                                        </p:tav>
                                      </p:tavLst>
                                    </p:anim>
                                    <p:anim calcmode="lin" valueType="num">
                                      <p:cBhvr additive="base">
                                        <p:cTn id="438" dur="50" fill="hold"/>
                                        <p:tgtEl>
                                          <p:spTgt spid="91"/>
                                        </p:tgtEl>
                                        <p:attrNameLst>
                                          <p:attrName>ppt_y</p:attrName>
                                        </p:attrNameLst>
                                      </p:cBhvr>
                                      <p:tavLst>
                                        <p:tav tm="0">
                                          <p:val>
                                            <p:strVal val="0-#ppt_h/2"/>
                                          </p:val>
                                        </p:tav>
                                        <p:tav tm="100000">
                                          <p:val>
                                            <p:strVal val="#ppt_y"/>
                                          </p:val>
                                        </p:tav>
                                      </p:tavLst>
                                    </p:anim>
                                  </p:childTnLst>
                                </p:cTn>
                              </p:par>
                            </p:childTnLst>
                          </p:cTn>
                        </p:par>
                        <p:par>
                          <p:cTn id="439" fill="hold">
                            <p:stCondLst>
                              <p:cond delay="4800"/>
                            </p:stCondLst>
                            <p:childTnLst>
                              <p:par>
                                <p:cTn id="440" presetID="2" presetClass="entr" presetSubtype="1" fill="hold" nodeType="afterEffect">
                                  <p:stCondLst>
                                    <p:cond delay="0"/>
                                  </p:stCondLst>
                                  <p:childTnLst>
                                    <p:set>
                                      <p:cBhvr>
                                        <p:cTn id="441" dur="1" fill="hold">
                                          <p:stCondLst>
                                            <p:cond delay="0"/>
                                          </p:stCondLst>
                                        </p:cTn>
                                        <p:tgtEl>
                                          <p:spTgt spid="92"/>
                                        </p:tgtEl>
                                        <p:attrNameLst>
                                          <p:attrName>style.visibility</p:attrName>
                                        </p:attrNameLst>
                                      </p:cBhvr>
                                      <p:to>
                                        <p:strVal val="visible"/>
                                      </p:to>
                                    </p:set>
                                    <p:anim calcmode="lin" valueType="num">
                                      <p:cBhvr additive="base">
                                        <p:cTn id="442" dur="50" fill="hold"/>
                                        <p:tgtEl>
                                          <p:spTgt spid="92"/>
                                        </p:tgtEl>
                                        <p:attrNameLst>
                                          <p:attrName>ppt_x</p:attrName>
                                        </p:attrNameLst>
                                      </p:cBhvr>
                                      <p:tavLst>
                                        <p:tav tm="0">
                                          <p:val>
                                            <p:strVal val="#ppt_x"/>
                                          </p:val>
                                        </p:tav>
                                        <p:tav tm="100000">
                                          <p:val>
                                            <p:strVal val="#ppt_x"/>
                                          </p:val>
                                        </p:tav>
                                      </p:tavLst>
                                    </p:anim>
                                    <p:anim calcmode="lin" valueType="num">
                                      <p:cBhvr additive="base">
                                        <p:cTn id="443" dur="50" fill="hold"/>
                                        <p:tgtEl>
                                          <p:spTgt spid="92"/>
                                        </p:tgtEl>
                                        <p:attrNameLst>
                                          <p:attrName>ppt_y</p:attrName>
                                        </p:attrNameLst>
                                      </p:cBhvr>
                                      <p:tavLst>
                                        <p:tav tm="0">
                                          <p:val>
                                            <p:strVal val="0-#ppt_h/2"/>
                                          </p:val>
                                        </p:tav>
                                        <p:tav tm="100000">
                                          <p:val>
                                            <p:strVal val="#ppt_y"/>
                                          </p:val>
                                        </p:tav>
                                      </p:tavLst>
                                    </p:anim>
                                  </p:childTnLst>
                                </p:cTn>
                              </p:par>
                            </p:childTnLst>
                          </p:cTn>
                        </p:par>
                        <p:par>
                          <p:cTn id="444" fill="hold">
                            <p:stCondLst>
                              <p:cond delay="4850"/>
                            </p:stCondLst>
                            <p:childTnLst>
                              <p:par>
                                <p:cTn id="445" presetID="2" presetClass="entr" presetSubtype="1" fill="hold" nodeType="afterEffect">
                                  <p:stCondLst>
                                    <p:cond delay="0"/>
                                  </p:stCondLst>
                                  <p:childTnLst>
                                    <p:set>
                                      <p:cBhvr>
                                        <p:cTn id="446" dur="1" fill="hold">
                                          <p:stCondLst>
                                            <p:cond delay="0"/>
                                          </p:stCondLst>
                                        </p:cTn>
                                        <p:tgtEl>
                                          <p:spTgt spid="93"/>
                                        </p:tgtEl>
                                        <p:attrNameLst>
                                          <p:attrName>style.visibility</p:attrName>
                                        </p:attrNameLst>
                                      </p:cBhvr>
                                      <p:to>
                                        <p:strVal val="visible"/>
                                      </p:to>
                                    </p:set>
                                    <p:anim calcmode="lin" valueType="num">
                                      <p:cBhvr additive="base">
                                        <p:cTn id="447" dur="50" fill="hold"/>
                                        <p:tgtEl>
                                          <p:spTgt spid="93"/>
                                        </p:tgtEl>
                                        <p:attrNameLst>
                                          <p:attrName>ppt_x</p:attrName>
                                        </p:attrNameLst>
                                      </p:cBhvr>
                                      <p:tavLst>
                                        <p:tav tm="0">
                                          <p:val>
                                            <p:strVal val="#ppt_x"/>
                                          </p:val>
                                        </p:tav>
                                        <p:tav tm="100000">
                                          <p:val>
                                            <p:strVal val="#ppt_x"/>
                                          </p:val>
                                        </p:tav>
                                      </p:tavLst>
                                    </p:anim>
                                    <p:anim calcmode="lin" valueType="num">
                                      <p:cBhvr additive="base">
                                        <p:cTn id="448" dur="50" fill="hold"/>
                                        <p:tgtEl>
                                          <p:spTgt spid="93"/>
                                        </p:tgtEl>
                                        <p:attrNameLst>
                                          <p:attrName>ppt_y</p:attrName>
                                        </p:attrNameLst>
                                      </p:cBhvr>
                                      <p:tavLst>
                                        <p:tav tm="0">
                                          <p:val>
                                            <p:strVal val="0-#ppt_h/2"/>
                                          </p:val>
                                        </p:tav>
                                        <p:tav tm="100000">
                                          <p:val>
                                            <p:strVal val="#ppt_y"/>
                                          </p:val>
                                        </p:tav>
                                      </p:tavLst>
                                    </p:anim>
                                  </p:childTnLst>
                                </p:cTn>
                              </p:par>
                            </p:childTnLst>
                          </p:cTn>
                        </p:par>
                        <p:par>
                          <p:cTn id="449" fill="hold">
                            <p:stCondLst>
                              <p:cond delay="4900"/>
                            </p:stCondLst>
                            <p:childTnLst>
                              <p:par>
                                <p:cTn id="450" presetID="2" presetClass="entr" presetSubtype="1" fill="hold" nodeType="afterEffect">
                                  <p:stCondLst>
                                    <p:cond delay="0"/>
                                  </p:stCondLst>
                                  <p:childTnLst>
                                    <p:set>
                                      <p:cBhvr>
                                        <p:cTn id="451" dur="1" fill="hold">
                                          <p:stCondLst>
                                            <p:cond delay="0"/>
                                          </p:stCondLst>
                                        </p:cTn>
                                        <p:tgtEl>
                                          <p:spTgt spid="94"/>
                                        </p:tgtEl>
                                        <p:attrNameLst>
                                          <p:attrName>style.visibility</p:attrName>
                                        </p:attrNameLst>
                                      </p:cBhvr>
                                      <p:to>
                                        <p:strVal val="visible"/>
                                      </p:to>
                                    </p:set>
                                    <p:anim calcmode="lin" valueType="num">
                                      <p:cBhvr additive="base">
                                        <p:cTn id="452" dur="50" fill="hold"/>
                                        <p:tgtEl>
                                          <p:spTgt spid="94"/>
                                        </p:tgtEl>
                                        <p:attrNameLst>
                                          <p:attrName>ppt_x</p:attrName>
                                        </p:attrNameLst>
                                      </p:cBhvr>
                                      <p:tavLst>
                                        <p:tav tm="0">
                                          <p:val>
                                            <p:strVal val="#ppt_x"/>
                                          </p:val>
                                        </p:tav>
                                        <p:tav tm="100000">
                                          <p:val>
                                            <p:strVal val="#ppt_x"/>
                                          </p:val>
                                        </p:tav>
                                      </p:tavLst>
                                    </p:anim>
                                    <p:anim calcmode="lin" valueType="num">
                                      <p:cBhvr additive="base">
                                        <p:cTn id="453" dur="50" fill="hold"/>
                                        <p:tgtEl>
                                          <p:spTgt spid="94"/>
                                        </p:tgtEl>
                                        <p:attrNameLst>
                                          <p:attrName>ppt_y</p:attrName>
                                        </p:attrNameLst>
                                      </p:cBhvr>
                                      <p:tavLst>
                                        <p:tav tm="0">
                                          <p:val>
                                            <p:strVal val="0-#ppt_h/2"/>
                                          </p:val>
                                        </p:tav>
                                        <p:tav tm="100000">
                                          <p:val>
                                            <p:strVal val="#ppt_y"/>
                                          </p:val>
                                        </p:tav>
                                      </p:tavLst>
                                    </p:anim>
                                  </p:childTnLst>
                                </p:cTn>
                              </p:par>
                            </p:childTnLst>
                          </p:cTn>
                        </p:par>
                        <p:par>
                          <p:cTn id="454" fill="hold">
                            <p:stCondLst>
                              <p:cond delay="4950"/>
                            </p:stCondLst>
                            <p:childTnLst>
                              <p:par>
                                <p:cTn id="455" presetID="2" presetClass="entr" presetSubtype="1" fill="hold" nodeType="afterEffect">
                                  <p:stCondLst>
                                    <p:cond delay="0"/>
                                  </p:stCondLst>
                                  <p:childTnLst>
                                    <p:set>
                                      <p:cBhvr>
                                        <p:cTn id="456" dur="1" fill="hold">
                                          <p:stCondLst>
                                            <p:cond delay="0"/>
                                          </p:stCondLst>
                                        </p:cTn>
                                        <p:tgtEl>
                                          <p:spTgt spid="95"/>
                                        </p:tgtEl>
                                        <p:attrNameLst>
                                          <p:attrName>style.visibility</p:attrName>
                                        </p:attrNameLst>
                                      </p:cBhvr>
                                      <p:to>
                                        <p:strVal val="visible"/>
                                      </p:to>
                                    </p:set>
                                    <p:anim calcmode="lin" valueType="num">
                                      <p:cBhvr additive="base">
                                        <p:cTn id="457" dur="50" fill="hold"/>
                                        <p:tgtEl>
                                          <p:spTgt spid="95"/>
                                        </p:tgtEl>
                                        <p:attrNameLst>
                                          <p:attrName>ppt_x</p:attrName>
                                        </p:attrNameLst>
                                      </p:cBhvr>
                                      <p:tavLst>
                                        <p:tav tm="0">
                                          <p:val>
                                            <p:strVal val="#ppt_x"/>
                                          </p:val>
                                        </p:tav>
                                        <p:tav tm="100000">
                                          <p:val>
                                            <p:strVal val="#ppt_x"/>
                                          </p:val>
                                        </p:tav>
                                      </p:tavLst>
                                    </p:anim>
                                    <p:anim calcmode="lin" valueType="num">
                                      <p:cBhvr additive="base">
                                        <p:cTn id="458" dur="50" fill="hold"/>
                                        <p:tgtEl>
                                          <p:spTgt spid="95"/>
                                        </p:tgtEl>
                                        <p:attrNameLst>
                                          <p:attrName>ppt_y</p:attrName>
                                        </p:attrNameLst>
                                      </p:cBhvr>
                                      <p:tavLst>
                                        <p:tav tm="0">
                                          <p:val>
                                            <p:strVal val="0-#ppt_h/2"/>
                                          </p:val>
                                        </p:tav>
                                        <p:tav tm="100000">
                                          <p:val>
                                            <p:strVal val="#ppt_y"/>
                                          </p:val>
                                        </p:tav>
                                      </p:tavLst>
                                    </p:anim>
                                  </p:childTnLst>
                                </p:cTn>
                              </p:par>
                            </p:childTnLst>
                          </p:cTn>
                        </p:par>
                        <p:par>
                          <p:cTn id="459" fill="hold">
                            <p:stCondLst>
                              <p:cond delay="5000"/>
                            </p:stCondLst>
                            <p:childTnLst>
                              <p:par>
                                <p:cTn id="460" presetID="2" presetClass="entr" presetSubtype="1" fill="hold" nodeType="afterEffect">
                                  <p:stCondLst>
                                    <p:cond delay="0"/>
                                  </p:stCondLst>
                                  <p:childTnLst>
                                    <p:set>
                                      <p:cBhvr>
                                        <p:cTn id="461" dur="1" fill="hold">
                                          <p:stCondLst>
                                            <p:cond delay="0"/>
                                          </p:stCondLst>
                                        </p:cTn>
                                        <p:tgtEl>
                                          <p:spTgt spid="96"/>
                                        </p:tgtEl>
                                        <p:attrNameLst>
                                          <p:attrName>style.visibility</p:attrName>
                                        </p:attrNameLst>
                                      </p:cBhvr>
                                      <p:to>
                                        <p:strVal val="visible"/>
                                      </p:to>
                                    </p:set>
                                    <p:anim calcmode="lin" valueType="num">
                                      <p:cBhvr additive="base">
                                        <p:cTn id="462" dur="50" fill="hold"/>
                                        <p:tgtEl>
                                          <p:spTgt spid="96"/>
                                        </p:tgtEl>
                                        <p:attrNameLst>
                                          <p:attrName>ppt_x</p:attrName>
                                        </p:attrNameLst>
                                      </p:cBhvr>
                                      <p:tavLst>
                                        <p:tav tm="0">
                                          <p:val>
                                            <p:strVal val="#ppt_x"/>
                                          </p:val>
                                        </p:tav>
                                        <p:tav tm="100000">
                                          <p:val>
                                            <p:strVal val="#ppt_x"/>
                                          </p:val>
                                        </p:tav>
                                      </p:tavLst>
                                    </p:anim>
                                    <p:anim calcmode="lin" valueType="num">
                                      <p:cBhvr additive="base">
                                        <p:cTn id="463" dur="50" fill="hold"/>
                                        <p:tgtEl>
                                          <p:spTgt spid="96"/>
                                        </p:tgtEl>
                                        <p:attrNameLst>
                                          <p:attrName>ppt_y</p:attrName>
                                        </p:attrNameLst>
                                      </p:cBhvr>
                                      <p:tavLst>
                                        <p:tav tm="0">
                                          <p:val>
                                            <p:strVal val="0-#ppt_h/2"/>
                                          </p:val>
                                        </p:tav>
                                        <p:tav tm="100000">
                                          <p:val>
                                            <p:strVal val="#ppt_y"/>
                                          </p:val>
                                        </p:tav>
                                      </p:tavLst>
                                    </p:anim>
                                  </p:childTnLst>
                                </p:cTn>
                              </p:par>
                            </p:childTnLst>
                          </p:cTn>
                        </p:par>
                        <p:par>
                          <p:cTn id="464" fill="hold">
                            <p:stCondLst>
                              <p:cond delay="5050"/>
                            </p:stCondLst>
                            <p:childTnLst>
                              <p:par>
                                <p:cTn id="465" presetID="2" presetClass="entr" presetSubtype="1" fill="hold" nodeType="afterEffect">
                                  <p:stCondLst>
                                    <p:cond delay="0"/>
                                  </p:stCondLst>
                                  <p:childTnLst>
                                    <p:set>
                                      <p:cBhvr>
                                        <p:cTn id="466" dur="1" fill="hold">
                                          <p:stCondLst>
                                            <p:cond delay="0"/>
                                          </p:stCondLst>
                                        </p:cTn>
                                        <p:tgtEl>
                                          <p:spTgt spid="97"/>
                                        </p:tgtEl>
                                        <p:attrNameLst>
                                          <p:attrName>style.visibility</p:attrName>
                                        </p:attrNameLst>
                                      </p:cBhvr>
                                      <p:to>
                                        <p:strVal val="visible"/>
                                      </p:to>
                                    </p:set>
                                    <p:anim calcmode="lin" valueType="num">
                                      <p:cBhvr additive="base">
                                        <p:cTn id="467" dur="50" fill="hold"/>
                                        <p:tgtEl>
                                          <p:spTgt spid="97"/>
                                        </p:tgtEl>
                                        <p:attrNameLst>
                                          <p:attrName>ppt_x</p:attrName>
                                        </p:attrNameLst>
                                      </p:cBhvr>
                                      <p:tavLst>
                                        <p:tav tm="0">
                                          <p:val>
                                            <p:strVal val="#ppt_x"/>
                                          </p:val>
                                        </p:tav>
                                        <p:tav tm="100000">
                                          <p:val>
                                            <p:strVal val="#ppt_x"/>
                                          </p:val>
                                        </p:tav>
                                      </p:tavLst>
                                    </p:anim>
                                    <p:anim calcmode="lin" valueType="num">
                                      <p:cBhvr additive="base">
                                        <p:cTn id="468" dur="50" fill="hold"/>
                                        <p:tgtEl>
                                          <p:spTgt spid="97"/>
                                        </p:tgtEl>
                                        <p:attrNameLst>
                                          <p:attrName>ppt_y</p:attrName>
                                        </p:attrNameLst>
                                      </p:cBhvr>
                                      <p:tavLst>
                                        <p:tav tm="0">
                                          <p:val>
                                            <p:strVal val="0-#ppt_h/2"/>
                                          </p:val>
                                        </p:tav>
                                        <p:tav tm="100000">
                                          <p:val>
                                            <p:strVal val="#ppt_y"/>
                                          </p:val>
                                        </p:tav>
                                      </p:tavLst>
                                    </p:anim>
                                  </p:childTnLst>
                                </p:cTn>
                              </p:par>
                            </p:childTnLst>
                          </p:cTn>
                        </p:par>
                        <p:par>
                          <p:cTn id="469" fill="hold">
                            <p:stCondLst>
                              <p:cond delay="5100"/>
                            </p:stCondLst>
                            <p:childTnLst>
                              <p:par>
                                <p:cTn id="470" presetID="2" presetClass="entr" presetSubtype="1" fill="hold" nodeType="afterEffect">
                                  <p:stCondLst>
                                    <p:cond delay="0"/>
                                  </p:stCondLst>
                                  <p:childTnLst>
                                    <p:set>
                                      <p:cBhvr>
                                        <p:cTn id="471" dur="1" fill="hold">
                                          <p:stCondLst>
                                            <p:cond delay="0"/>
                                          </p:stCondLst>
                                        </p:cTn>
                                        <p:tgtEl>
                                          <p:spTgt spid="98"/>
                                        </p:tgtEl>
                                        <p:attrNameLst>
                                          <p:attrName>style.visibility</p:attrName>
                                        </p:attrNameLst>
                                      </p:cBhvr>
                                      <p:to>
                                        <p:strVal val="visible"/>
                                      </p:to>
                                    </p:set>
                                    <p:anim calcmode="lin" valueType="num">
                                      <p:cBhvr additive="base">
                                        <p:cTn id="472" dur="50" fill="hold"/>
                                        <p:tgtEl>
                                          <p:spTgt spid="98"/>
                                        </p:tgtEl>
                                        <p:attrNameLst>
                                          <p:attrName>ppt_x</p:attrName>
                                        </p:attrNameLst>
                                      </p:cBhvr>
                                      <p:tavLst>
                                        <p:tav tm="0">
                                          <p:val>
                                            <p:strVal val="#ppt_x"/>
                                          </p:val>
                                        </p:tav>
                                        <p:tav tm="100000">
                                          <p:val>
                                            <p:strVal val="#ppt_x"/>
                                          </p:val>
                                        </p:tav>
                                      </p:tavLst>
                                    </p:anim>
                                    <p:anim calcmode="lin" valueType="num">
                                      <p:cBhvr additive="base">
                                        <p:cTn id="473" dur="50" fill="hold"/>
                                        <p:tgtEl>
                                          <p:spTgt spid="98"/>
                                        </p:tgtEl>
                                        <p:attrNameLst>
                                          <p:attrName>ppt_y</p:attrName>
                                        </p:attrNameLst>
                                      </p:cBhvr>
                                      <p:tavLst>
                                        <p:tav tm="0">
                                          <p:val>
                                            <p:strVal val="0-#ppt_h/2"/>
                                          </p:val>
                                        </p:tav>
                                        <p:tav tm="100000">
                                          <p:val>
                                            <p:strVal val="#ppt_y"/>
                                          </p:val>
                                        </p:tav>
                                      </p:tavLst>
                                    </p:anim>
                                  </p:childTnLst>
                                </p:cTn>
                              </p:par>
                            </p:childTnLst>
                          </p:cTn>
                        </p:par>
                        <p:par>
                          <p:cTn id="474" fill="hold">
                            <p:stCondLst>
                              <p:cond delay="5150"/>
                            </p:stCondLst>
                            <p:childTnLst>
                              <p:par>
                                <p:cTn id="475" presetID="2" presetClass="entr" presetSubtype="1" fill="hold" nodeType="afterEffect">
                                  <p:stCondLst>
                                    <p:cond delay="0"/>
                                  </p:stCondLst>
                                  <p:childTnLst>
                                    <p:set>
                                      <p:cBhvr>
                                        <p:cTn id="476" dur="1" fill="hold">
                                          <p:stCondLst>
                                            <p:cond delay="0"/>
                                          </p:stCondLst>
                                        </p:cTn>
                                        <p:tgtEl>
                                          <p:spTgt spid="99"/>
                                        </p:tgtEl>
                                        <p:attrNameLst>
                                          <p:attrName>style.visibility</p:attrName>
                                        </p:attrNameLst>
                                      </p:cBhvr>
                                      <p:to>
                                        <p:strVal val="visible"/>
                                      </p:to>
                                    </p:set>
                                    <p:anim calcmode="lin" valueType="num">
                                      <p:cBhvr additive="base">
                                        <p:cTn id="477" dur="50" fill="hold"/>
                                        <p:tgtEl>
                                          <p:spTgt spid="99"/>
                                        </p:tgtEl>
                                        <p:attrNameLst>
                                          <p:attrName>ppt_x</p:attrName>
                                        </p:attrNameLst>
                                      </p:cBhvr>
                                      <p:tavLst>
                                        <p:tav tm="0">
                                          <p:val>
                                            <p:strVal val="#ppt_x"/>
                                          </p:val>
                                        </p:tav>
                                        <p:tav tm="100000">
                                          <p:val>
                                            <p:strVal val="#ppt_x"/>
                                          </p:val>
                                        </p:tav>
                                      </p:tavLst>
                                    </p:anim>
                                    <p:anim calcmode="lin" valueType="num">
                                      <p:cBhvr additive="base">
                                        <p:cTn id="478" dur="50" fill="hold"/>
                                        <p:tgtEl>
                                          <p:spTgt spid="99"/>
                                        </p:tgtEl>
                                        <p:attrNameLst>
                                          <p:attrName>ppt_y</p:attrName>
                                        </p:attrNameLst>
                                      </p:cBhvr>
                                      <p:tavLst>
                                        <p:tav tm="0">
                                          <p:val>
                                            <p:strVal val="0-#ppt_h/2"/>
                                          </p:val>
                                        </p:tav>
                                        <p:tav tm="100000">
                                          <p:val>
                                            <p:strVal val="#ppt_y"/>
                                          </p:val>
                                        </p:tav>
                                      </p:tavLst>
                                    </p:anim>
                                  </p:childTnLst>
                                </p:cTn>
                              </p:par>
                            </p:childTnLst>
                          </p:cTn>
                        </p:par>
                        <p:par>
                          <p:cTn id="479" fill="hold">
                            <p:stCondLst>
                              <p:cond delay="5200"/>
                            </p:stCondLst>
                            <p:childTnLst>
                              <p:par>
                                <p:cTn id="480" presetID="2" presetClass="entr" presetSubtype="1" fill="hold" nodeType="afterEffect">
                                  <p:stCondLst>
                                    <p:cond delay="0"/>
                                  </p:stCondLst>
                                  <p:childTnLst>
                                    <p:set>
                                      <p:cBhvr>
                                        <p:cTn id="481" dur="1" fill="hold">
                                          <p:stCondLst>
                                            <p:cond delay="0"/>
                                          </p:stCondLst>
                                        </p:cTn>
                                        <p:tgtEl>
                                          <p:spTgt spid="100"/>
                                        </p:tgtEl>
                                        <p:attrNameLst>
                                          <p:attrName>style.visibility</p:attrName>
                                        </p:attrNameLst>
                                      </p:cBhvr>
                                      <p:to>
                                        <p:strVal val="visible"/>
                                      </p:to>
                                    </p:set>
                                    <p:anim calcmode="lin" valueType="num">
                                      <p:cBhvr additive="base">
                                        <p:cTn id="482" dur="50" fill="hold"/>
                                        <p:tgtEl>
                                          <p:spTgt spid="100"/>
                                        </p:tgtEl>
                                        <p:attrNameLst>
                                          <p:attrName>ppt_x</p:attrName>
                                        </p:attrNameLst>
                                      </p:cBhvr>
                                      <p:tavLst>
                                        <p:tav tm="0">
                                          <p:val>
                                            <p:strVal val="#ppt_x"/>
                                          </p:val>
                                        </p:tav>
                                        <p:tav tm="100000">
                                          <p:val>
                                            <p:strVal val="#ppt_x"/>
                                          </p:val>
                                        </p:tav>
                                      </p:tavLst>
                                    </p:anim>
                                    <p:anim calcmode="lin" valueType="num">
                                      <p:cBhvr additive="base">
                                        <p:cTn id="483" dur="50" fill="hold"/>
                                        <p:tgtEl>
                                          <p:spTgt spid="100"/>
                                        </p:tgtEl>
                                        <p:attrNameLst>
                                          <p:attrName>ppt_y</p:attrName>
                                        </p:attrNameLst>
                                      </p:cBhvr>
                                      <p:tavLst>
                                        <p:tav tm="0">
                                          <p:val>
                                            <p:strVal val="0-#ppt_h/2"/>
                                          </p:val>
                                        </p:tav>
                                        <p:tav tm="100000">
                                          <p:val>
                                            <p:strVal val="#ppt_y"/>
                                          </p:val>
                                        </p:tav>
                                      </p:tavLst>
                                    </p:anim>
                                  </p:childTnLst>
                                </p:cTn>
                              </p:par>
                            </p:childTnLst>
                          </p:cTn>
                        </p:par>
                        <p:par>
                          <p:cTn id="484" fill="hold">
                            <p:stCondLst>
                              <p:cond delay="5250"/>
                            </p:stCondLst>
                            <p:childTnLst>
                              <p:par>
                                <p:cTn id="485" presetID="2" presetClass="entr" presetSubtype="1" fill="hold" grpId="0" nodeType="afterEffect">
                                  <p:stCondLst>
                                    <p:cond delay="0"/>
                                  </p:stCondLst>
                                  <p:childTnLst>
                                    <p:set>
                                      <p:cBhvr>
                                        <p:cTn id="486" dur="1" fill="hold">
                                          <p:stCondLst>
                                            <p:cond delay="0"/>
                                          </p:stCondLst>
                                        </p:cTn>
                                        <p:tgtEl>
                                          <p:spTgt spid="101"/>
                                        </p:tgtEl>
                                        <p:attrNameLst>
                                          <p:attrName>style.visibility</p:attrName>
                                        </p:attrNameLst>
                                      </p:cBhvr>
                                      <p:to>
                                        <p:strVal val="visible"/>
                                      </p:to>
                                    </p:set>
                                    <p:anim calcmode="lin" valueType="num">
                                      <p:cBhvr additive="base">
                                        <p:cTn id="487" dur="50" fill="hold"/>
                                        <p:tgtEl>
                                          <p:spTgt spid="101"/>
                                        </p:tgtEl>
                                        <p:attrNameLst>
                                          <p:attrName>ppt_x</p:attrName>
                                        </p:attrNameLst>
                                      </p:cBhvr>
                                      <p:tavLst>
                                        <p:tav tm="0">
                                          <p:val>
                                            <p:strVal val="#ppt_x"/>
                                          </p:val>
                                        </p:tav>
                                        <p:tav tm="100000">
                                          <p:val>
                                            <p:strVal val="#ppt_x"/>
                                          </p:val>
                                        </p:tav>
                                      </p:tavLst>
                                    </p:anim>
                                    <p:anim calcmode="lin" valueType="num">
                                      <p:cBhvr additive="base">
                                        <p:cTn id="488" dur="50" fill="hold"/>
                                        <p:tgtEl>
                                          <p:spTgt spid="101"/>
                                        </p:tgtEl>
                                        <p:attrNameLst>
                                          <p:attrName>ppt_y</p:attrName>
                                        </p:attrNameLst>
                                      </p:cBhvr>
                                      <p:tavLst>
                                        <p:tav tm="0">
                                          <p:val>
                                            <p:strVal val="0-#ppt_h/2"/>
                                          </p:val>
                                        </p:tav>
                                        <p:tav tm="100000">
                                          <p:val>
                                            <p:strVal val="#ppt_y"/>
                                          </p:val>
                                        </p:tav>
                                      </p:tavLst>
                                    </p:anim>
                                  </p:childTnLst>
                                </p:cTn>
                              </p:par>
                            </p:childTnLst>
                          </p:cTn>
                        </p:par>
                        <p:par>
                          <p:cTn id="489" fill="hold">
                            <p:stCondLst>
                              <p:cond delay="5300"/>
                            </p:stCondLst>
                            <p:childTnLst>
                              <p:par>
                                <p:cTn id="490" presetID="2" presetClass="entr" presetSubtype="1" fill="hold" nodeType="afterEffect">
                                  <p:stCondLst>
                                    <p:cond delay="0"/>
                                  </p:stCondLst>
                                  <p:childTnLst>
                                    <p:set>
                                      <p:cBhvr>
                                        <p:cTn id="491" dur="1" fill="hold">
                                          <p:stCondLst>
                                            <p:cond delay="0"/>
                                          </p:stCondLst>
                                        </p:cTn>
                                        <p:tgtEl>
                                          <p:spTgt spid="102"/>
                                        </p:tgtEl>
                                        <p:attrNameLst>
                                          <p:attrName>style.visibility</p:attrName>
                                        </p:attrNameLst>
                                      </p:cBhvr>
                                      <p:to>
                                        <p:strVal val="visible"/>
                                      </p:to>
                                    </p:set>
                                    <p:anim calcmode="lin" valueType="num">
                                      <p:cBhvr additive="base">
                                        <p:cTn id="492" dur="50" fill="hold"/>
                                        <p:tgtEl>
                                          <p:spTgt spid="102"/>
                                        </p:tgtEl>
                                        <p:attrNameLst>
                                          <p:attrName>ppt_x</p:attrName>
                                        </p:attrNameLst>
                                      </p:cBhvr>
                                      <p:tavLst>
                                        <p:tav tm="0">
                                          <p:val>
                                            <p:strVal val="#ppt_x"/>
                                          </p:val>
                                        </p:tav>
                                        <p:tav tm="100000">
                                          <p:val>
                                            <p:strVal val="#ppt_x"/>
                                          </p:val>
                                        </p:tav>
                                      </p:tavLst>
                                    </p:anim>
                                    <p:anim calcmode="lin" valueType="num">
                                      <p:cBhvr additive="base">
                                        <p:cTn id="493" dur="50" fill="hold"/>
                                        <p:tgtEl>
                                          <p:spTgt spid="102"/>
                                        </p:tgtEl>
                                        <p:attrNameLst>
                                          <p:attrName>ppt_y</p:attrName>
                                        </p:attrNameLst>
                                      </p:cBhvr>
                                      <p:tavLst>
                                        <p:tav tm="0">
                                          <p:val>
                                            <p:strVal val="0-#ppt_h/2"/>
                                          </p:val>
                                        </p:tav>
                                        <p:tav tm="100000">
                                          <p:val>
                                            <p:strVal val="#ppt_y"/>
                                          </p:val>
                                        </p:tav>
                                      </p:tavLst>
                                    </p:anim>
                                  </p:childTnLst>
                                </p:cTn>
                              </p:par>
                            </p:childTnLst>
                          </p:cTn>
                        </p:par>
                        <p:par>
                          <p:cTn id="494" fill="hold">
                            <p:stCondLst>
                              <p:cond delay="5350"/>
                            </p:stCondLst>
                            <p:childTnLst>
                              <p:par>
                                <p:cTn id="495" presetID="2" presetClass="entr" presetSubtype="1" fill="hold" nodeType="afterEffect">
                                  <p:stCondLst>
                                    <p:cond delay="0"/>
                                  </p:stCondLst>
                                  <p:childTnLst>
                                    <p:set>
                                      <p:cBhvr>
                                        <p:cTn id="496" dur="1" fill="hold">
                                          <p:stCondLst>
                                            <p:cond delay="0"/>
                                          </p:stCondLst>
                                        </p:cTn>
                                        <p:tgtEl>
                                          <p:spTgt spid="103"/>
                                        </p:tgtEl>
                                        <p:attrNameLst>
                                          <p:attrName>style.visibility</p:attrName>
                                        </p:attrNameLst>
                                      </p:cBhvr>
                                      <p:to>
                                        <p:strVal val="visible"/>
                                      </p:to>
                                    </p:set>
                                    <p:anim calcmode="lin" valueType="num">
                                      <p:cBhvr additive="base">
                                        <p:cTn id="497" dur="50" fill="hold"/>
                                        <p:tgtEl>
                                          <p:spTgt spid="103"/>
                                        </p:tgtEl>
                                        <p:attrNameLst>
                                          <p:attrName>ppt_x</p:attrName>
                                        </p:attrNameLst>
                                      </p:cBhvr>
                                      <p:tavLst>
                                        <p:tav tm="0">
                                          <p:val>
                                            <p:strVal val="#ppt_x"/>
                                          </p:val>
                                        </p:tav>
                                        <p:tav tm="100000">
                                          <p:val>
                                            <p:strVal val="#ppt_x"/>
                                          </p:val>
                                        </p:tav>
                                      </p:tavLst>
                                    </p:anim>
                                    <p:anim calcmode="lin" valueType="num">
                                      <p:cBhvr additive="base">
                                        <p:cTn id="498" dur="50" fill="hold"/>
                                        <p:tgtEl>
                                          <p:spTgt spid="103"/>
                                        </p:tgtEl>
                                        <p:attrNameLst>
                                          <p:attrName>ppt_y</p:attrName>
                                        </p:attrNameLst>
                                      </p:cBhvr>
                                      <p:tavLst>
                                        <p:tav tm="0">
                                          <p:val>
                                            <p:strVal val="0-#ppt_h/2"/>
                                          </p:val>
                                        </p:tav>
                                        <p:tav tm="100000">
                                          <p:val>
                                            <p:strVal val="#ppt_y"/>
                                          </p:val>
                                        </p:tav>
                                      </p:tavLst>
                                    </p:anim>
                                  </p:childTnLst>
                                </p:cTn>
                              </p:par>
                            </p:childTnLst>
                          </p:cTn>
                        </p:par>
                        <p:par>
                          <p:cTn id="499" fill="hold">
                            <p:stCondLst>
                              <p:cond delay="5400"/>
                            </p:stCondLst>
                            <p:childTnLst>
                              <p:par>
                                <p:cTn id="500" presetID="2" presetClass="entr" presetSubtype="1" fill="hold" grpId="0" nodeType="afterEffect">
                                  <p:stCondLst>
                                    <p:cond delay="0"/>
                                  </p:stCondLst>
                                  <p:childTnLst>
                                    <p:set>
                                      <p:cBhvr>
                                        <p:cTn id="501" dur="1" fill="hold">
                                          <p:stCondLst>
                                            <p:cond delay="0"/>
                                          </p:stCondLst>
                                        </p:cTn>
                                        <p:tgtEl>
                                          <p:spTgt spid="104"/>
                                        </p:tgtEl>
                                        <p:attrNameLst>
                                          <p:attrName>style.visibility</p:attrName>
                                        </p:attrNameLst>
                                      </p:cBhvr>
                                      <p:to>
                                        <p:strVal val="visible"/>
                                      </p:to>
                                    </p:set>
                                    <p:anim calcmode="lin" valueType="num">
                                      <p:cBhvr additive="base">
                                        <p:cTn id="502" dur="50" fill="hold"/>
                                        <p:tgtEl>
                                          <p:spTgt spid="104"/>
                                        </p:tgtEl>
                                        <p:attrNameLst>
                                          <p:attrName>ppt_x</p:attrName>
                                        </p:attrNameLst>
                                      </p:cBhvr>
                                      <p:tavLst>
                                        <p:tav tm="0">
                                          <p:val>
                                            <p:strVal val="#ppt_x"/>
                                          </p:val>
                                        </p:tav>
                                        <p:tav tm="100000">
                                          <p:val>
                                            <p:strVal val="#ppt_x"/>
                                          </p:val>
                                        </p:tav>
                                      </p:tavLst>
                                    </p:anim>
                                    <p:anim calcmode="lin" valueType="num">
                                      <p:cBhvr additive="base">
                                        <p:cTn id="503" dur="50" fill="hold"/>
                                        <p:tgtEl>
                                          <p:spTgt spid="104"/>
                                        </p:tgtEl>
                                        <p:attrNameLst>
                                          <p:attrName>ppt_y</p:attrName>
                                        </p:attrNameLst>
                                      </p:cBhvr>
                                      <p:tavLst>
                                        <p:tav tm="0">
                                          <p:val>
                                            <p:strVal val="0-#ppt_h/2"/>
                                          </p:val>
                                        </p:tav>
                                        <p:tav tm="100000">
                                          <p:val>
                                            <p:strVal val="#ppt_y"/>
                                          </p:val>
                                        </p:tav>
                                      </p:tavLst>
                                    </p:anim>
                                  </p:childTnLst>
                                </p:cTn>
                              </p:par>
                            </p:childTnLst>
                          </p:cTn>
                        </p:par>
                        <p:par>
                          <p:cTn id="504" fill="hold">
                            <p:stCondLst>
                              <p:cond delay="5450"/>
                            </p:stCondLst>
                            <p:childTnLst>
                              <p:par>
                                <p:cTn id="505" presetID="2" presetClass="entr" presetSubtype="1" fill="hold" nodeType="afterEffect">
                                  <p:stCondLst>
                                    <p:cond delay="0"/>
                                  </p:stCondLst>
                                  <p:childTnLst>
                                    <p:set>
                                      <p:cBhvr>
                                        <p:cTn id="506" dur="1" fill="hold">
                                          <p:stCondLst>
                                            <p:cond delay="0"/>
                                          </p:stCondLst>
                                        </p:cTn>
                                        <p:tgtEl>
                                          <p:spTgt spid="105"/>
                                        </p:tgtEl>
                                        <p:attrNameLst>
                                          <p:attrName>style.visibility</p:attrName>
                                        </p:attrNameLst>
                                      </p:cBhvr>
                                      <p:to>
                                        <p:strVal val="visible"/>
                                      </p:to>
                                    </p:set>
                                    <p:anim calcmode="lin" valueType="num">
                                      <p:cBhvr additive="base">
                                        <p:cTn id="507" dur="50" fill="hold"/>
                                        <p:tgtEl>
                                          <p:spTgt spid="105"/>
                                        </p:tgtEl>
                                        <p:attrNameLst>
                                          <p:attrName>ppt_x</p:attrName>
                                        </p:attrNameLst>
                                      </p:cBhvr>
                                      <p:tavLst>
                                        <p:tav tm="0">
                                          <p:val>
                                            <p:strVal val="#ppt_x"/>
                                          </p:val>
                                        </p:tav>
                                        <p:tav tm="100000">
                                          <p:val>
                                            <p:strVal val="#ppt_x"/>
                                          </p:val>
                                        </p:tav>
                                      </p:tavLst>
                                    </p:anim>
                                    <p:anim calcmode="lin" valueType="num">
                                      <p:cBhvr additive="base">
                                        <p:cTn id="508" dur="50" fill="hold"/>
                                        <p:tgtEl>
                                          <p:spTgt spid="105"/>
                                        </p:tgtEl>
                                        <p:attrNameLst>
                                          <p:attrName>ppt_y</p:attrName>
                                        </p:attrNameLst>
                                      </p:cBhvr>
                                      <p:tavLst>
                                        <p:tav tm="0">
                                          <p:val>
                                            <p:strVal val="0-#ppt_h/2"/>
                                          </p:val>
                                        </p:tav>
                                        <p:tav tm="100000">
                                          <p:val>
                                            <p:strVal val="#ppt_y"/>
                                          </p:val>
                                        </p:tav>
                                      </p:tavLst>
                                    </p:anim>
                                  </p:childTnLst>
                                </p:cTn>
                              </p:par>
                            </p:childTnLst>
                          </p:cTn>
                        </p:par>
                        <p:par>
                          <p:cTn id="509" fill="hold">
                            <p:stCondLst>
                              <p:cond delay="5500"/>
                            </p:stCondLst>
                            <p:childTnLst>
                              <p:par>
                                <p:cTn id="510" presetID="2" presetClass="entr" presetSubtype="1" fill="hold" nodeType="afterEffect">
                                  <p:stCondLst>
                                    <p:cond delay="0"/>
                                  </p:stCondLst>
                                  <p:childTnLst>
                                    <p:set>
                                      <p:cBhvr>
                                        <p:cTn id="511" dur="1" fill="hold">
                                          <p:stCondLst>
                                            <p:cond delay="0"/>
                                          </p:stCondLst>
                                        </p:cTn>
                                        <p:tgtEl>
                                          <p:spTgt spid="106"/>
                                        </p:tgtEl>
                                        <p:attrNameLst>
                                          <p:attrName>style.visibility</p:attrName>
                                        </p:attrNameLst>
                                      </p:cBhvr>
                                      <p:to>
                                        <p:strVal val="visible"/>
                                      </p:to>
                                    </p:set>
                                    <p:anim calcmode="lin" valueType="num">
                                      <p:cBhvr additive="base">
                                        <p:cTn id="512" dur="50" fill="hold"/>
                                        <p:tgtEl>
                                          <p:spTgt spid="106"/>
                                        </p:tgtEl>
                                        <p:attrNameLst>
                                          <p:attrName>ppt_x</p:attrName>
                                        </p:attrNameLst>
                                      </p:cBhvr>
                                      <p:tavLst>
                                        <p:tav tm="0">
                                          <p:val>
                                            <p:strVal val="#ppt_x"/>
                                          </p:val>
                                        </p:tav>
                                        <p:tav tm="100000">
                                          <p:val>
                                            <p:strVal val="#ppt_x"/>
                                          </p:val>
                                        </p:tav>
                                      </p:tavLst>
                                    </p:anim>
                                    <p:anim calcmode="lin" valueType="num">
                                      <p:cBhvr additive="base">
                                        <p:cTn id="513" dur="50" fill="hold"/>
                                        <p:tgtEl>
                                          <p:spTgt spid="106"/>
                                        </p:tgtEl>
                                        <p:attrNameLst>
                                          <p:attrName>ppt_y</p:attrName>
                                        </p:attrNameLst>
                                      </p:cBhvr>
                                      <p:tavLst>
                                        <p:tav tm="0">
                                          <p:val>
                                            <p:strVal val="0-#ppt_h/2"/>
                                          </p:val>
                                        </p:tav>
                                        <p:tav tm="100000">
                                          <p:val>
                                            <p:strVal val="#ppt_y"/>
                                          </p:val>
                                        </p:tav>
                                      </p:tavLst>
                                    </p:anim>
                                  </p:childTnLst>
                                </p:cTn>
                              </p:par>
                            </p:childTnLst>
                          </p:cTn>
                        </p:par>
                        <p:par>
                          <p:cTn id="514" fill="hold">
                            <p:stCondLst>
                              <p:cond delay="5550"/>
                            </p:stCondLst>
                            <p:childTnLst>
                              <p:par>
                                <p:cTn id="515" presetID="2" presetClass="entr" presetSubtype="1" fill="hold" nodeType="afterEffect">
                                  <p:stCondLst>
                                    <p:cond delay="0"/>
                                  </p:stCondLst>
                                  <p:childTnLst>
                                    <p:set>
                                      <p:cBhvr>
                                        <p:cTn id="516" dur="1" fill="hold">
                                          <p:stCondLst>
                                            <p:cond delay="0"/>
                                          </p:stCondLst>
                                        </p:cTn>
                                        <p:tgtEl>
                                          <p:spTgt spid="107"/>
                                        </p:tgtEl>
                                        <p:attrNameLst>
                                          <p:attrName>style.visibility</p:attrName>
                                        </p:attrNameLst>
                                      </p:cBhvr>
                                      <p:to>
                                        <p:strVal val="visible"/>
                                      </p:to>
                                    </p:set>
                                    <p:anim calcmode="lin" valueType="num">
                                      <p:cBhvr additive="base">
                                        <p:cTn id="517" dur="50" fill="hold"/>
                                        <p:tgtEl>
                                          <p:spTgt spid="107"/>
                                        </p:tgtEl>
                                        <p:attrNameLst>
                                          <p:attrName>ppt_x</p:attrName>
                                        </p:attrNameLst>
                                      </p:cBhvr>
                                      <p:tavLst>
                                        <p:tav tm="0">
                                          <p:val>
                                            <p:strVal val="#ppt_x"/>
                                          </p:val>
                                        </p:tav>
                                        <p:tav tm="100000">
                                          <p:val>
                                            <p:strVal val="#ppt_x"/>
                                          </p:val>
                                        </p:tav>
                                      </p:tavLst>
                                    </p:anim>
                                    <p:anim calcmode="lin" valueType="num">
                                      <p:cBhvr additive="base">
                                        <p:cTn id="518" dur="50" fill="hold"/>
                                        <p:tgtEl>
                                          <p:spTgt spid="107"/>
                                        </p:tgtEl>
                                        <p:attrNameLst>
                                          <p:attrName>ppt_y</p:attrName>
                                        </p:attrNameLst>
                                      </p:cBhvr>
                                      <p:tavLst>
                                        <p:tav tm="0">
                                          <p:val>
                                            <p:strVal val="0-#ppt_h/2"/>
                                          </p:val>
                                        </p:tav>
                                        <p:tav tm="100000">
                                          <p:val>
                                            <p:strVal val="#ppt_y"/>
                                          </p:val>
                                        </p:tav>
                                      </p:tavLst>
                                    </p:anim>
                                  </p:childTnLst>
                                </p:cTn>
                              </p:par>
                            </p:childTnLst>
                          </p:cTn>
                        </p:par>
                        <p:par>
                          <p:cTn id="519" fill="hold">
                            <p:stCondLst>
                              <p:cond delay="5600"/>
                            </p:stCondLst>
                            <p:childTnLst>
                              <p:par>
                                <p:cTn id="520" presetID="2" presetClass="entr" presetSubtype="1" fill="hold" nodeType="afterEffect">
                                  <p:stCondLst>
                                    <p:cond delay="0"/>
                                  </p:stCondLst>
                                  <p:childTnLst>
                                    <p:set>
                                      <p:cBhvr>
                                        <p:cTn id="521" dur="1" fill="hold">
                                          <p:stCondLst>
                                            <p:cond delay="0"/>
                                          </p:stCondLst>
                                        </p:cTn>
                                        <p:tgtEl>
                                          <p:spTgt spid="108"/>
                                        </p:tgtEl>
                                        <p:attrNameLst>
                                          <p:attrName>style.visibility</p:attrName>
                                        </p:attrNameLst>
                                      </p:cBhvr>
                                      <p:to>
                                        <p:strVal val="visible"/>
                                      </p:to>
                                    </p:set>
                                    <p:anim calcmode="lin" valueType="num">
                                      <p:cBhvr additive="base">
                                        <p:cTn id="522" dur="50" fill="hold"/>
                                        <p:tgtEl>
                                          <p:spTgt spid="108"/>
                                        </p:tgtEl>
                                        <p:attrNameLst>
                                          <p:attrName>ppt_x</p:attrName>
                                        </p:attrNameLst>
                                      </p:cBhvr>
                                      <p:tavLst>
                                        <p:tav tm="0">
                                          <p:val>
                                            <p:strVal val="#ppt_x"/>
                                          </p:val>
                                        </p:tav>
                                        <p:tav tm="100000">
                                          <p:val>
                                            <p:strVal val="#ppt_x"/>
                                          </p:val>
                                        </p:tav>
                                      </p:tavLst>
                                    </p:anim>
                                    <p:anim calcmode="lin" valueType="num">
                                      <p:cBhvr additive="base">
                                        <p:cTn id="523" dur="50" fill="hold"/>
                                        <p:tgtEl>
                                          <p:spTgt spid="108"/>
                                        </p:tgtEl>
                                        <p:attrNameLst>
                                          <p:attrName>ppt_y</p:attrName>
                                        </p:attrNameLst>
                                      </p:cBhvr>
                                      <p:tavLst>
                                        <p:tav tm="0">
                                          <p:val>
                                            <p:strVal val="0-#ppt_h/2"/>
                                          </p:val>
                                        </p:tav>
                                        <p:tav tm="100000">
                                          <p:val>
                                            <p:strVal val="#ppt_y"/>
                                          </p:val>
                                        </p:tav>
                                      </p:tavLst>
                                    </p:anim>
                                  </p:childTnLst>
                                </p:cTn>
                              </p:par>
                            </p:childTnLst>
                          </p:cTn>
                        </p:par>
                        <p:par>
                          <p:cTn id="524" fill="hold">
                            <p:stCondLst>
                              <p:cond delay="5650"/>
                            </p:stCondLst>
                            <p:childTnLst>
                              <p:par>
                                <p:cTn id="525" presetID="2" presetClass="entr" presetSubtype="1" fill="hold" nodeType="afterEffect">
                                  <p:stCondLst>
                                    <p:cond delay="0"/>
                                  </p:stCondLst>
                                  <p:childTnLst>
                                    <p:set>
                                      <p:cBhvr>
                                        <p:cTn id="526" dur="1" fill="hold">
                                          <p:stCondLst>
                                            <p:cond delay="0"/>
                                          </p:stCondLst>
                                        </p:cTn>
                                        <p:tgtEl>
                                          <p:spTgt spid="109"/>
                                        </p:tgtEl>
                                        <p:attrNameLst>
                                          <p:attrName>style.visibility</p:attrName>
                                        </p:attrNameLst>
                                      </p:cBhvr>
                                      <p:to>
                                        <p:strVal val="visible"/>
                                      </p:to>
                                    </p:set>
                                    <p:anim calcmode="lin" valueType="num">
                                      <p:cBhvr additive="base">
                                        <p:cTn id="527" dur="50" fill="hold"/>
                                        <p:tgtEl>
                                          <p:spTgt spid="109"/>
                                        </p:tgtEl>
                                        <p:attrNameLst>
                                          <p:attrName>ppt_x</p:attrName>
                                        </p:attrNameLst>
                                      </p:cBhvr>
                                      <p:tavLst>
                                        <p:tav tm="0">
                                          <p:val>
                                            <p:strVal val="#ppt_x"/>
                                          </p:val>
                                        </p:tav>
                                        <p:tav tm="100000">
                                          <p:val>
                                            <p:strVal val="#ppt_x"/>
                                          </p:val>
                                        </p:tav>
                                      </p:tavLst>
                                    </p:anim>
                                    <p:anim calcmode="lin" valueType="num">
                                      <p:cBhvr additive="base">
                                        <p:cTn id="528" dur="50" fill="hold"/>
                                        <p:tgtEl>
                                          <p:spTgt spid="109"/>
                                        </p:tgtEl>
                                        <p:attrNameLst>
                                          <p:attrName>ppt_y</p:attrName>
                                        </p:attrNameLst>
                                      </p:cBhvr>
                                      <p:tavLst>
                                        <p:tav tm="0">
                                          <p:val>
                                            <p:strVal val="0-#ppt_h/2"/>
                                          </p:val>
                                        </p:tav>
                                        <p:tav tm="100000">
                                          <p:val>
                                            <p:strVal val="#ppt_y"/>
                                          </p:val>
                                        </p:tav>
                                      </p:tavLst>
                                    </p:anim>
                                  </p:childTnLst>
                                </p:cTn>
                              </p:par>
                            </p:childTnLst>
                          </p:cTn>
                        </p:par>
                        <p:par>
                          <p:cTn id="529" fill="hold">
                            <p:stCondLst>
                              <p:cond delay="5700"/>
                            </p:stCondLst>
                            <p:childTnLst>
                              <p:par>
                                <p:cTn id="530" presetID="2" presetClass="entr" presetSubtype="1" fill="hold" nodeType="afterEffect">
                                  <p:stCondLst>
                                    <p:cond delay="0"/>
                                  </p:stCondLst>
                                  <p:childTnLst>
                                    <p:set>
                                      <p:cBhvr>
                                        <p:cTn id="531" dur="1" fill="hold">
                                          <p:stCondLst>
                                            <p:cond delay="0"/>
                                          </p:stCondLst>
                                        </p:cTn>
                                        <p:tgtEl>
                                          <p:spTgt spid="110"/>
                                        </p:tgtEl>
                                        <p:attrNameLst>
                                          <p:attrName>style.visibility</p:attrName>
                                        </p:attrNameLst>
                                      </p:cBhvr>
                                      <p:to>
                                        <p:strVal val="visible"/>
                                      </p:to>
                                    </p:set>
                                    <p:anim calcmode="lin" valueType="num">
                                      <p:cBhvr additive="base">
                                        <p:cTn id="532" dur="50" fill="hold"/>
                                        <p:tgtEl>
                                          <p:spTgt spid="110"/>
                                        </p:tgtEl>
                                        <p:attrNameLst>
                                          <p:attrName>ppt_x</p:attrName>
                                        </p:attrNameLst>
                                      </p:cBhvr>
                                      <p:tavLst>
                                        <p:tav tm="0">
                                          <p:val>
                                            <p:strVal val="#ppt_x"/>
                                          </p:val>
                                        </p:tav>
                                        <p:tav tm="100000">
                                          <p:val>
                                            <p:strVal val="#ppt_x"/>
                                          </p:val>
                                        </p:tav>
                                      </p:tavLst>
                                    </p:anim>
                                    <p:anim calcmode="lin" valueType="num">
                                      <p:cBhvr additive="base">
                                        <p:cTn id="533" dur="50" fill="hold"/>
                                        <p:tgtEl>
                                          <p:spTgt spid="110"/>
                                        </p:tgtEl>
                                        <p:attrNameLst>
                                          <p:attrName>ppt_y</p:attrName>
                                        </p:attrNameLst>
                                      </p:cBhvr>
                                      <p:tavLst>
                                        <p:tav tm="0">
                                          <p:val>
                                            <p:strVal val="0-#ppt_h/2"/>
                                          </p:val>
                                        </p:tav>
                                        <p:tav tm="100000">
                                          <p:val>
                                            <p:strVal val="#ppt_y"/>
                                          </p:val>
                                        </p:tav>
                                      </p:tavLst>
                                    </p:anim>
                                  </p:childTnLst>
                                </p:cTn>
                              </p:par>
                            </p:childTnLst>
                          </p:cTn>
                        </p:par>
                        <p:par>
                          <p:cTn id="534" fill="hold">
                            <p:stCondLst>
                              <p:cond delay="5750"/>
                            </p:stCondLst>
                            <p:childTnLst>
                              <p:par>
                                <p:cTn id="535" presetID="2" presetClass="entr" presetSubtype="1" fill="hold" nodeType="afterEffect">
                                  <p:stCondLst>
                                    <p:cond delay="0"/>
                                  </p:stCondLst>
                                  <p:childTnLst>
                                    <p:set>
                                      <p:cBhvr>
                                        <p:cTn id="536" dur="1" fill="hold">
                                          <p:stCondLst>
                                            <p:cond delay="0"/>
                                          </p:stCondLst>
                                        </p:cTn>
                                        <p:tgtEl>
                                          <p:spTgt spid="111"/>
                                        </p:tgtEl>
                                        <p:attrNameLst>
                                          <p:attrName>style.visibility</p:attrName>
                                        </p:attrNameLst>
                                      </p:cBhvr>
                                      <p:to>
                                        <p:strVal val="visible"/>
                                      </p:to>
                                    </p:set>
                                    <p:anim calcmode="lin" valueType="num">
                                      <p:cBhvr additive="base">
                                        <p:cTn id="537" dur="50" fill="hold"/>
                                        <p:tgtEl>
                                          <p:spTgt spid="111"/>
                                        </p:tgtEl>
                                        <p:attrNameLst>
                                          <p:attrName>ppt_x</p:attrName>
                                        </p:attrNameLst>
                                      </p:cBhvr>
                                      <p:tavLst>
                                        <p:tav tm="0">
                                          <p:val>
                                            <p:strVal val="#ppt_x"/>
                                          </p:val>
                                        </p:tav>
                                        <p:tav tm="100000">
                                          <p:val>
                                            <p:strVal val="#ppt_x"/>
                                          </p:val>
                                        </p:tav>
                                      </p:tavLst>
                                    </p:anim>
                                    <p:anim calcmode="lin" valueType="num">
                                      <p:cBhvr additive="base">
                                        <p:cTn id="538" dur="50" fill="hold"/>
                                        <p:tgtEl>
                                          <p:spTgt spid="111"/>
                                        </p:tgtEl>
                                        <p:attrNameLst>
                                          <p:attrName>ppt_y</p:attrName>
                                        </p:attrNameLst>
                                      </p:cBhvr>
                                      <p:tavLst>
                                        <p:tav tm="0">
                                          <p:val>
                                            <p:strVal val="0-#ppt_h/2"/>
                                          </p:val>
                                        </p:tav>
                                        <p:tav tm="100000">
                                          <p:val>
                                            <p:strVal val="#ppt_y"/>
                                          </p:val>
                                        </p:tav>
                                      </p:tavLst>
                                    </p:anim>
                                  </p:childTnLst>
                                </p:cTn>
                              </p:par>
                            </p:childTnLst>
                          </p:cTn>
                        </p:par>
                        <p:par>
                          <p:cTn id="539" fill="hold">
                            <p:stCondLst>
                              <p:cond delay="5800"/>
                            </p:stCondLst>
                            <p:childTnLst>
                              <p:par>
                                <p:cTn id="540" presetID="2" presetClass="entr" presetSubtype="1" fill="hold" nodeType="afterEffect">
                                  <p:stCondLst>
                                    <p:cond delay="0"/>
                                  </p:stCondLst>
                                  <p:childTnLst>
                                    <p:set>
                                      <p:cBhvr>
                                        <p:cTn id="541" dur="1" fill="hold">
                                          <p:stCondLst>
                                            <p:cond delay="0"/>
                                          </p:stCondLst>
                                        </p:cTn>
                                        <p:tgtEl>
                                          <p:spTgt spid="112"/>
                                        </p:tgtEl>
                                        <p:attrNameLst>
                                          <p:attrName>style.visibility</p:attrName>
                                        </p:attrNameLst>
                                      </p:cBhvr>
                                      <p:to>
                                        <p:strVal val="visible"/>
                                      </p:to>
                                    </p:set>
                                    <p:anim calcmode="lin" valueType="num">
                                      <p:cBhvr additive="base">
                                        <p:cTn id="542" dur="50" fill="hold"/>
                                        <p:tgtEl>
                                          <p:spTgt spid="112"/>
                                        </p:tgtEl>
                                        <p:attrNameLst>
                                          <p:attrName>ppt_x</p:attrName>
                                        </p:attrNameLst>
                                      </p:cBhvr>
                                      <p:tavLst>
                                        <p:tav tm="0">
                                          <p:val>
                                            <p:strVal val="#ppt_x"/>
                                          </p:val>
                                        </p:tav>
                                        <p:tav tm="100000">
                                          <p:val>
                                            <p:strVal val="#ppt_x"/>
                                          </p:val>
                                        </p:tav>
                                      </p:tavLst>
                                    </p:anim>
                                    <p:anim calcmode="lin" valueType="num">
                                      <p:cBhvr additive="base">
                                        <p:cTn id="543" dur="50" fill="hold"/>
                                        <p:tgtEl>
                                          <p:spTgt spid="112"/>
                                        </p:tgtEl>
                                        <p:attrNameLst>
                                          <p:attrName>ppt_y</p:attrName>
                                        </p:attrNameLst>
                                      </p:cBhvr>
                                      <p:tavLst>
                                        <p:tav tm="0">
                                          <p:val>
                                            <p:strVal val="0-#ppt_h/2"/>
                                          </p:val>
                                        </p:tav>
                                        <p:tav tm="100000">
                                          <p:val>
                                            <p:strVal val="#ppt_y"/>
                                          </p:val>
                                        </p:tav>
                                      </p:tavLst>
                                    </p:anim>
                                  </p:childTnLst>
                                </p:cTn>
                              </p:par>
                            </p:childTnLst>
                          </p:cTn>
                        </p:par>
                        <p:par>
                          <p:cTn id="544" fill="hold">
                            <p:stCondLst>
                              <p:cond delay="5850"/>
                            </p:stCondLst>
                            <p:childTnLst>
                              <p:par>
                                <p:cTn id="545" presetID="2" presetClass="entr" presetSubtype="1" fill="hold" nodeType="afterEffect">
                                  <p:stCondLst>
                                    <p:cond delay="0"/>
                                  </p:stCondLst>
                                  <p:childTnLst>
                                    <p:set>
                                      <p:cBhvr>
                                        <p:cTn id="546" dur="1" fill="hold">
                                          <p:stCondLst>
                                            <p:cond delay="0"/>
                                          </p:stCondLst>
                                        </p:cTn>
                                        <p:tgtEl>
                                          <p:spTgt spid="113"/>
                                        </p:tgtEl>
                                        <p:attrNameLst>
                                          <p:attrName>style.visibility</p:attrName>
                                        </p:attrNameLst>
                                      </p:cBhvr>
                                      <p:to>
                                        <p:strVal val="visible"/>
                                      </p:to>
                                    </p:set>
                                    <p:anim calcmode="lin" valueType="num">
                                      <p:cBhvr additive="base">
                                        <p:cTn id="547" dur="50" fill="hold"/>
                                        <p:tgtEl>
                                          <p:spTgt spid="113"/>
                                        </p:tgtEl>
                                        <p:attrNameLst>
                                          <p:attrName>ppt_x</p:attrName>
                                        </p:attrNameLst>
                                      </p:cBhvr>
                                      <p:tavLst>
                                        <p:tav tm="0">
                                          <p:val>
                                            <p:strVal val="#ppt_x"/>
                                          </p:val>
                                        </p:tav>
                                        <p:tav tm="100000">
                                          <p:val>
                                            <p:strVal val="#ppt_x"/>
                                          </p:val>
                                        </p:tav>
                                      </p:tavLst>
                                    </p:anim>
                                    <p:anim calcmode="lin" valueType="num">
                                      <p:cBhvr additive="base">
                                        <p:cTn id="548" dur="50" fill="hold"/>
                                        <p:tgtEl>
                                          <p:spTgt spid="113"/>
                                        </p:tgtEl>
                                        <p:attrNameLst>
                                          <p:attrName>ppt_y</p:attrName>
                                        </p:attrNameLst>
                                      </p:cBhvr>
                                      <p:tavLst>
                                        <p:tav tm="0">
                                          <p:val>
                                            <p:strVal val="0-#ppt_h/2"/>
                                          </p:val>
                                        </p:tav>
                                        <p:tav tm="100000">
                                          <p:val>
                                            <p:strVal val="#ppt_y"/>
                                          </p:val>
                                        </p:tav>
                                      </p:tavLst>
                                    </p:anim>
                                  </p:childTnLst>
                                </p:cTn>
                              </p:par>
                            </p:childTnLst>
                          </p:cTn>
                        </p:par>
                        <p:par>
                          <p:cTn id="549" fill="hold">
                            <p:stCondLst>
                              <p:cond delay="5900"/>
                            </p:stCondLst>
                            <p:childTnLst>
                              <p:par>
                                <p:cTn id="550" presetID="2" presetClass="entr" presetSubtype="1" fill="hold" nodeType="afterEffect">
                                  <p:stCondLst>
                                    <p:cond delay="0"/>
                                  </p:stCondLst>
                                  <p:childTnLst>
                                    <p:set>
                                      <p:cBhvr>
                                        <p:cTn id="551" dur="1" fill="hold">
                                          <p:stCondLst>
                                            <p:cond delay="0"/>
                                          </p:stCondLst>
                                        </p:cTn>
                                        <p:tgtEl>
                                          <p:spTgt spid="114"/>
                                        </p:tgtEl>
                                        <p:attrNameLst>
                                          <p:attrName>style.visibility</p:attrName>
                                        </p:attrNameLst>
                                      </p:cBhvr>
                                      <p:to>
                                        <p:strVal val="visible"/>
                                      </p:to>
                                    </p:set>
                                    <p:anim calcmode="lin" valueType="num">
                                      <p:cBhvr additive="base">
                                        <p:cTn id="552" dur="50" fill="hold"/>
                                        <p:tgtEl>
                                          <p:spTgt spid="114"/>
                                        </p:tgtEl>
                                        <p:attrNameLst>
                                          <p:attrName>ppt_x</p:attrName>
                                        </p:attrNameLst>
                                      </p:cBhvr>
                                      <p:tavLst>
                                        <p:tav tm="0">
                                          <p:val>
                                            <p:strVal val="#ppt_x"/>
                                          </p:val>
                                        </p:tav>
                                        <p:tav tm="100000">
                                          <p:val>
                                            <p:strVal val="#ppt_x"/>
                                          </p:val>
                                        </p:tav>
                                      </p:tavLst>
                                    </p:anim>
                                    <p:anim calcmode="lin" valueType="num">
                                      <p:cBhvr additive="base">
                                        <p:cTn id="553" dur="50" fill="hold"/>
                                        <p:tgtEl>
                                          <p:spTgt spid="114"/>
                                        </p:tgtEl>
                                        <p:attrNameLst>
                                          <p:attrName>ppt_y</p:attrName>
                                        </p:attrNameLst>
                                      </p:cBhvr>
                                      <p:tavLst>
                                        <p:tav tm="0">
                                          <p:val>
                                            <p:strVal val="0-#ppt_h/2"/>
                                          </p:val>
                                        </p:tav>
                                        <p:tav tm="100000">
                                          <p:val>
                                            <p:strVal val="#ppt_y"/>
                                          </p:val>
                                        </p:tav>
                                      </p:tavLst>
                                    </p:anim>
                                  </p:childTnLst>
                                </p:cTn>
                              </p:par>
                            </p:childTnLst>
                          </p:cTn>
                        </p:par>
                        <p:par>
                          <p:cTn id="554" fill="hold">
                            <p:stCondLst>
                              <p:cond delay="5950"/>
                            </p:stCondLst>
                            <p:childTnLst>
                              <p:par>
                                <p:cTn id="555" presetID="2" presetClass="entr" presetSubtype="1" fill="hold" nodeType="afterEffect">
                                  <p:stCondLst>
                                    <p:cond delay="0"/>
                                  </p:stCondLst>
                                  <p:childTnLst>
                                    <p:set>
                                      <p:cBhvr>
                                        <p:cTn id="556" dur="1" fill="hold">
                                          <p:stCondLst>
                                            <p:cond delay="0"/>
                                          </p:stCondLst>
                                        </p:cTn>
                                        <p:tgtEl>
                                          <p:spTgt spid="115"/>
                                        </p:tgtEl>
                                        <p:attrNameLst>
                                          <p:attrName>style.visibility</p:attrName>
                                        </p:attrNameLst>
                                      </p:cBhvr>
                                      <p:to>
                                        <p:strVal val="visible"/>
                                      </p:to>
                                    </p:set>
                                    <p:anim calcmode="lin" valueType="num">
                                      <p:cBhvr additive="base">
                                        <p:cTn id="557" dur="50" fill="hold"/>
                                        <p:tgtEl>
                                          <p:spTgt spid="115"/>
                                        </p:tgtEl>
                                        <p:attrNameLst>
                                          <p:attrName>ppt_x</p:attrName>
                                        </p:attrNameLst>
                                      </p:cBhvr>
                                      <p:tavLst>
                                        <p:tav tm="0">
                                          <p:val>
                                            <p:strVal val="#ppt_x"/>
                                          </p:val>
                                        </p:tav>
                                        <p:tav tm="100000">
                                          <p:val>
                                            <p:strVal val="#ppt_x"/>
                                          </p:val>
                                        </p:tav>
                                      </p:tavLst>
                                    </p:anim>
                                    <p:anim calcmode="lin" valueType="num">
                                      <p:cBhvr additive="base">
                                        <p:cTn id="558" dur="50" fill="hold"/>
                                        <p:tgtEl>
                                          <p:spTgt spid="115"/>
                                        </p:tgtEl>
                                        <p:attrNameLst>
                                          <p:attrName>ppt_y</p:attrName>
                                        </p:attrNameLst>
                                      </p:cBhvr>
                                      <p:tavLst>
                                        <p:tav tm="0">
                                          <p:val>
                                            <p:strVal val="0-#ppt_h/2"/>
                                          </p:val>
                                        </p:tav>
                                        <p:tav tm="100000">
                                          <p:val>
                                            <p:strVal val="#ppt_y"/>
                                          </p:val>
                                        </p:tav>
                                      </p:tavLst>
                                    </p:anim>
                                  </p:childTnLst>
                                </p:cTn>
                              </p:par>
                            </p:childTnLst>
                          </p:cTn>
                        </p:par>
                        <p:par>
                          <p:cTn id="559" fill="hold">
                            <p:stCondLst>
                              <p:cond delay="6000"/>
                            </p:stCondLst>
                            <p:childTnLst>
                              <p:par>
                                <p:cTn id="560" presetID="2" presetClass="entr" presetSubtype="1" fill="hold" nodeType="afterEffect">
                                  <p:stCondLst>
                                    <p:cond delay="0"/>
                                  </p:stCondLst>
                                  <p:childTnLst>
                                    <p:set>
                                      <p:cBhvr>
                                        <p:cTn id="561" dur="1" fill="hold">
                                          <p:stCondLst>
                                            <p:cond delay="0"/>
                                          </p:stCondLst>
                                        </p:cTn>
                                        <p:tgtEl>
                                          <p:spTgt spid="116"/>
                                        </p:tgtEl>
                                        <p:attrNameLst>
                                          <p:attrName>style.visibility</p:attrName>
                                        </p:attrNameLst>
                                      </p:cBhvr>
                                      <p:to>
                                        <p:strVal val="visible"/>
                                      </p:to>
                                    </p:set>
                                    <p:anim calcmode="lin" valueType="num">
                                      <p:cBhvr additive="base">
                                        <p:cTn id="562" dur="50" fill="hold"/>
                                        <p:tgtEl>
                                          <p:spTgt spid="116"/>
                                        </p:tgtEl>
                                        <p:attrNameLst>
                                          <p:attrName>ppt_x</p:attrName>
                                        </p:attrNameLst>
                                      </p:cBhvr>
                                      <p:tavLst>
                                        <p:tav tm="0">
                                          <p:val>
                                            <p:strVal val="#ppt_x"/>
                                          </p:val>
                                        </p:tav>
                                        <p:tav tm="100000">
                                          <p:val>
                                            <p:strVal val="#ppt_x"/>
                                          </p:val>
                                        </p:tav>
                                      </p:tavLst>
                                    </p:anim>
                                    <p:anim calcmode="lin" valueType="num">
                                      <p:cBhvr additive="base">
                                        <p:cTn id="563" dur="50" fill="hold"/>
                                        <p:tgtEl>
                                          <p:spTgt spid="116"/>
                                        </p:tgtEl>
                                        <p:attrNameLst>
                                          <p:attrName>ppt_y</p:attrName>
                                        </p:attrNameLst>
                                      </p:cBhvr>
                                      <p:tavLst>
                                        <p:tav tm="0">
                                          <p:val>
                                            <p:strVal val="0-#ppt_h/2"/>
                                          </p:val>
                                        </p:tav>
                                        <p:tav tm="100000">
                                          <p:val>
                                            <p:strVal val="#ppt_y"/>
                                          </p:val>
                                        </p:tav>
                                      </p:tavLst>
                                    </p:anim>
                                  </p:childTnLst>
                                </p:cTn>
                              </p:par>
                            </p:childTnLst>
                          </p:cTn>
                        </p:par>
                        <p:par>
                          <p:cTn id="564" fill="hold">
                            <p:stCondLst>
                              <p:cond delay="6050"/>
                            </p:stCondLst>
                            <p:childTnLst>
                              <p:par>
                                <p:cTn id="565" presetID="2" presetClass="entr" presetSubtype="1" fill="hold" grpId="0" nodeType="afterEffect">
                                  <p:stCondLst>
                                    <p:cond delay="0"/>
                                  </p:stCondLst>
                                  <p:childTnLst>
                                    <p:set>
                                      <p:cBhvr>
                                        <p:cTn id="566" dur="1" fill="hold">
                                          <p:stCondLst>
                                            <p:cond delay="0"/>
                                          </p:stCondLst>
                                        </p:cTn>
                                        <p:tgtEl>
                                          <p:spTgt spid="117"/>
                                        </p:tgtEl>
                                        <p:attrNameLst>
                                          <p:attrName>style.visibility</p:attrName>
                                        </p:attrNameLst>
                                      </p:cBhvr>
                                      <p:to>
                                        <p:strVal val="visible"/>
                                      </p:to>
                                    </p:set>
                                    <p:anim calcmode="lin" valueType="num">
                                      <p:cBhvr additive="base">
                                        <p:cTn id="567" dur="50" fill="hold"/>
                                        <p:tgtEl>
                                          <p:spTgt spid="117"/>
                                        </p:tgtEl>
                                        <p:attrNameLst>
                                          <p:attrName>ppt_x</p:attrName>
                                        </p:attrNameLst>
                                      </p:cBhvr>
                                      <p:tavLst>
                                        <p:tav tm="0">
                                          <p:val>
                                            <p:strVal val="#ppt_x"/>
                                          </p:val>
                                        </p:tav>
                                        <p:tav tm="100000">
                                          <p:val>
                                            <p:strVal val="#ppt_x"/>
                                          </p:val>
                                        </p:tav>
                                      </p:tavLst>
                                    </p:anim>
                                    <p:anim calcmode="lin" valueType="num">
                                      <p:cBhvr additive="base">
                                        <p:cTn id="568" dur="50" fill="hold"/>
                                        <p:tgtEl>
                                          <p:spTgt spid="117"/>
                                        </p:tgtEl>
                                        <p:attrNameLst>
                                          <p:attrName>ppt_y</p:attrName>
                                        </p:attrNameLst>
                                      </p:cBhvr>
                                      <p:tavLst>
                                        <p:tav tm="0">
                                          <p:val>
                                            <p:strVal val="0-#ppt_h/2"/>
                                          </p:val>
                                        </p:tav>
                                        <p:tav tm="100000">
                                          <p:val>
                                            <p:strVal val="#ppt_y"/>
                                          </p:val>
                                        </p:tav>
                                      </p:tavLst>
                                    </p:anim>
                                  </p:childTnLst>
                                </p:cTn>
                              </p:par>
                            </p:childTnLst>
                          </p:cTn>
                        </p:par>
                        <p:par>
                          <p:cTn id="569" fill="hold">
                            <p:stCondLst>
                              <p:cond delay="6100"/>
                            </p:stCondLst>
                            <p:childTnLst>
                              <p:par>
                                <p:cTn id="570" presetID="2" presetClass="entr" presetSubtype="1" fill="hold" nodeType="afterEffect">
                                  <p:stCondLst>
                                    <p:cond delay="0"/>
                                  </p:stCondLst>
                                  <p:childTnLst>
                                    <p:set>
                                      <p:cBhvr>
                                        <p:cTn id="571" dur="1" fill="hold">
                                          <p:stCondLst>
                                            <p:cond delay="0"/>
                                          </p:stCondLst>
                                        </p:cTn>
                                        <p:tgtEl>
                                          <p:spTgt spid="118"/>
                                        </p:tgtEl>
                                        <p:attrNameLst>
                                          <p:attrName>style.visibility</p:attrName>
                                        </p:attrNameLst>
                                      </p:cBhvr>
                                      <p:to>
                                        <p:strVal val="visible"/>
                                      </p:to>
                                    </p:set>
                                    <p:anim calcmode="lin" valueType="num">
                                      <p:cBhvr additive="base">
                                        <p:cTn id="572" dur="50" fill="hold"/>
                                        <p:tgtEl>
                                          <p:spTgt spid="118"/>
                                        </p:tgtEl>
                                        <p:attrNameLst>
                                          <p:attrName>ppt_x</p:attrName>
                                        </p:attrNameLst>
                                      </p:cBhvr>
                                      <p:tavLst>
                                        <p:tav tm="0">
                                          <p:val>
                                            <p:strVal val="#ppt_x"/>
                                          </p:val>
                                        </p:tav>
                                        <p:tav tm="100000">
                                          <p:val>
                                            <p:strVal val="#ppt_x"/>
                                          </p:val>
                                        </p:tav>
                                      </p:tavLst>
                                    </p:anim>
                                    <p:anim calcmode="lin" valueType="num">
                                      <p:cBhvr additive="base">
                                        <p:cTn id="573" dur="50" fill="hold"/>
                                        <p:tgtEl>
                                          <p:spTgt spid="118"/>
                                        </p:tgtEl>
                                        <p:attrNameLst>
                                          <p:attrName>ppt_y</p:attrName>
                                        </p:attrNameLst>
                                      </p:cBhvr>
                                      <p:tavLst>
                                        <p:tav tm="0">
                                          <p:val>
                                            <p:strVal val="0-#ppt_h/2"/>
                                          </p:val>
                                        </p:tav>
                                        <p:tav tm="100000">
                                          <p:val>
                                            <p:strVal val="#ppt_y"/>
                                          </p:val>
                                        </p:tav>
                                      </p:tavLst>
                                    </p:anim>
                                  </p:childTnLst>
                                </p:cTn>
                              </p:par>
                            </p:childTnLst>
                          </p:cTn>
                        </p:par>
                        <p:par>
                          <p:cTn id="574" fill="hold">
                            <p:stCondLst>
                              <p:cond delay="6150"/>
                            </p:stCondLst>
                            <p:childTnLst>
                              <p:par>
                                <p:cTn id="575" presetID="2" presetClass="entr" presetSubtype="1" fill="hold" nodeType="afterEffect">
                                  <p:stCondLst>
                                    <p:cond delay="0"/>
                                  </p:stCondLst>
                                  <p:childTnLst>
                                    <p:set>
                                      <p:cBhvr>
                                        <p:cTn id="576" dur="1" fill="hold">
                                          <p:stCondLst>
                                            <p:cond delay="0"/>
                                          </p:stCondLst>
                                        </p:cTn>
                                        <p:tgtEl>
                                          <p:spTgt spid="119"/>
                                        </p:tgtEl>
                                        <p:attrNameLst>
                                          <p:attrName>style.visibility</p:attrName>
                                        </p:attrNameLst>
                                      </p:cBhvr>
                                      <p:to>
                                        <p:strVal val="visible"/>
                                      </p:to>
                                    </p:set>
                                    <p:anim calcmode="lin" valueType="num">
                                      <p:cBhvr additive="base">
                                        <p:cTn id="577" dur="50" fill="hold"/>
                                        <p:tgtEl>
                                          <p:spTgt spid="119"/>
                                        </p:tgtEl>
                                        <p:attrNameLst>
                                          <p:attrName>ppt_x</p:attrName>
                                        </p:attrNameLst>
                                      </p:cBhvr>
                                      <p:tavLst>
                                        <p:tav tm="0">
                                          <p:val>
                                            <p:strVal val="#ppt_x"/>
                                          </p:val>
                                        </p:tav>
                                        <p:tav tm="100000">
                                          <p:val>
                                            <p:strVal val="#ppt_x"/>
                                          </p:val>
                                        </p:tav>
                                      </p:tavLst>
                                    </p:anim>
                                    <p:anim calcmode="lin" valueType="num">
                                      <p:cBhvr additive="base">
                                        <p:cTn id="578" dur="50" fill="hold"/>
                                        <p:tgtEl>
                                          <p:spTgt spid="119"/>
                                        </p:tgtEl>
                                        <p:attrNameLst>
                                          <p:attrName>ppt_y</p:attrName>
                                        </p:attrNameLst>
                                      </p:cBhvr>
                                      <p:tavLst>
                                        <p:tav tm="0">
                                          <p:val>
                                            <p:strVal val="0-#ppt_h/2"/>
                                          </p:val>
                                        </p:tav>
                                        <p:tav tm="100000">
                                          <p:val>
                                            <p:strVal val="#ppt_y"/>
                                          </p:val>
                                        </p:tav>
                                      </p:tavLst>
                                    </p:anim>
                                  </p:childTnLst>
                                </p:cTn>
                              </p:par>
                            </p:childTnLst>
                          </p:cTn>
                        </p:par>
                        <p:par>
                          <p:cTn id="579" fill="hold">
                            <p:stCondLst>
                              <p:cond delay="6200"/>
                            </p:stCondLst>
                            <p:childTnLst>
                              <p:par>
                                <p:cTn id="580" presetID="2" presetClass="entr" presetSubtype="1" fill="hold" grpId="0" nodeType="afterEffect">
                                  <p:stCondLst>
                                    <p:cond delay="0"/>
                                  </p:stCondLst>
                                  <p:childTnLst>
                                    <p:set>
                                      <p:cBhvr>
                                        <p:cTn id="581" dur="1" fill="hold">
                                          <p:stCondLst>
                                            <p:cond delay="0"/>
                                          </p:stCondLst>
                                        </p:cTn>
                                        <p:tgtEl>
                                          <p:spTgt spid="120"/>
                                        </p:tgtEl>
                                        <p:attrNameLst>
                                          <p:attrName>style.visibility</p:attrName>
                                        </p:attrNameLst>
                                      </p:cBhvr>
                                      <p:to>
                                        <p:strVal val="visible"/>
                                      </p:to>
                                    </p:set>
                                    <p:anim calcmode="lin" valueType="num">
                                      <p:cBhvr additive="base">
                                        <p:cTn id="582" dur="50" fill="hold"/>
                                        <p:tgtEl>
                                          <p:spTgt spid="120"/>
                                        </p:tgtEl>
                                        <p:attrNameLst>
                                          <p:attrName>ppt_x</p:attrName>
                                        </p:attrNameLst>
                                      </p:cBhvr>
                                      <p:tavLst>
                                        <p:tav tm="0">
                                          <p:val>
                                            <p:strVal val="#ppt_x"/>
                                          </p:val>
                                        </p:tav>
                                        <p:tav tm="100000">
                                          <p:val>
                                            <p:strVal val="#ppt_x"/>
                                          </p:val>
                                        </p:tav>
                                      </p:tavLst>
                                    </p:anim>
                                    <p:anim calcmode="lin" valueType="num">
                                      <p:cBhvr additive="base">
                                        <p:cTn id="583" dur="50" fill="hold"/>
                                        <p:tgtEl>
                                          <p:spTgt spid="120"/>
                                        </p:tgtEl>
                                        <p:attrNameLst>
                                          <p:attrName>ppt_y</p:attrName>
                                        </p:attrNameLst>
                                      </p:cBhvr>
                                      <p:tavLst>
                                        <p:tav tm="0">
                                          <p:val>
                                            <p:strVal val="0-#ppt_h/2"/>
                                          </p:val>
                                        </p:tav>
                                        <p:tav tm="100000">
                                          <p:val>
                                            <p:strVal val="#ppt_y"/>
                                          </p:val>
                                        </p:tav>
                                      </p:tavLst>
                                    </p:anim>
                                  </p:childTnLst>
                                </p:cTn>
                              </p:par>
                            </p:childTnLst>
                          </p:cTn>
                        </p:par>
                        <p:par>
                          <p:cTn id="584" fill="hold">
                            <p:stCondLst>
                              <p:cond delay="6250"/>
                            </p:stCondLst>
                            <p:childTnLst>
                              <p:par>
                                <p:cTn id="585" presetID="2" presetClass="entr" presetSubtype="1" fill="hold" nodeType="afterEffect">
                                  <p:stCondLst>
                                    <p:cond delay="0"/>
                                  </p:stCondLst>
                                  <p:childTnLst>
                                    <p:set>
                                      <p:cBhvr>
                                        <p:cTn id="586" dur="1" fill="hold">
                                          <p:stCondLst>
                                            <p:cond delay="0"/>
                                          </p:stCondLst>
                                        </p:cTn>
                                        <p:tgtEl>
                                          <p:spTgt spid="121"/>
                                        </p:tgtEl>
                                        <p:attrNameLst>
                                          <p:attrName>style.visibility</p:attrName>
                                        </p:attrNameLst>
                                      </p:cBhvr>
                                      <p:to>
                                        <p:strVal val="visible"/>
                                      </p:to>
                                    </p:set>
                                    <p:anim calcmode="lin" valueType="num">
                                      <p:cBhvr additive="base">
                                        <p:cTn id="587" dur="50" fill="hold"/>
                                        <p:tgtEl>
                                          <p:spTgt spid="121"/>
                                        </p:tgtEl>
                                        <p:attrNameLst>
                                          <p:attrName>ppt_x</p:attrName>
                                        </p:attrNameLst>
                                      </p:cBhvr>
                                      <p:tavLst>
                                        <p:tav tm="0">
                                          <p:val>
                                            <p:strVal val="#ppt_x"/>
                                          </p:val>
                                        </p:tav>
                                        <p:tav tm="100000">
                                          <p:val>
                                            <p:strVal val="#ppt_x"/>
                                          </p:val>
                                        </p:tav>
                                      </p:tavLst>
                                    </p:anim>
                                    <p:anim calcmode="lin" valueType="num">
                                      <p:cBhvr additive="base">
                                        <p:cTn id="588" dur="50" fill="hold"/>
                                        <p:tgtEl>
                                          <p:spTgt spid="121"/>
                                        </p:tgtEl>
                                        <p:attrNameLst>
                                          <p:attrName>ppt_y</p:attrName>
                                        </p:attrNameLst>
                                      </p:cBhvr>
                                      <p:tavLst>
                                        <p:tav tm="0">
                                          <p:val>
                                            <p:strVal val="0-#ppt_h/2"/>
                                          </p:val>
                                        </p:tav>
                                        <p:tav tm="100000">
                                          <p:val>
                                            <p:strVal val="#ppt_y"/>
                                          </p:val>
                                        </p:tav>
                                      </p:tavLst>
                                    </p:anim>
                                  </p:childTnLst>
                                </p:cTn>
                              </p:par>
                            </p:childTnLst>
                          </p:cTn>
                        </p:par>
                        <p:par>
                          <p:cTn id="589" fill="hold">
                            <p:stCondLst>
                              <p:cond delay="6300"/>
                            </p:stCondLst>
                            <p:childTnLst>
                              <p:par>
                                <p:cTn id="590" presetID="2" presetClass="entr" presetSubtype="1" fill="hold" nodeType="afterEffect">
                                  <p:stCondLst>
                                    <p:cond delay="0"/>
                                  </p:stCondLst>
                                  <p:childTnLst>
                                    <p:set>
                                      <p:cBhvr>
                                        <p:cTn id="591" dur="1" fill="hold">
                                          <p:stCondLst>
                                            <p:cond delay="0"/>
                                          </p:stCondLst>
                                        </p:cTn>
                                        <p:tgtEl>
                                          <p:spTgt spid="122"/>
                                        </p:tgtEl>
                                        <p:attrNameLst>
                                          <p:attrName>style.visibility</p:attrName>
                                        </p:attrNameLst>
                                      </p:cBhvr>
                                      <p:to>
                                        <p:strVal val="visible"/>
                                      </p:to>
                                    </p:set>
                                    <p:anim calcmode="lin" valueType="num">
                                      <p:cBhvr additive="base">
                                        <p:cTn id="592" dur="50" fill="hold"/>
                                        <p:tgtEl>
                                          <p:spTgt spid="122"/>
                                        </p:tgtEl>
                                        <p:attrNameLst>
                                          <p:attrName>ppt_x</p:attrName>
                                        </p:attrNameLst>
                                      </p:cBhvr>
                                      <p:tavLst>
                                        <p:tav tm="0">
                                          <p:val>
                                            <p:strVal val="#ppt_x"/>
                                          </p:val>
                                        </p:tav>
                                        <p:tav tm="100000">
                                          <p:val>
                                            <p:strVal val="#ppt_x"/>
                                          </p:val>
                                        </p:tav>
                                      </p:tavLst>
                                    </p:anim>
                                    <p:anim calcmode="lin" valueType="num">
                                      <p:cBhvr additive="base">
                                        <p:cTn id="593" dur="50" fill="hold"/>
                                        <p:tgtEl>
                                          <p:spTgt spid="122"/>
                                        </p:tgtEl>
                                        <p:attrNameLst>
                                          <p:attrName>ppt_y</p:attrName>
                                        </p:attrNameLst>
                                      </p:cBhvr>
                                      <p:tavLst>
                                        <p:tav tm="0">
                                          <p:val>
                                            <p:strVal val="0-#ppt_h/2"/>
                                          </p:val>
                                        </p:tav>
                                        <p:tav tm="100000">
                                          <p:val>
                                            <p:strVal val="#ppt_y"/>
                                          </p:val>
                                        </p:tav>
                                      </p:tavLst>
                                    </p:anim>
                                  </p:childTnLst>
                                </p:cTn>
                              </p:par>
                            </p:childTnLst>
                          </p:cTn>
                        </p:par>
                        <p:par>
                          <p:cTn id="594" fill="hold">
                            <p:stCondLst>
                              <p:cond delay="6350"/>
                            </p:stCondLst>
                            <p:childTnLst>
                              <p:par>
                                <p:cTn id="595" presetID="2" presetClass="entr" presetSubtype="1" fill="hold" nodeType="afterEffect">
                                  <p:stCondLst>
                                    <p:cond delay="0"/>
                                  </p:stCondLst>
                                  <p:childTnLst>
                                    <p:set>
                                      <p:cBhvr>
                                        <p:cTn id="596" dur="1" fill="hold">
                                          <p:stCondLst>
                                            <p:cond delay="0"/>
                                          </p:stCondLst>
                                        </p:cTn>
                                        <p:tgtEl>
                                          <p:spTgt spid="123"/>
                                        </p:tgtEl>
                                        <p:attrNameLst>
                                          <p:attrName>style.visibility</p:attrName>
                                        </p:attrNameLst>
                                      </p:cBhvr>
                                      <p:to>
                                        <p:strVal val="visible"/>
                                      </p:to>
                                    </p:set>
                                    <p:anim calcmode="lin" valueType="num">
                                      <p:cBhvr additive="base">
                                        <p:cTn id="597" dur="50" fill="hold"/>
                                        <p:tgtEl>
                                          <p:spTgt spid="123"/>
                                        </p:tgtEl>
                                        <p:attrNameLst>
                                          <p:attrName>ppt_x</p:attrName>
                                        </p:attrNameLst>
                                      </p:cBhvr>
                                      <p:tavLst>
                                        <p:tav tm="0">
                                          <p:val>
                                            <p:strVal val="#ppt_x"/>
                                          </p:val>
                                        </p:tav>
                                        <p:tav tm="100000">
                                          <p:val>
                                            <p:strVal val="#ppt_x"/>
                                          </p:val>
                                        </p:tav>
                                      </p:tavLst>
                                    </p:anim>
                                    <p:anim calcmode="lin" valueType="num">
                                      <p:cBhvr additive="base">
                                        <p:cTn id="598" dur="50" fill="hold"/>
                                        <p:tgtEl>
                                          <p:spTgt spid="123"/>
                                        </p:tgtEl>
                                        <p:attrNameLst>
                                          <p:attrName>ppt_y</p:attrName>
                                        </p:attrNameLst>
                                      </p:cBhvr>
                                      <p:tavLst>
                                        <p:tav tm="0">
                                          <p:val>
                                            <p:strVal val="0-#ppt_h/2"/>
                                          </p:val>
                                        </p:tav>
                                        <p:tav tm="100000">
                                          <p:val>
                                            <p:strVal val="#ppt_y"/>
                                          </p:val>
                                        </p:tav>
                                      </p:tavLst>
                                    </p:anim>
                                  </p:childTnLst>
                                </p:cTn>
                              </p:par>
                            </p:childTnLst>
                          </p:cTn>
                        </p:par>
                        <p:par>
                          <p:cTn id="599" fill="hold">
                            <p:stCondLst>
                              <p:cond delay="6400"/>
                            </p:stCondLst>
                            <p:childTnLst>
                              <p:par>
                                <p:cTn id="600" presetID="2" presetClass="entr" presetSubtype="1" fill="hold" nodeType="afterEffect">
                                  <p:stCondLst>
                                    <p:cond delay="0"/>
                                  </p:stCondLst>
                                  <p:childTnLst>
                                    <p:set>
                                      <p:cBhvr>
                                        <p:cTn id="601" dur="1" fill="hold">
                                          <p:stCondLst>
                                            <p:cond delay="0"/>
                                          </p:stCondLst>
                                        </p:cTn>
                                        <p:tgtEl>
                                          <p:spTgt spid="124"/>
                                        </p:tgtEl>
                                        <p:attrNameLst>
                                          <p:attrName>style.visibility</p:attrName>
                                        </p:attrNameLst>
                                      </p:cBhvr>
                                      <p:to>
                                        <p:strVal val="visible"/>
                                      </p:to>
                                    </p:set>
                                    <p:anim calcmode="lin" valueType="num">
                                      <p:cBhvr additive="base">
                                        <p:cTn id="602" dur="50" fill="hold"/>
                                        <p:tgtEl>
                                          <p:spTgt spid="124"/>
                                        </p:tgtEl>
                                        <p:attrNameLst>
                                          <p:attrName>ppt_x</p:attrName>
                                        </p:attrNameLst>
                                      </p:cBhvr>
                                      <p:tavLst>
                                        <p:tav tm="0">
                                          <p:val>
                                            <p:strVal val="#ppt_x"/>
                                          </p:val>
                                        </p:tav>
                                        <p:tav tm="100000">
                                          <p:val>
                                            <p:strVal val="#ppt_x"/>
                                          </p:val>
                                        </p:tav>
                                      </p:tavLst>
                                    </p:anim>
                                    <p:anim calcmode="lin" valueType="num">
                                      <p:cBhvr additive="base">
                                        <p:cTn id="603" dur="50" fill="hold"/>
                                        <p:tgtEl>
                                          <p:spTgt spid="124"/>
                                        </p:tgtEl>
                                        <p:attrNameLst>
                                          <p:attrName>ppt_y</p:attrName>
                                        </p:attrNameLst>
                                      </p:cBhvr>
                                      <p:tavLst>
                                        <p:tav tm="0">
                                          <p:val>
                                            <p:strVal val="0-#ppt_h/2"/>
                                          </p:val>
                                        </p:tav>
                                        <p:tav tm="100000">
                                          <p:val>
                                            <p:strVal val="#ppt_y"/>
                                          </p:val>
                                        </p:tav>
                                      </p:tavLst>
                                    </p:anim>
                                  </p:childTnLst>
                                </p:cTn>
                              </p:par>
                            </p:childTnLst>
                          </p:cTn>
                        </p:par>
                        <p:par>
                          <p:cTn id="604" fill="hold">
                            <p:stCondLst>
                              <p:cond delay="6450"/>
                            </p:stCondLst>
                            <p:childTnLst>
                              <p:par>
                                <p:cTn id="605" presetID="2" presetClass="entr" presetSubtype="1" fill="hold" nodeType="afterEffect">
                                  <p:stCondLst>
                                    <p:cond delay="0"/>
                                  </p:stCondLst>
                                  <p:childTnLst>
                                    <p:set>
                                      <p:cBhvr>
                                        <p:cTn id="606" dur="1" fill="hold">
                                          <p:stCondLst>
                                            <p:cond delay="0"/>
                                          </p:stCondLst>
                                        </p:cTn>
                                        <p:tgtEl>
                                          <p:spTgt spid="125"/>
                                        </p:tgtEl>
                                        <p:attrNameLst>
                                          <p:attrName>style.visibility</p:attrName>
                                        </p:attrNameLst>
                                      </p:cBhvr>
                                      <p:to>
                                        <p:strVal val="visible"/>
                                      </p:to>
                                    </p:set>
                                    <p:anim calcmode="lin" valueType="num">
                                      <p:cBhvr additive="base">
                                        <p:cTn id="607" dur="50" fill="hold"/>
                                        <p:tgtEl>
                                          <p:spTgt spid="125"/>
                                        </p:tgtEl>
                                        <p:attrNameLst>
                                          <p:attrName>ppt_x</p:attrName>
                                        </p:attrNameLst>
                                      </p:cBhvr>
                                      <p:tavLst>
                                        <p:tav tm="0">
                                          <p:val>
                                            <p:strVal val="#ppt_x"/>
                                          </p:val>
                                        </p:tav>
                                        <p:tav tm="100000">
                                          <p:val>
                                            <p:strVal val="#ppt_x"/>
                                          </p:val>
                                        </p:tav>
                                      </p:tavLst>
                                    </p:anim>
                                    <p:anim calcmode="lin" valueType="num">
                                      <p:cBhvr additive="base">
                                        <p:cTn id="608" dur="50" fill="hold"/>
                                        <p:tgtEl>
                                          <p:spTgt spid="125"/>
                                        </p:tgtEl>
                                        <p:attrNameLst>
                                          <p:attrName>ppt_y</p:attrName>
                                        </p:attrNameLst>
                                      </p:cBhvr>
                                      <p:tavLst>
                                        <p:tav tm="0">
                                          <p:val>
                                            <p:strVal val="0-#ppt_h/2"/>
                                          </p:val>
                                        </p:tav>
                                        <p:tav tm="100000">
                                          <p:val>
                                            <p:strVal val="#ppt_y"/>
                                          </p:val>
                                        </p:tav>
                                      </p:tavLst>
                                    </p:anim>
                                  </p:childTnLst>
                                </p:cTn>
                              </p:par>
                            </p:childTnLst>
                          </p:cTn>
                        </p:par>
                        <p:par>
                          <p:cTn id="609" fill="hold">
                            <p:stCondLst>
                              <p:cond delay="6500"/>
                            </p:stCondLst>
                            <p:childTnLst>
                              <p:par>
                                <p:cTn id="610" presetID="2" presetClass="entr" presetSubtype="1" fill="hold" nodeType="afterEffect">
                                  <p:stCondLst>
                                    <p:cond delay="0"/>
                                  </p:stCondLst>
                                  <p:childTnLst>
                                    <p:set>
                                      <p:cBhvr>
                                        <p:cTn id="611" dur="1" fill="hold">
                                          <p:stCondLst>
                                            <p:cond delay="0"/>
                                          </p:stCondLst>
                                        </p:cTn>
                                        <p:tgtEl>
                                          <p:spTgt spid="126"/>
                                        </p:tgtEl>
                                        <p:attrNameLst>
                                          <p:attrName>style.visibility</p:attrName>
                                        </p:attrNameLst>
                                      </p:cBhvr>
                                      <p:to>
                                        <p:strVal val="visible"/>
                                      </p:to>
                                    </p:set>
                                    <p:anim calcmode="lin" valueType="num">
                                      <p:cBhvr additive="base">
                                        <p:cTn id="612" dur="50" fill="hold"/>
                                        <p:tgtEl>
                                          <p:spTgt spid="126"/>
                                        </p:tgtEl>
                                        <p:attrNameLst>
                                          <p:attrName>ppt_x</p:attrName>
                                        </p:attrNameLst>
                                      </p:cBhvr>
                                      <p:tavLst>
                                        <p:tav tm="0">
                                          <p:val>
                                            <p:strVal val="#ppt_x"/>
                                          </p:val>
                                        </p:tav>
                                        <p:tav tm="100000">
                                          <p:val>
                                            <p:strVal val="#ppt_x"/>
                                          </p:val>
                                        </p:tav>
                                      </p:tavLst>
                                    </p:anim>
                                    <p:anim calcmode="lin" valueType="num">
                                      <p:cBhvr additive="base">
                                        <p:cTn id="613" dur="50" fill="hold"/>
                                        <p:tgtEl>
                                          <p:spTgt spid="126"/>
                                        </p:tgtEl>
                                        <p:attrNameLst>
                                          <p:attrName>ppt_y</p:attrName>
                                        </p:attrNameLst>
                                      </p:cBhvr>
                                      <p:tavLst>
                                        <p:tav tm="0">
                                          <p:val>
                                            <p:strVal val="0-#ppt_h/2"/>
                                          </p:val>
                                        </p:tav>
                                        <p:tav tm="100000">
                                          <p:val>
                                            <p:strVal val="#ppt_y"/>
                                          </p:val>
                                        </p:tav>
                                      </p:tavLst>
                                    </p:anim>
                                  </p:childTnLst>
                                </p:cTn>
                              </p:par>
                            </p:childTnLst>
                          </p:cTn>
                        </p:par>
                        <p:par>
                          <p:cTn id="614" fill="hold">
                            <p:stCondLst>
                              <p:cond delay="6550"/>
                            </p:stCondLst>
                            <p:childTnLst>
                              <p:par>
                                <p:cTn id="615" presetID="2" presetClass="entr" presetSubtype="1" fill="hold" grpId="0" nodeType="afterEffect">
                                  <p:stCondLst>
                                    <p:cond delay="0"/>
                                  </p:stCondLst>
                                  <p:childTnLst>
                                    <p:set>
                                      <p:cBhvr>
                                        <p:cTn id="616" dur="1" fill="hold">
                                          <p:stCondLst>
                                            <p:cond delay="0"/>
                                          </p:stCondLst>
                                        </p:cTn>
                                        <p:tgtEl>
                                          <p:spTgt spid="127"/>
                                        </p:tgtEl>
                                        <p:attrNameLst>
                                          <p:attrName>style.visibility</p:attrName>
                                        </p:attrNameLst>
                                      </p:cBhvr>
                                      <p:to>
                                        <p:strVal val="visible"/>
                                      </p:to>
                                    </p:set>
                                    <p:anim calcmode="lin" valueType="num">
                                      <p:cBhvr additive="base">
                                        <p:cTn id="617" dur="50" fill="hold"/>
                                        <p:tgtEl>
                                          <p:spTgt spid="127"/>
                                        </p:tgtEl>
                                        <p:attrNameLst>
                                          <p:attrName>ppt_x</p:attrName>
                                        </p:attrNameLst>
                                      </p:cBhvr>
                                      <p:tavLst>
                                        <p:tav tm="0">
                                          <p:val>
                                            <p:strVal val="#ppt_x"/>
                                          </p:val>
                                        </p:tav>
                                        <p:tav tm="100000">
                                          <p:val>
                                            <p:strVal val="#ppt_x"/>
                                          </p:val>
                                        </p:tav>
                                      </p:tavLst>
                                    </p:anim>
                                    <p:anim calcmode="lin" valueType="num">
                                      <p:cBhvr additive="base">
                                        <p:cTn id="618" dur="50" fill="hold"/>
                                        <p:tgtEl>
                                          <p:spTgt spid="127"/>
                                        </p:tgtEl>
                                        <p:attrNameLst>
                                          <p:attrName>ppt_y</p:attrName>
                                        </p:attrNameLst>
                                      </p:cBhvr>
                                      <p:tavLst>
                                        <p:tav tm="0">
                                          <p:val>
                                            <p:strVal val="0-#ppt_h/2"/>
                                          </p:val>
                                        </p:tav>
                                        <p:tav tm="100000">
                                          <p:val>
                                            <p:strVal val="#ppt_y"/>
                                          </p:val>
                                        </p:tav>
                                      </p:tavLst>
                                    </p:anim>
                                  </p:childTnLst>
                                </p:cTn>
                              </p:par>
                            </p:childTnLst>
                          </p:cTn>
                        </p:par>
                        <p:par>
                          <p:cTn id="619" fill="hold">
                            <p:stCondLst>
                              <p:cond delay="6600"/>
                            </p:stCondLst>
                            <p:childTnLst>
                              <p:par>
                                <p:cTn id="620" presetID="2" presetClass="entr" presetSubtype="1" fill="hold" grpId="0" nodeType="afterEffect">
                                  <p:stCondLst>
                                    <p:cond delay="0"/>
                                  </p:stCondLst>
                                  <p:childTnLst>
                                    <p:set>
                                      <p:cBhvr>
                                        <p:cTn id="621" dur="1" fill="hold">
                                          <p:stCondLst>
                                            <p:cond delay="0"/>
                                          </p:stCondLst>
                                        </p:cTn>
                                        <p:tgtEl>
                                          <p:spTgt spid="128"/>
                                        </p:tgtEl>
                                        <p:attrNameLst>
                                          <p:attrName>style.visibility</p:attrName>
                                        </p:attrNameLst>
                                      </p:cBhvr>
                                      <p:to>
                                        <p:strVal val="visible"/>
                                      </p:to>
                                    </p:set>
                                    <p:anim calcmode="lin" valueType="num">
                                      <p:cBhvr additive="base">
                                        <p:cTn id="622" dur="50" fill="hold"/>
                                        <p:tgtEl>
                                          <p:spTgt spid="128"/>
                                        </p:tgtEl>
                                        <p:attrNameLst>
                                          <p:attrName>ppt_x</p:attrName>
                                        </p:attrNameLst>
                                      </p:cBhvr>
                                      <p:tavLst>
                                        <p:tav tm="0">
                                          <p:val>
                                            <p:strVal val="#ppt_x"/>
                                          </p:val>
                                        </p:tav>
                                        <p:tav tm="100000">
                                          <p:val>
                                            <p:strVal val="#ppt_x"/>
                                          </p:val>
                                        </p:tav>
                                      </p:tavLst>
                                    </p:anim>
                                    <p:anim calcmode="lin" valueType="num">
                                      <p:cBhvr additive="base">
                                        <p:cTn id="623" dur="50" fill="hold"/>
                                        <p:tgtEl>
                                          <p:spTgt spid="128"/>
                                        </p:tgtEl>
                                        <p:attrNameLst>
                                          <p:attrName>ppt_y</p:attrName>
                                        </p:attrNameLst>
                                      </p:cBhvr>
                                      <p:tavLst>
                                        <p:tav tm="0">
                                          <p:val>
                                            <p:strVal val="0-#ppt_h/2"/>
                                          </p:val>
                                        </p:tav>
                                        <p:tav tm="100000">
                                          <p:val>
                                            <p:strVal val="#ppt_y"/>
                                          </p:val>
                                        </p:tav>
                                      </p:tavLst>
                                    </p:anim>
                                  </p:childTnLst>
                                </p:cTn>
                              </p:par>
                            </p:childTnLst>
                          </p:cTn>
                        </p:par>
                        <p:par>
                          <p:cTn id="624" fill="hold">
                            <p:stCondLst>
                              <p:cond delay="6650"/>
                            </p:stCondLst>
                            <p:childTnLst>
                              <p:par>
                                <p:cTn id="625" presetID="2" presetClass="entr" presetSubtype="1" fill="hold" grpId="0" nodeType="afterEffect">
                                  <p:stCondLst>
                                    <p:cond delay="0"/>
                                  </p:stCondLst>
                                  <p:childTnLst>
                                    <p:set>
                                      <p:cBhvr>
                                        <p:cTn id="626" dur="1" fill="hold">
                                          <p:stCondLst>
                                            <p:cond delay="0"/>
                                          </p:stCondLst>
                                        </p:cTn>
                                        <p:tgtEl>
                                          <p:spTgt spid="129"/>
                                        </p:tgtEl>
                                        <p:attrNameLst>
                                          <p:attrName>style.visibility</p:attrName>
                                        </p:attrNameLst>
                                      </p:cBhvr>
                                      <p:to>
                                        <p:strVal val="visible"/>
                                      </p:to>
                                    </p:set>
                                    <p:anim calcmode="lin" valueType="num">
                                      <p:cBhvr additive="base">
                                        <p:cTn id="627" dur="50" fill="hold"/>
                                        <p:tgtEl>
                                          <p:spTgt spid="129"/>
                                        </p:tgtEl>
                                        <p:attrNameLst>
                                          <p:attrName>ppt_x</p:attrName>
                                        </p:attrNameLst>
                                      </p:cBhvr>
                                      <p:tavLst>
                                        <p:tav tm="0">
                                          <p:val>
                                            <p:strVal val="#ppt_x"/>
                                          </p:val>
                                        </p:tav>
                                        <p:tav tm="100000">
                                          <p:val>
                                            <p:strVal val="#ppt_x"/>
                                          </p:val>
                                        </p:tav>
                                      </p:tavLst>
                                    </p:anim>
                                    <p:anim calcmode="lin" valueType="num">
                                      <p:cBhvr additive="base">
                                        <p:cTn id="628" dur="50" fill="hold"/>
                                        <p:tgtEl>
                                          <p:spTgt spid="129"/>
                                        </p:tgtEl>
                                        <p:attrNameLst>
                                          <p:attrName>ppt_y</p:attrName>
                                        </p:attrNameLst>
                                      </p:cBhvr>
                                      <p:tavLst>
                                        <p:tav tm="0">
                                          <p:val>
                                            <p:strVal val="0-#ppt_h/2"/>
                                          </p:val>
                                        </p:tav>
                                        <p:tav tm="100000">
                                          <p:val>
                                            <p:strVal val="#ppt_y"/>
                                          </p:val>
                                        </p:tav>
                                      </p:tavLst>
                                    </p:anim>
                                  </p:childTnLst>
                                </p:cTn>
                              </p:par>
                            </p:childTnLst>
                          </p:cTn>
                        </p:par>
                        <p:par>
                          <p:cTn id="629" fill="hold">
                            <p:stCondLst>
                              <p:cond delay="6700"/>
                            </p:stCondLst>
                            <p:childTnLst>
                              <p:par>
                                <p:cTn id="630" presetID="2" presetClass="entr" presetSubtype="1" fill="hold" grpId="0" nodeType="afterEffect">
                                  <p:stCondLst>
                                    <p:cond delay="0"/>
                                  </p:stCondLst>
                                  <p:childTnLst>
                                    <p:set>
                                      <p:cBhvr>
                                        <p:cTn id="631" dur="1" fill="hold">
                                          <p:stCondLst>
                                            <p:cond delay="0"/>
                                          </p:stCondLst>
                                        </p:cTn>
                                        <p:tgtEl>
                                          <p:spTgt spid="130"/>
                                        </p:tgtEl>
                                        <p:attrNameLst>
                                          <p:attrName>style.visibility</p:attrName>
                                        </p:attrNameLst>
                                      </p:cBhvr>
                                      <p:to>
                                        <p:strVal val="visible"/>
                                      </p:to>
                                    </p:set>
                                    <p:anim calcmode="lin" valueType="num">
                                      <p:cBhvr additive="base">
                                        <p:cTn id="632" dur="50" fill="hold"/>
                                        <p:tgtEl>
                                          <p:spTgt spid="130"/>
                                        </p:tgtEl>
                                        <p:attrNameLst>
                                          <p:attrName>ppt_x</p:attrName>
                                        </p:attrNameLst>
                                      </p:cBhvr>
                                      <p:tavLst>
                                        <p:tav tm="0">
                                          <p:val>
                                            <p:strVal val="#ppt_x"/>
                                          </p:val>
                                        </p:tav>
                                        <p:tav tm="100000">
                                          <p:val>
                                            <p:strVal val="#ppt_x"/>
                                          </p:val>
                                        </p:tav>
                                      </p:tavLst>
                                    </p:anim>
                                    <p:anim calcmode="lin" valueType="num">
                                      <p:cBhvr additive="base">
                                        <p:cTn id="633" dur="50" fill="hold"/>
                                        <p:tgtEl>
                                          <p:spTgt spid="130"/>
                                        </p:tgtEl>
                                        <p:attrNameLst>
                                          <p:attrName>ppt_y</p:attrName>
                                        </p:attrNameLst>
                                      </p:cBhvr>
                                      <p:tavLst>
                                        <p:tav tm="0">
                                          <p:val>
                                            <p:strVal val="0-#ppt_h/2"/>
                                          </p:val>
                                        </p:tav>
                                        <p:tav tm="100000">
                                          <p:val>
                                            <p:strVal val="#ppt_y"/>
                                          </p:val>
                                        </p:tav>
                                      </p:tavLst>
                                    </p:anim>
                                  </p:childTnLst>
                                </p:cTn>
                              </p:par>
                            </p:childTnLst>
                          </p:cTn>
                        </p:par>
                        <p:par>
                          <p:cTn id="634" fill="hold">
                            <p:stCondLst>
                              <p:cond delay="6750"/>
                            </p:stCondLst>
                            <p:childTnLst>
                              <p:par>
                                <p:cTn id="635" presetID="2" presetClass="entr" presetSubtype="1" fill="hold" grpId="0" nodeType="afterEffect">
                                  <p:stCondLst>
                                    <p:cond delay="0"/>
                                  </p:stCondLst>
                                  <p:childTnLst>
                                    <p:set>
                                      <p:cBhvr>
                                        <p:cTn id="636" dur="1" fill="hold">
                                          <p:stCondLst>
                                            <p:cond delay="0"/>
                                          </p:stCondLst>
                                        </p:cTn>
                                        <p:tgtEl>
                                          <p:spTgt spid="131"/>
                                        </p:tgtEl>
                                        <p:attrNameLst>
                                          <p:attrName>style.visibility</p:attrName>
                                        </p:attrNameLst>
                                      </p:cBhvr>
                                      <p:to>
                                        <p:strVal val="visible"/>
                                      </p:to>
                                    </p:set>
                                    <p:anim calcmode="lin" valueType="num">
                                      <p:cBhvr additive="base">
                                        <p:cTn id="637" dur="50" fill="hold"/>
                                        <p:tgtEl>
                                          <p:spTgt spid="131"/>
                                        </p:tgtEl>
                                        <p:attrNameLst>
                                          <p:attrName>ppt_x</p:attrName>
                                        </p:attrNameLst>
                                      </p:cBhvr>
                                      <p:tavLst>
                                        <p:tav tm="0">
                                          <p:val>
                                            <p:strVal val="#ppt_x"/>
                                          </p:val>
                                        </p:tav>
                                        <p:tav tm="100000">
                                          <p:val>
                                            <p:strVal val="#ppt_x"/>
                                          </p:val>
                                        </p:tav>
                                      </p:tavLst>
                                    </p:anim>
                                    <p:anim calcmode="lin" valueType="num">
                                      <p:cBhvr additive="base">
                                        <p:cTn id="638" dur="50" fill="hold"/>
                                        <p:tgtEl>
                                          <p:spTgt spid="131"/>
                                        </p:tgtEl>
                                        <p:attrNameLst>
                                          <p:attrName>ppt_y</p:attrName>
                                        </p:attrNameLst>
                                      </p:cBhvr>
                                      <p:tavLst>
                                        <p:tav tm="0">
                                          <p:val>
                                            <p:strVal val="0-#ppt_h/2"/>
                                          </p:val>
                                        </p:tav>
                                        <p:tav tm="100000">
                                          <p:val>
                                            <p:strVal val="#ppt_y"/>
                                          </p:val>
                                        </p:tav>
                                      </p:tavLst>
                                    </p:anim>
                                  </p:childTnLst>
                                </p:cTn>
                              </p:par>
                            </p:childTnLst>
                          </p:cTn>
                        </p:par>
                        <p:par>
                          <p:cTn id="639" fill="hold">
                            <p:stCondLst>
                              <p:cond delay="6800"/>
                            </p:stCondLst>
                            <p:childTnLst>
                              <p:par>
                                <p:cTn id="640" presetID="2" presetClass="entr" presetSubtype="1" fill="hold" grpId="0" nodeType="afterEffect">
                                  <p:stCondLst>
                                    <p:cond delay="0"/>
                                  </p:stCondLst>
                                  <p:childTnLst>
                                    <p:set>
                                      <p:cBhvr>
                                        <p:cTn id="641" dur="1" fill="hold">
                                          <p:stCondLst>
                                            <p:cond delay="0"/>
                                          </p:stCondLst>
                                        </p:cTn>
                                        <p:tgtEl>
                                          <p:spTgt spid="132"/>
                                        </p:tgtEl>
                                        <p:attrNameLst>
                                          <p:attrName>style.visibility</p:attrName>
                                        </p:attrNameLst>
                                      </p:cBhvr>
                                      <p:to>
                                        <p:strVal val="visible"/>
                                      </p:to>
                                    </p:set>
                                    <p:anim calcmode="lin" valueType="num">
                                      <p:cBhvr additive="base">
                                        <p:cTn id="642" dur="50" fill="hold"/>
                                        <p:tgtEl>
                                          <p:spTgt spid="132"/>
                                        </p:tgtEl>
                                        <p:attrNameLst>
                                          <p:attrName>ppt_x</p:attrName>
                                        </p:attrNameLst>
                                      </p:cBhvr>
                                      <p:tavLst>
                                        <p:tav tm="0">
                                          <p:val>
                                            <p:strVal val="#ppt_x"/>
                                          </p:val>
                                        </p:tav>
                                        <p:tav tm="100000">
                                          <p:val>
                                            <p:strVal val="#ppt_x"/>
                                          </p:val>
                                        </p:tav>
                                      </p:tavLst>
                                    </p:anim>
                                    <p:anim calcmode="lin" valueType="num">
                                      <p:cBhvr additive="base">
                                        <p:cTn id="643" dur="50" fill="hold"/>
                                        <p:tgtEl>
                                          <p:spTgt spid="132"/>
                                        </p:tgtEl>
                                        <p:attrNameLst>
                                          <p:attrName>ppt_y</p:attrName>
                                        </p:attrNameLst>
                                      </p:cBhvr>
                                      <p:tavLst>
                                        <p:tav tm="0">
                                          <p:val>
                                            <p:strVal val="0-#ppt_h/2"/>
                                          </p:val>
                                        </p:tav>
                                        <p:tav tm="100000">
                                          <p:val>
                                            <p:strVal val="#ppt_y"/>
                                          </p:val>
                                        </p:tav>
                                      </p:tavLst>
                                    </p:anim>
                                  </p:childTnLst>
                                </p:cTn>
                              </p:par>
                            </p:childTnLst>
                          </p:cTn>
                        </p:par>
                        <p:par>
                          <p:cTn id="644" fill="hold">
                            <p:stCondLst>
                              <p:cond delay="6850"/>
                            </p:stCondLst>
                            <p:childTnLst>
                              <p:par>
                                <p:cTn id="645" presetID="2" presetClass="entr" presetSubtype="1" fill="hold" grpId="0" nodeType="afterEffect">
                                  <p:stCondLst>
                                    <p:cond delay="0"/>
                                  </p:stCondLst>
                                  <p:childTnLst>
                                    <p:set>
                                      <p:cBhvr>
                                        <p:cTn id="646" dur="1" fill="hold">
                                          <p:stCondLst>
                                            <p:cond delay="0"/>
                                          </p:stCondLst>
                                        </p:cTn>
                                        <p:tgtEl>
                                          <p:spTgt spid="133"/>
                                        </p:tgtEl>
                                        <p:attrNameLst>
                                          <p:attrName>style.visibility</p:attrName>
                                        </p:attrNameLst>
                                      </p:cBhvr>
                                      <p:to>
                                        <p:strVal val="visible"/>
                                      </p:to>
                                    </p:set>
                                    <p:anim calcmode="lin" valueType="num">
                                      <p:cBhvr additive="base">
                                        <p:cTn id="647" dur="50" fill="hold"/>
                                        <p:tgtEl>
                                          <p:spTgt spid="133"/>
                                        </p:tgtEl>
                                        <p:attrNameLst>
                                          <p:attrName>ppt_x</p:attrName>
                                        </p:attrNameLst>
                                      </p:cBhvr>
                                      <p:tavLst>
                                        <p:tav tm="0">
                                          <p:val>
                                            <p:strVal val="#ppt_x"/>
                                          </p:val>
                                        </p:tav>
                                        <p:tav tm="100000">
                                          <p:val>
                                            <p:strVal val="#ppt_x"/>
                                          </p:val>
                                        </p:tav>
                                      </p:tavLst>
                                    </p:anim>
                                    <p:anim calcmode="lin" valueType="num">
                                      <p:cBhvr additive="base">
                                        <p:cTn id="648" dur="50" fill="hold"/>
                                        <p:tgtEl>
                                          <p:spTgt spid="133"/>
                                        </p:tgtEl>
                                        <p:attrNameLst>
                                          <p:attrName>ppt_y</p:attrName>
                                        </p:attrNameLst>
                                      </p:cBhvr>
                                      <p:tavLst>
                                        <p:tav tm="0">
                                          <p:val>
                                            <p:strVal val="0-#ppt_h/2"/>
                                          </p:val>
                                        </p:tav>
                                        <p:tav tm="100000">
                                          <p:val>
                                            <p:strVal val="#ppt_y"/>
                                          </p:val>
                                        </p:tav>
                                      </p:tavLst>
                                    </p:anim>
                                  </p:childTnLst>
                                </p:cTn>
                              </p:par>
                            </p:childTnLst>
                          </p:cTn>
                        </p:par>
                        <p:par>
                          <p:cTn id="649" fill="hold">
                            <p:stCondLst>
                              <p:cond delay="6900"/>
                            </p:stCondLst>
                            <p:childTnLst>
                              <p:par>
                                <p:cTn id="650" presetID="2" presetClass="entr" presetSubtype="1" fill="hold" grpId="0" nodeType="afterEffect">
                                  <p:stCondLst>
                                    <p:cond delay="0"/>
                                  </p:stCondLst>
                                  <p:childTnLst>
                                    <p:set>
                                      <p:cBhvr>
                                        <p:cTn id="651" dur="1" fill="hold">
                                          <p:stCondLst>
                                            <p:cond delay="0"/>
                                          </p:stCondLst>
                                        </p:cTn>
                                        <p:tgtEl>
                                          <p:spTgt spid="134"/>
                                        </p:tgtEl>
                                        <p:attrNameLst>
                                          <p:attrName>style.visibility</p:attrName>
                                        </p:attrNameLst>
                                      </p:cBhvr>
                                      <p:to>
                                        <p:strVal val="visible"/>
                                      </p:to>
                                    </p:set>
                                    <p:anim calcmode="lin" valueType="num">
                                      <p:cBhvr additive="base">
                                        <p:cTn id="652" dur="50" fill="hold"/>
                                        <p:tgtEl>
                                          <p:spTgt spid="134"/>
                                        </p:tgtEl>
                                        <p:attrNameLst>
                                          <p:attrName>ppt_x</p:attrName>
                                        </p:attrNameLst>
                                      </p:cBhvr>
                                      <p:tavLst>
                                        <p:tav tm="0">
                                          <p:val>
                                            <p:strVal val="#ppt_x"/>
                                          </p:val>
                                        </p:tav>
                                        <p:tav tm="100000">
                                          <p:val>
                                            <p:strVal val="#ppt_x"/>
                                          </p:val>
                                        </p:tav>
                                      </p:tavLst>
                                    </p:anim>
                                    <p:anim calcmode="lin" valueType="num">
                                      <p:cBhvr additive="base">
                                        <p:cTn id="653" dur="50" fill="hold"/>
                                        <p:tgtEl>
                                          <p:spTgt spid="134"/>
                                        </p:tgtEl>
                                        <p:attrNameLst>
                                          <p:attrName>ppt_y</p:attrName>
                                        </p:attrNameLst>
                                      </p:cBhvr>
                                      <p:tavLst>
                                        <p:tav tm="0">
                                          <p:val>
                                            <p:strVal val="0-#ppt_h/2"/>
                                          </p:val>
                                        </p:tav>
                                        <p:tav tm="100000">
                                          <p:val>
                                            <p:strVal val="#ppt_y"/>
                                          </p:val>
                                        </p:tav>
                                      </p:tavLst>
                                    </p:anim>
                                  </p:childTnLst>
                                </p:cTn>
                              </p:par>
                            </p:childTnLst>
                          </p:cTn>
                        </p:par>
                        <p:par>
                          <p:cTn id="654" fill="hold">
                            <p:stCondLst>
                              <p:cond delay="6950"/>
                            </p:stCondLst>
                            <p:childTnLst>
                              <p:par>
                                <p:cTn id="655" presetID="2" presetClass="entr" presetSubtype="1" fill="hold" grpId="0" nodeType="afterEffect">
                                  <p:stCondLst>
                                    <p:cond delay="0"/>
                                  </p:stCondLst>
                                  <p:childTnLst>
                                    <p:set>
                                      <p:cBhvr>
                                        <p:cTn id="656" dur="1" fill="hold">
                                          <p:stCondLst>
                                            <p:cond delay="0"/>
                                          </p:stCondLst>
                                        </p:cTn>
                                        <p:tgtEl>
                                          <p:spTgt spid="135"/>
                                        </p:tgtEl>
                                        <p:attrNameLst>
                                          <p:attrName>style.visibility</p:attrName>
                                        </p:attrNameLst>
                                      </p:cBhvr>
                                      <p:to>
                                        <p:strVal val="visible"/>
                                      </p:to>
                                    </p:set>
                                    <p:anim calcmode="lin" valueType="num">
                                      <p:cBhvr additive="base">
                                        <p:cTn id="657" dur="50" fill="hold"/>
                                        <p:tgtEl>
                                          <p:spTgt spid="135"/>
                                        </p:tgtEl>
                                        <p:attrNameLst>
                                          <p:attrName>ppt_x</p:attrName>
                                        </p:attrNameLst>
                                      </p:cBhvr>
                                      <p:tavLst>
                                        <p:tav tm="0">
                                          <p:val>
                                            <p:strVal val="#ppt_x"/>
                                          </p:val>
                                        </p:tav>
                                        <p:tav tm="100000">
                                          <p:val>
                                            <p:strVal val="#ppt_x"/>
                                          </p:val>
                                        </p:tav>
                                      </p:tavLst>
                                    </p:anim>
                                    <p:anim calcmode="lin" valueType="num">
                                      <p:cBhvr additive="base">
                                        <p:cTn id="658" dur="50" fill="hold"/>
                                        <p:tgtEl>
                                          <p:spTgt spid="135"/>
                                        </p:tgtEl>
                                        <p:attrNameLst>
                                          <p:attrName>ppt_y</p:attrName>
                                        </p:attrNameLst>
                                      </p:cBhvr>
                                      <p:tavLst>
                                        <p:tav tm="0">
                                          <p:val>
                                            <p:strVal val="0-#ppt_h/2"/>
                                          </p:val>
                                        </p:tav>
                                        <p:tav tm="100000">
                                          <p:val>
                                            <p:strVal val="#ppt_y"/>
                                          </p:val>
                                        </p:tav>
                                      </p:tavLst>
                                    </p:anim>
                                  </p:childTnLst>
                                </p:cTn>
                              </p:par>
                            </p:childTnLst>
                          </p:cTn>
                        </p:par>
                        <p:par>
                          <p:cTn id="659" fill="hold">
                            <p:stCondLst>
                              <p:cond delay="7000"/>
                            </p:stCondLst>
                            <p:childTnLst>
                              <p:par>
                                <p:cTn id="660" presetID="2" presetClass="entr" presetSubtype="1" fill="hold" grpId="0" nodeType="afterEffect">
                                  <p:stCondLst>
                                    <p:cond delay="0"/>
                                  </p:stCondLst>
                                  <p:childTnLst>
                                    <p:set>
                                      <p:cBhvr>
                                        <p:cTn id="661" dur="1" fill="hold">
                                          <p:stCondLst>
                                            <p:cond delay="0"/>
                                          </p:stCondLst>
                                        </p:cTn>
                                        <p:tgtEl>
                                          <p:spTgt spid="136"/>
                                        </p:tgtEl>
                                        <p:attrNameLst>
                                          <p:attrName>style.visibility</p:attrName>
                                        </p:attrNameLst>
                                      </p:cBhvr>
                                      <p:to>
                                        <p:strVal val="visible"/>
                                      </p:to>
                                    </p:set>
                                    <p:anim calcmode="lin" valueType="num">
                                      <p:cBhvr additive="base">
                                        <p:cTn id="662" dur="50" fill="hold"/>
                                        <p:tgtEl>
                                          <p:spTgt spid="136"/>
                                        </p:tgtEl>
                                        <p:attrNameLst>
                                          <p:attrName>ppt_x</p:attrName>
                                        </p:attrNameLst>
                                      </p:cBhvr>
                                      <p:tavLst>
                                        <p:tav tm="0">
                                          <p:val>
                                            <p:strVal val="#ppt_x"/>
                                          </p:val>
                                        </p:tav>
                                        <p:tav tm="100000">
                                          <p:val>
                                            <p:strVal val="#ppt_x"/>
                                          </p:val>
                                        </p:tav>
                                      </p:tavLst>
                                    </p:anim>
                                    <p:anim calcmode="lin" valueType="num">
                                      <p:cBhvr additive="base">
                                        <p:cTn id="663" dur="50" fill="hold"/>
                                        <p:tgtEl>
                                          <p:spTgt spid="136"/>
                                        </p:tgtEl>
                                        <p:attrNameLst>
                                          <p:attrName>ppt_y</p:attrName>
                                        </p:attrNameLst>
                                      </p:cBhvr>
                                      <p:tavLst>
                                        <p:tav tm="0">
                                          <p:val>
                                            <p:strVal val="0-#ppt_h/2"/>
                                          </p:val>
                                        </p:tav>
                                        <p:tav tm="100000">
                                          <p:val>
                                            <p:strVal val="#ppt_y"/>
                                          </p:val>
                                        </p:tav>
                                      </p:tavLst>
                                    </p:anim>
                                  </p:childTnLst>
                                </p:cTn>
                              </p:par>
                            </p:childTnLst>
                          </p:cTn>
                        </p:par>
                        <p:par>
                          <p:cTn id="664" fill="hold">
                            <p:stCondLst>
                              <p:cond delay="7050"/>
                            </p:stCondLst>
                            <p:childTnLst>
                              <p:par>
                                <p:cTn id="665" presetID="2" presetClass="entr" presetSubtype="1" fill="hold" grpId="0" nodeType="afterEffect">
                                  <p:stCondLst>
                                    <p:cond delay="0"/>
                                  </p:stCondLst>
                                  <p:childTnLst>
                                    <p:set>
                                      <p:cBhvr>
                                        <p:cTn id="666" dur="1" fill="hold">
                                          <p:stCondLst>
                                            <p:cond delay="0"/>
                                          </p:stCondLst>
                                        </p:cTn>
                                        <p:tgtEl>
                                          <p:spTgt spid="137"/>
                                        </p:tgtEl>
                                        <p:attrNameLst>
                                          <p:attrName>style.visibility</p:attrName>
                                        </p:attrNameLst>
                                      </p:cBhvr>
                                      <p:to>
                                        <p:strVal val="visible"/>
                                      </p:to>
                                    </p:set>
                                    <p:anim calcmode="lin" valueType="num">
                                      <p:cBhvr additive="base">
                                        <p:cTn id="667" dur="50" fill="hold"/>
                                        <p:tgtEl>
                                          <p:spTgt spid="137"/>
                                        </p:tgtEl>
                                        <p:attrNameLst>
                                          <p:attrName>ppt_x</p:attrName>
                                        </p:attrNameLst>
                                      </p:cBhvr>
                                      <p:tavLst>
                                        <p:tav tm="0">
                                          <p:val>
                                            <p:strVal val="#ppt_x"/>
                                          </p:val>
                                        </p:tav>
                                        <p:tav tm="100000">
                                          <p:val>
                                            <p:strVal val="#ppt_x"/>
                                          </p:val>
                                        </p:tav>
                                      </p:tavLst>
                                    </p:anim>
                                    <p:anim calcmode="lin" valueType="num">
                                      <p:cBhvr additive="base">
                                        <p:cTn id="668" dur="50" fill="hold"/>
                                        <p:tgtEl>
                                          <p:spTgt spid="137"/>
                                        </p:tgtEl>
                                        <p:attrNameLst>
                                          <p:attrName>ppt_y</p:attrName>
                                        </p:attrNameLst>
                                      </p:cBhvr>
                                      <p:tavLst>
                                        <p:tav tm="0">
                                          <p:val>
                                            <p:strVal val="0-#ppt_h/2"/>
                                          </p:val>
                                        </p:tav>
                                        <p:tav tm="100000">
                                          <p:val>
                                            <p:strVal val="#ppt_y"/>
                                          </p:val>
                                        </p:tav>
                                      </p:tavLst>
                                    </p:anim>
                                  </p:childTnLst>
                                </p:cTn>
                              </p:par>
                            </p:childTnLst>
                          </p:cTn>
                        </p:par>
                        <p:par>
                          <p:cTn id="669" fill="hold">
                            <p:stCondLst>
                              <p:cond delay="7100"/>
                            </p:stCondLst>
                            <p:childTnLst>
                              <p:par>
                                <p:cTn id="670" presetID="2" presetClass="entr" presetSubtype="1" fill="hold" grpId="0" nodeType="afterEffect">
                                  <p:stCondLst>
                                    <p:cond delay="0"/>
                                  </p:stCondLst>
                                  <p:childTnLst>
                                    <p:set>
                                      <p:cBhvr>
                                        <p:cTn id="671" dur="1" fill="hold">
                                          <p:stCondLst>
                                            <p:cond delay="0"/>
                                          </p:stCondLst>
                                        </p:cTn>
                                        <p:tgtEl>
                                          <p:spTgt spid="138"/>
                                        </p:tgtEl>
                                        <p:attrNameLst>
                                          <p:attrName>style.visibility</p:attrName>
                                        </p:attrNameLst>
                                      </p:cBhvr>
                                      <p:to>
                                        <p:strVal val="visible"/>
                                      </p:to>
                                    </p:set>
                                    <p:anim calcmode="lin" valueType="num">
                                      <p:cBhvr additive="base">
                                        <p:cTn id="672" dur="50" fill="hold"/>
                                        <p:tgtEl>
                                          <p:spTgt spid="138"/>
                                        </p:tgtEl>
                                        <p:attrNameLst>
                                          <p:attrName>ppt_x</p:attrName>
                                        </p:attrNameLst>
                                      </p:cBhvr>
                                      <p:tavLst>
                                        <p:tav tm="0">
                                          <p:val>
                                            <p:strVal val="#ppt_x"/>
                                          </p:val>
                                        </p:tav>
                                        <p:tav tm="100000">
                                          <p:val>
                                            <p:strVal val="#ppt_x"/>
                                          </p:val>
                                        </p:tav>
                                      </p:tavLst>
                                    </p:anim>
                                    <p:anim calcmode="lin" valueType="num">
                                      <p:cBhvr additive="base">
                                        <p:cTn id="673" dur="50" fill="hold"/>
                                        <p:tgtEl>
                                          <p:spTgt spid="138"/>
                                        </p:tgtEl>
                                        <p:attrNameLst>
                                          <p:attrName>ppt_y</p:attrName>
                                        </p:attrNameLst>
                                      </p:cBhvr>
                                      <p:tavLst>
                                        <p:tav tm="0">
                                          <p:val>
                                            <p:strVal val="0-#ppt_h/2"/>
                                          </p:val>
                                        </p:tav>
                                        <p:tav tm="100000">
                                          <p:val>
                                            <p:strVal val="#ppt_y"/>
                                          </p:val>
                                        </p:tav>
                                      </p:tavLst>
                                    </p:anim>
                                  </p:childTnLst>
                                </p:cTn>
                              </p:par>
                            </p:childTnLst>
                          </p:cTn>
                        </p:par>
                        <p:par>
                          <p:cTn id="674" fill="hold">
                            <p:stCondLst>
                              <p:cond delay="7150"/>
                            </p:stCondLst>
                            <p:childTnLst>
                              <p:par>
                                <p:cTn id="675" presetID="2" presetClass="entr" presetSubtype="1" fill="hold" grpId="0" nodeType="afterEffect">
                                  <p:stCondLst>
                                    <p:cond delay="0"/>
                                  </p:stCondLst>
                                  <p:childTnLst>
                                    <p:set>
                                      <p:cBhvr>
                                        <p:cTn id="676" dur="1" fill="hold">
                                          <p:stCondLst>
                                            <p:cond delay="0"/>
                                          </p:stCondLst>
                                        </p:cTn>
                                        <p:tgtEl>
                                          <p:spTgt spid="139"/>
                                        </p:tgtEl>
                                        <p:attrNameLst>
                                          <p:attrName>style.visibility</p:attrName>
                                        </p:attrNameLst>
                                      </p:cBhvr>
                                      <p:to>
                                        <p:strVal val="visible"/>
                                      </p:to>
                                    </p:set>
                                    <p:anim calcmode="lin" valueType="num">
                                      <p:cBhvr additive="base">
                                        <p:cTn id="677" dur="50" fill="hold"/>
                                        <p:tgtEl>
                                          <p:spTgt spid="139"/>
                                        </p:tgtEl>
                                        <p:attrNameLst>
                                          <p:attrName>ppt_x</p:attrName>
                                        </p:attrNameLst>
                                      </p:cBhvr>
                                      <p:tavLst>
                                        <p:tav tm="0">
                                          <p:val>
                                            <p:strVal val="#ppt_x"/>
                                          </p:val>
                                        </p:tav>
                                        <p:tav tm="100000">
                                          <p:val>
                                            <p:strVal val="#ppt_x"/>
                                          </p:val>
                                        </p:tav>
                                      </p:tavLst>
                                    </p:anim>
                                    <p:anim calcmode="lin" valueType="num">
                                      <p:cBhvr additive="base">
                                        <p:cTn id="678" dur="50" fill="hold"/>
                                        <p:tgtEl>
                                          <p:spTgt spid="139"/>
                                        </p:tgtEl>
                                        <p:attrNameLst>
                                          <p:attrName>ppt_y</p:attrName>
                                        </p:attrNameLst>
                                      </p:cBhvr>
                                      <p:tavLst>
                                        <p:tav tm="0">
                                          <p:val>
                                            <p:strVal val="0-#ppt_h/2"/>
                                          </p:val>
                                        </p:tav>
                                        <p:tav tm="100000">
                                          <p:val>
                                            <p:strVal val="#ppt_y"/>
                                          </p:val>
                                        </p:tav>
                                      </p:tavLst>
                                    </p:anim>
                                  </p:childTnLst>
                                </p:cTn>
                              </p:par>
                            </p:childTnLst>
                          </p:cTn>
                        </p:par>
                        <p:par>
                          <p:cTn id="679" fill="hold">
                            <p:stCondLst>
                              <p:cond delay="7200"/>
                            </p:stCondLst>
                            <p:childTnLst>
                              <p:par>
                                <p:cTn id="680" presetID="2" presetClass="entr" presetSubtype="1" fill="hold" grpId="0" nodeType="afterEffect">
                                  <p:stCondLst>
                                    <p:cond delay="0"/>
                                  </p:stCondLst>
                                  <p:childTnLst>
                                    <p:set>
                                      <p:cBhvr>
                                        <p:cTn id="681" dur="1" fill="hold">
                                          <p:stCondLst>
                                            <p:cond delay="0"/>
                                          </p:stCondLst>
                                        </p:cTn>
                                        <p:tgtEl>
                                          <p:spTgt spid="140"/>
                                        </p:tgtEl>
                                        <p:attrNameLst>
                                          <p:attrName>style.visibility</p:attrName>
                                        </p:attrNameLst>
                                      </p:cBhvr>
                                      <p:to>
                                        <p:strVal val="visible"/>
                                      </p:to>
                                    </p:set>
                                    <p:anim calcmode="lin" valueType="num">
                                      <p:cBhvr additive="base">
                                        <p:cTn id="682" dur="50" fill="hold"/>
                                        <p:tgtEl>
                                          <p:spTgt spid="140"/>
                                        </p:tgtEl>
                                        <p:attrNameLst>
                                          <p:attrName>ppt_x</p:attrName>
                                        </p:attrNameLst>
                                      </p:cBhvr>
                                      <p:tavLst>
                                        <p:tav tm="0">
                                          <p:val>
                                            <p:strVal val="#ppt_x"/>
                                          </p:val>
                                        </p:tav>
                                        <p:tav tm="100000">
                                          <p:val>
                                            <p:strVal val="#ppt_x"/>
                                          </p:val>
                                        </p:tav>
                                      </p:tavLst>
                                    </p:anim>
                                    <p:anim calcmode="lin" valueType="num">
                                      <p:cBhvr additive="base">
                                        <p:cTn id="683" dur="50" fill="hold"/>
                                        <p:tgtEl>
                                          <p:spTgt spid="140"/>
                                        </p:tgtEl>
                                        <p:attrNameLst>
                                          <p:attrName>ppt_y</p:attrName>
                                        </p:attrNameLst>
                                      </p:cBhvr>
                                      <p:tavLst>
                                        <p:tav tm="0">
                                          <p:val>
                                            <p:strVal val="0-#ppt_h/2"/>
                                          </p:val>
                                        </p:tav>
                                        <p:tav tm="100000">
                                          <p:val>
                                            <p:strVal val="#ppt_y"/>
                                          </p:val>
                                        </p:tav>
                                      </p:tavLst>
                                    </p:anim>
                                  </p:childTnLst>
                                </p:cTn>
                              </p:par>
                            </p:childTnLst>
                          </p:cTn>
                        </p:par>
                        <p:par>
                          <p:cTn id="684" fill="hold">
                            <p:stCondLst>
                              <p:cond delay="7250"/>
                            </p:stCondLst>
                            <p:childTnLst>
                              <p:par>
                                <p:cTn id="685" presetID="2" presetClass="entr" presetSubtype="1" fill="hold" grpId="0" nodeType="afterEffect">
                                  <p:stCondLst>
                                    <p:cond delay="0"/>
                                  </p:stCondLst>
                                  <p:childTnLst>
                                    <p:set>
                                      <p:cBhvr>
                                        <p:cTn id="686" dur="1" fill="hold">
                                          <p:stCondLst>
                                            <p:cond delay="0"/>
                                          </p:stCondLst>
                                        </p:cTn>
                                        <p:tgtEl>
                                          <p:spTgt spid="141"/>
                                        </p:tgtEl>
                                        <p:attrNameLst>
                                          <p:attrName>style.visibility</p:attrName>
                                        </p:attrNameLst>
                                      </p:cBhvr>
                                      <p:to>
                                        <p:strVal val="visible"/>
                                      </p:to>
                                    </p:set>
                                    <p:anim calcmode="lin" valueType="num">
                                      <p:cBhvr additive="base">
                                        <p:cTn id="687" dur="50" fill="hold"/>
                                        <p:tgtEl>
                                          <p:spTgt spid="141"/>
                                        </p:tgtEl>
                                        <p:attrNameLst>
                                          <p:attrName>ppt_x</p:attrName>
                                        </p:attrNameLst>
                                      </p:cBhvr>
                                      <p:tavLst>
                                        <p:tav tm="0">
                                          <p:val>
                                            <p:strVal val="#ppt_x"/>
                                          </p:val>
                                        </p:tav>
                                        <p:tav tm="100000">
                                          <p:val>
                                            <p:strVal val="#ppt_x"/>
                                          </p:val>
                                        </p:tav>
                                      </p:tavLst>
                                    </p:anim>
                                    <p:anim calcmode="lin" valueType="num">
                                      <p:cBhvr additive="base">
                                        <p:cTn id="688" dur="50" fill="hold"/>
                                        <p:tgtEl>
                                          <p:spTgt spid="141"/>
                                        </p:tgtEl>
                                        <p:attrNameLst>
                                          <p:attrName>ppt_y</p:attrName>
                                        </p:attrNameLst>
                                      </p:cBhvr>
                                      <p:tavLst>
                                        <p:tav tm="0">
                                          <p:val>
                                            <p:strVal val="0-#ppt_h/2"/>
                                          </p:val>
                                        </p:tav>
                                        <p:tav tm="100000">
                                          <p:val>
                                            <p:strVal val="#ppt_y"/>
                                          </p:val>
                                        </p:tav>
                                      </p:tavLst>
                                    </p:anim>
                                  </p:childTnLst>
                                </p:cTn>
                              </p:par>
                            </p:childTnLst>
                          </p:cTn>
                        </p:par>
                        <p:par>
                          <p:cTn id="689" fill="hold">
                            <p:stCondLst>
                              <p:cond delay="7300"/>
                            </p:stCondLst>
                            <p:childTnLst>
                              <p:par>
                                <p:cTn id="690" presetID="2" presetClass="entr" presetSubtype="1" fill="hold" grpId="0" nodeType="afterEffect">
                                  <p:stCondLst>
                                    <p:cond delay="0"/>
                                  </p:stCondLst>
                                  <p:childTnLst>
                                    <p:set>
                                      <p:cBhvr>
                                        <p:cTn id="691" dur="1" fill="hold">
                                          <p:stCondLst>
                                            <p:cond delay="0"/>
                                          </p:stCondLst>
                                        </p:cTn>
                                        <p:tgtEl>
                                          <p:spTgt spid="142"/>
                                        </p:tgtEl>
                                        <p:attrNameLst>
                                          <p:attrName>style.visibility</p:attrName>
                                        </p:attrNameLst>
                                      </p:cBhvr>
                                      <p:to>
                                        <p:strVal val="visible"/>
                                      </p:to>
                                    </p:set>
                                    <p:anim calcmode="lin" valueType="num">
                                      <p:cBhvr additive="base">
                                        <p:cTn id="692" dur="50" fill="hold"/>
                                        <p:tgtEl>
                                          <p:spTgt spid="142"/>
                                        </p:tgtEl>
                                        <p:attrNameLst>
                                          <p:attrName>ppt_x</p:attrName>
                                        </p:attrNameLst>
                                      </p:cBhvr>
                                      <p:tavLst>
                                        <p:tav tm="0">
                                          <p:val>
                                            <p:strVal val="#ppt_x"/>
                                          </p:val>
                                        </p:tav>
                                        <p:tav tm="100000">
                                          <p:val>
                                            <p:strVal val="#ppt_x"/>
                                          </p:val>
                                        </p:tav>
                                      </p:tavLst>
                                    </p:anim>
                                    <p:anim calcmode="lin" valueType="num">
                                      <p:cBhvr additive="base">
                                        <p:cTn id="693" dur="50" fill="hold"/>
                                        <p:tgtEl>
                                          <p:spTgt spid="142"/>
                                        </p:tgtEl>
                                        <p:attrNameLst>
                                          <p:attrName>ppt_y</p:attrName>
                                        </p:attrNameLst>
                                      </p:cBhvr>
                                      <p:tavLst>
                                        <p:tav tm="0">
                                          <p:val>
                                            <p:strVal val="0-#ppt_h/2"/>
                                          </p:val>
                                        </p:tav>
                                        <p:tav tm="100000">
                                          <p:val>
                                            <p:strVal val="#ppt_y"/>
                                          </p:val>
                                        </p:tav>
                                      </p:tavLst>
                                    </p:anim>
                                  </p:childTnLst>
                                </p:cTn>
                              </p:par>
                            </p:childTnLst>
                          </p:cTn>
                        </p:par>
                        <p:par>
                          <p:cTn id="694" fill="hold">
                            <p:stCondLst>
                              <p:cond delay="7350"/>
                            </p:stCondLst>
                            <p:childTnLst>
                              <p:par>
                                <p:cTn id="695" presetID="2" presetClass="entr" presetSubtype="1" fill="hold" grpId="0" nodeType="afterEffect">
                                  <p:stCondLst>
                                    <p:cond delay="0"/>
                                  </p:stCondLst>
                                  <p:childTnLst>
                                    <p:set>
                                      <p:cBhvr>
                                        <p:cTn id="696" dur="1" fill="hold">
                                          <p:stCondLst>
                                            <p:cond delay="0"/>
                                          </p:stCondLst>
                                        </p:cTn>
                                        <p:tgtEl>
                                          <p:spTgt spid="143"/>
                                        </p:tgtEl>
                                        <p:attrNameLst>
                                          <p:attrName>style.visibility</p:attrName>
                                        </p:attrNameLst>
                                      </p:cBhvr>
                                      <p:to>
                                        <p:strVal val="visible"/>
                                      </p:to>
                                    </p:set>
                                    <p:anim calcmode="lin" valueType="num">
                                      <p:cBhvr additive="base">
                                        <p:cTn id="697" dur="50" fill="hold"/>
                                        <p:tgtEl>
                                          <p:spTgt spid="143"/>
                                        </p:tgtEl>
                                        <p:attrNameLst>
                                          <p:attrName>ppt_x</p:attrName>
                                        </p:attrNameLst>
                                      </p:cBhvr>
                                      <p:tavLst>
                                        <p:tav tm="0">
                                          <p:val>
                                            <p:strVal val="#ppt_x"/>
                                          </p:val>
                                        </p:tav>
                                        <p:tav tm="100000">
                                          <p:val>
                                            <p:strVal val="#ppt_x"/>
                                          </p:val>
                                        </p:tav>
                                      </p:tavLst>
                                    </p:anim>
                                    <p:anim calcmode="lin" valueType="num">
                                      <p:cBhvr additive="base">
                                        <p:cTn id="698" dur="50" fill="hold"/>
                                        <p:tgtEl>
                                          <p:spTgt spid="143"/>
                                        </p:tgtEl>
                                        <p:attrNameLst>
                                          <p:attrName>ppt_y</p:attrName>
                                        </p:attrNameLst>
                                      </p:cBhvr>
                                      <p:tavLst>
                                        <p:tav tm="0">
                                          <p:val>
                                            <p:strVal val="0-#ppt_h/2"/>
                                          </p:val>
                                        </p:tav>
                                        <p:tav tm="100000">
                                          <p:val>
                                            <p:strVal val="#ppt_y"/>
                                          </p:val>
                                        </p:tav>
                                      </p:tavLst>
                                    </p:anim>
                                  </p:childTnLst>
                                </p:cTn>
                              </p:par>
                            </p:childTnLst>
                          </p:cTn>
                        </p:par>
                        <p:par>
                          <p:cTn id="699" fill="hold">
                            <p:stCondLst>
                              <p:cond delay="7400"/>
                            </p:stCondLst>
                            <p:childTnLst>
                              <p:par>
                                <p:cTn id="700" presetID="2" presetClass="entr" presetSubtype="1" fill="hold" grpId="0" nodeType="afterEffect">
                                  <p:stCondLst>
                                    <p:cond delay="0"/>
                                  </p:stCondLst>
                                  <p:childTnLst>
                                    <p:set>
                                      <p:cBhvr>
                                        <p:cTn id="701" dur="1" fill="hold">
                                          <p:stCondLst>
                                            <p:cond delay="0"/>
                                          </p:stCondLst>
                                        </p:cTn>
                                        <p:tgtEl>
                                          <p:spTgt spid="144"/>
                                        </p:tgtEl>
                                        <p:attrNameLst>
                                          <p:attrName>style.visibility</p:attrName>
                                        </p:attrNameLst>
                                      </p:cBhvr>
                                      <p:to>
                                        <p:strVal val="visible"/>
                                      </p:to>
                                    </p:set>
                                    <p:anim calcmode="lin" valueType="num">
                                      <p:cBhvr additive="base">
                                        <p:cTn id="702" dur="50" fill="hold"/>
                                        <p:tgtEl>
                                          <p:spTgt spid="144"/>
                                        </p:tgtEl>
                                        <p:attrNameLst>
                                          <p:attrName>ppt_x</p:attrName>
                                        </p:attrNameLst>
                                      </p:cBhvr>
                                      <p:tavLst>
                                        <p:tav tm="0">
                                          <p:val>
                                            <p:strVal val="#ppt_x"/>
                                          </p:val>
                                        </p:tav>
                                        <p:tav tm="100000">
                                          <p:val>
                                            <p:strVal val="#ppt_x"/>
                                          </p:val>
                                        </p:tav>
                                      </p:tavLst>
                                    </p:anim>
                                    <p:anim calcmode="lin" valueType="num">
                                      <p:cBhvr additive="base">
                                        <p:cTn id="703" dur="50" fill="hold"/>
                                        <p:tgtEl>
                                          <p:spTgt spid="144"/>
                                        </p:tgtEl>
                                        <p:attrNameLst>
                                          <p:attrName>ppt_y</p:attrName>
                                        </p:attrNameLst>
                                      </p:cBhvr>
                                      <p:tavLst>
                                        <p:tav tm="0">
                                          <p:val>
                                            <p:strVal val="0-#ppt_h/2"/>
                                          </p:val>
                                        </p:tav>
                                        <p:tav tm="100000">
                                          <p:val>
                                            <p:strVal val="#ppt_y"/>
                                          </p:val>
                                        </p:tav>
                                      </p:tavLst>
                                    </p:anim>
                                  </p:childTnLst>
                                </p:cTn>
                              </p:par>
                            </p:childTnLst>
                          </p:cTn>
                        </p:par>
                        <p:par>
                          <p:cTn id="704" fill="hold">
                            <p:stCondLst>
                              <p:cond delay="7450"/>
                            </p:stCondLst>
                            <p:childTnLst>
                              <p:par>
                                <p:cTn id="705" presetID="2" presetClass="entr" presetSubtype="1" fill="hold" grpId="0" nodeType="afterEffect">
                                  <p:stCondLst>
                                    <p:cond delay="0"/>
                                  </p:stCondLst>
                                  <p:childTnLst>
                                    <p:set>
                                      <p:cBhvr>
                                        <p:cTn id="706" dur="1" fill="hold">
                                          <p:stCondLst>
                                            <p:cond delay="0"/>
                                          </p:stCondLst>
                                        </p:cTn>
                                        <p:tgtEl>
                                          <p:spTgt spid="145"/>
                                        </p:tgtEl>
                                        <p:attrNameLst>
                                          <p:attrName>style.visibility</p:attrName>
                                        </p:attrNameLst>
                                      </p:cBhvr>
                                      <p:to>
                                        <p:strVal val="visible"/>
                                      </p:to>
                                    </p:set>
                                    <p:anim calcmode="lin" valueType="num">
                                      <p:cBhvr additive="base">
                                        <p:cTn id="707" dur="50" fill="hold"/>
                                        <p:tgtEl>
                                          <p:spTgt spid="145"/>
                                        </p:tgtEl>
                                        <p:attrNameLst>
                                          <p:attrName>ppt_x</p:attrName>
                                        </p:attrNameLst>
                                      </p:cBhvr>
                                      <p:tavLst>
                                        <p:tav tm="0">
                                          <p:val>
                                            <p:strVal val="#ppt_x"/>
                                          </p:val>
                                        </p:tav>
                                        <p:tav tm="100000">
                                          <p:val>
                                            <p:strVal val="#ppt_x"/>
                                          </p:val>
                                        </p:tav>
                                      </p:tavLst>
                                    </p:anim>
                                    <p:anim calcmode="lin" valueType="num">
                                      <p:cBhvr additive="base">
                                        <p:cTn id="708" dur="50" fill="hold"/>
                                        <p:tgtEl>
                                          <p:spTgt spid="145"/>
                                        </p:tgtEl>
                                        <p:attrNameLst>
                                          <p:attrName>ppt_y</p:attrName>
                                        </p:attrNameLst>
                                      </p:cBhvr>
                                      <p:tavLst>
                                        <p:tav tm="0">
                                          <p:val>
                                            <p:strVal val="0-#ppt_h/2"/>
                                          </p:val>
                                        </p:tav>
                                        <p:tav tm="100000">
                                          <p:val>
                                            <p:strVal val="#ppt_y"/>
                                          </p:val>
                                        </p:tav>
                                      </p:tavLst>
                                    </p:anim>
                                  </p:childTnLst>
                                </p:cTn>
                              </p:par>
                            </p:childTnLst>
                          </p:cTn>
                        </p:par>
                        <p:par>
                          <p:cTn id="709" fill="hold">
                            <p:stCondLst>
                              <p:cond delay="7500"/>
                            </p:stCondLst>
                            <p:childTnLst>
                              <p:par>
                                <p:cTn id="710" presetID="2" presetClass="entr" presetSubtype="1" fill="hold" grpId="0" nodeType="afterEffect">
                                  <p:stCondLst>
                                    <p:cond delay="0"/>
                                  </p:stCondLst>
                                  <p:childTnLst>
                                    <p:set>
                                      <p:cBhvr>
                                        <p:cTn id="711" dur="1" fill="hold">
                                          <p:stCondLst>
                                            <p:cond delay="0"/>
                                          </p:stCondLst>
                                        </p:cTn>
                                        <p:tgtEl>
                                          <p:spTgt spid="146"/>
                                        </p:tgtEl>
                                        <p:attrNameLst>
                                          <p:attrName>style.visibility</p:attrName>
                                        </p:attrNameLst>
                                      </p:cBhvr>
                                      <p:to>
                                        <p:strVal val="visible"/>
                                      </p:to>
                                    </p:set>
                                    <p:anim calcmode="lin" valueType="num">
                                      <p:cBhvr additive="base">
                                        <p:cTn id="712" dur="50" fill="hold"/>
                                        <p:tgtEl>
                                          <p:spTgt spid="146"/>
                                        </p:tgtEl>
                                        <p:attrNameLst>
                                          <p:attrName>ppt_x</p:attrName>
                                        </p:attrNameLst>
                                      </p:cBhvr>
                                      <p:tavLst>
                                        <p:tav tm="0">
                                          <p:val>
                                            <p:strVal val="#ppt_x"/>
                                          </p:val>
                                        </p:tav>
                                        <p:tav tm="100000">
                                          <p:val>
                                            <p:strVal val="#ppt_x"/>
                                          </p:val>
                                        </p:tav>
                                      </p:tavLst>
                                    </p:anim>
                                    <p:anim calcmode="lin" valueType="num">
                                      <p:cBhvr additive="base">
                                        <p:cTn id="713" dur="50" fill="hold"/>
                                        <p:tgtEl>
                                          <p:spTgt spid="146"/>
                                        </p:tgtEl>
                                        <p:attrNameLst>
                                          <p:attrName>ppt_y</p:attrName>
                                        </p:attrNameLst>
                                      </p:cBhvr>
                                      <p:tavLst>
                                        <p:tav tm="0">
                                          <p:val>
                                            <p:strVal val="0-#ppt_h/2"/>
                                          </p:val>
                                        </p:tav>
                                        <p:tav tm="100000">
                                          <p:val>
                                            <p:strVal val="#ppt_y"/>
                                          </p:val>
                                        </p:tav>
                                      </p:tavLst>
                                    </p:anim>
                                  </p:childTnLst>
                                </p:cTn>
                              </p:par>
                            </p:childTnLst>
                          </p:cTn>
                        </p:par>
                        <p:par>
                          <p:cTn id="714" fill="hold">
                            <p:stCondLst>
                              <p:cond delay="7550"/>
                            </p:stCondLst>
                            <p:childTnLst>
                              <p:par>
                                <p:cTn id="715" presetID="2" presetClass="entr" presetSubtype="1" fill="hold" grpId="0" nodeType="afterEffect">
                                  <p:stCondLst>
                                    <p:cond delay="0"/>
                                  </p:stCondLst>
                                  <p:childTnLst>
                                    <p:set>
                                      <p:cBhvr>
                                        <p:cTn id="716" dur="1" fill="hold">
                                          <p:stCondLst>
                                            <p:cond delay="0"/>
                                          </p:stCondLst>
                                        </p:cTn>
                                        <p:tgtEl>
                                          <p:spTgt spid="147"/>
                                        </p:tgtEl>
                                        <p:attrNameLst>
                                          <p:attrName>style.visibility</p:attrName>
                                        </p:attrNameLst>
                                      </p:cBhvr>
                                      <p:to>
                                        <p:strVal val="visible"/>
                                      </p:to>
                                    </p:set>
                                    <p:anim calcmode="lin" valueType="num">
                                      <p:cBhvr additive="base">
                                        <p:cTn id="717" dur="50" fill="hold"/>
                                        <p:tgtEl>
                                          <p:spTgt spid="147"/>
                                        </p:tgtEl>
                                        <p:attrNameLst>
                                          <p:attrName>ppt_x</p:attrName>
                                        </p:attrNameLst>
                                      </p:cBhvr>
                                      <p:tavLst>
                                        <p:tav tm="0">
                                          <p:val>
                                            <p:strVal val="#ppt_x"/>
                                          </p:val>
                                        </p:tav>
                                        <p:tav tm="100000">
                                          <p:val>
                                            <p:strVal val="#ppt_x"/>
                                          </p:val>
                                        </p:tav>
                                      </p:tavLst>
                                    </p:anim>
                                    <p:anim calcmode="lin" valueType="num">
                                      <p:cBhvr additive="base">
                                        <p:cTn id="718" dur="50" fill="hold"/>
                                        <p:tgtEl>
                                          <p:spTgt spid="147"/>
                                        </p:tgtEl>
                                        <p:attrNameLst>
                                          <p:attrName>ppt_y</p:attrName>
                                        </p:attrNameLst>
                                      </p:cBhvr>
                                      <p:tavLst>
                                        <p:tav tm="0">
                                          <p:val>
                                            <p:strVal val="0-#ppt_h/2"/>
                                          </p:val>
                                        </p:tav>
                                        <p:tav tm="100000">
                                          <p:val>
                                            <p:strVal val="#ppt_y"/>
                                          </p:val>
                                        </p:tav>
                                      </p:tavLst>
                                    </p:anim>
                                  </p:childTnLst>
                                </p:cTn>
                              </p:par>
                            </p:childTnLst>
                          </p:cTn>
                        </p:par>
                        <p:par>
                          <p:cTn id="719" fill="hold">
                            <p:stCondLst>
                              <p:cond delay="7600"/>
                            </p:stCondLst>
                            <p:childTnLst>
                              <p:par>
                                <p:cTn id="720" presetID="2" presetClass="entr" presetSubtype="1" fill="hold" grpId="0" nodeType="afterEffect">
                                  <p:stCondLst>
                                    <p:cond delay="0"/>
                                  </p:stCondLst>
                                  <p:childTnLst>
                                    <p:set>
                                      <p:cBhvr>
                                        <p:cTn id="721" dur="1" fill="hold">
                                          <p:stCondLst>
                                            <p:cond delay="0"/>
                                          </p:stCondLst>
                                        </p:cTn>
                                        <p:tgtEl>
                                          <p:spTgt spid="148"/>
                                        </p:tgtEl>
                                        <p:attrNameLst>
                                          <p:attrName>style.visibility</p:attrName>
                                        </p:attrNameLst>
                                      </p:cBhvr>
                                      <p:to>
                                        <p:strVal val="visible"/>
                                      </p:to>
                                    </p:set>
                                    <p:anim calcmode="lin" valueType="num">
                                      <p:cBhvr additive="base">
                                        <p:cTn id="722" dur="50" fill="hold"/>
                                        <p:tgtEl>
                                          <p:spTgt spid="148"/>
                                        </p:tgtEl>
                                        <p:attrNameLst>
                                          <p:attrName>ppt_x</p:attrName>
                                        </p:attrNameLst>
                                      </p:cBhvr>
                                      <p:tavLst>
                                        <p:tav tm="0">
                                          <p:val>
                                            <p:strVal val="#ppt_x"/>
                                          </p:val>
                                        </p:tav>
                                        <p:tav tm="100000">
                                          <p:val>
                                            <p:strVal val="#ppt_x"/>
                                          </p:val>
                                        </p:tav>
                                      </p:tavLst>
                                    </p:anim>
                                    <p:anim calcmode="lin" valueType="num">
                                      <p:cBhvr additive="base">
                                        <p:cTn id="723" dur="50" fill="hold"/>
                                        <p:tgtEl>
                                          <p:spTgt spid="148"/>
                                        </p:tgtEl>
                                        <p:attrNameLst>
                                          <p:attrName>ppt_y</p:attrName>
                                        </p:attrNameLst>
                                      </p:cBhvr>
                                      <p:tavLst>
                                        <p:tav tm="0">
                                          <p:val>
                                            <p:strVal val="0-#ppt_h/2"/>
                                          </p:val>
                                        </p:tav>
                                        <p:tav tm="100000">
                                          <p:val>
                                            <p:strVal val="#ppt_y"/>
                                          </p:val>
                                        </p:tav>
                                      </p:tavLst>
                                    </p:anim>
                                  </p:childTnLst>
                                </p:cTn>
                              </p:par>
                            </p:childTnLst>
                          </p:cTn>
                        </p:par>
                        <p:par>
                          <p:cTn id="724" fill="hold">
                            <p:stCondLst>
                              <p:cond delay="7650"/>
                            </p:stCondLst>
                            <p:childTnLst>
                              <p:par>
                                <p:cTn id="725" presetID="2" presetClass="entr" presetSubtype="1" fill="hold" grpId="0" nodeType="afterEffect">
                                  <p:stCondLst>
                                    <p:cond delay="0"/>
                                  </p:stCondLst>
                                  <p:childTnLst>
                                    <p:set>
                                      <p:cBhvr>
                                        <p:cTn id="726" dur="1" fill="hold">
                                          <p:stCondLst>
                                            <p:cond delay="0"/>
                                          </p:stCondLst>
                                        </p:cTn>
                                        <p:tgtEl>
                                          <p:spTgt spid="149"/>
                                        </p:tgtEl>
                                        <p:attrNameLst>
                                          <p:attrName>style.visibility</p:attrName>
                                        </p:attrNameLst>
                                      </p:cBhvr>
                                      <p:to>
                                        <p:strVal val="visible"/>
                                      </p:to>
                                    </p:set>
                                    <p:anim calcmode="lin" valueType="num">
                                      <p:cBhvr additive="base">
                                        <p:cTn id="727" dur="50" fill="hold"/>
                                        <p:tgtEl>
                                          <p:spTgt spid="149"/>
                                        </p:tgtEl>
                                        <p:attrNameLst>
                                          <p:attrName>ppt_x</p:attrName>
                                        </p:attrNameLst>
                                      </p:cBhvr>
                                      <p:tavLst>
                                        <p:tav tm="0">
                                          <p:val>
                                            <p:strVal val="#ppt_x"/>
                                          </p:val>
                                        </p:tav>
                                        <p:tav tm="100000">
                                          <p:val>
                                            <p:strVal val="#ppt_x"/>
                                          </p:val>
                                        </p:tav>
                                      </p:tavLst>
                                    </p:anim>
                                    <p:anim calcmode="lin" valueType="num">
                                      <p:cBhvr additive="base">
                                        <p:cTn id="728" dur="50" fill="hold"/>
                                        <p:tgtEl>
                                          <p:spTgt spid="149"/>
                                        </p:tgtEl>
                                        <p:attrNameLst>
                                          <p:attrName>ppt_y</p:attrName>
                                        </p:attrNameLst>
                                      </p:cBhvr>
                                      <p:tavLst>
                                        <p:tav tm="0">
                                          <p:val>
                                            <p:strVal val="0-#ppt_h/2"/>
                                          </p:val>
                                        </p:tav>
                                        <p:tav tm="100000">
                                          <p:val>
                                            <p:strVal val="#ppt_y"/>
                                          </p:val>
                                        </p:tav>
                                      </p:tavLst>
                                    </p:anim>
                                  </p:childTnLst>
                                </p:cTn>
                              </p:par>
                            </p:childTnLst>
                          </p:cTn>
                        </p:par>
                        <p:par>
                          <p:cTn id="729" fill="hold">
                            <p:stCondLst>
                              <p:cond delay="7700"/>
                            </p:stCondLst>
                            <p:childTnLst>
                              <p:par>
                                <p:cTn id="730" presetID="2" presetClass="entr" presetSubtype="1" fill="hold" grpId="0" nodeType="afterEffect">
                                  <p:stCondLst>
                                    <p:cond delay="0"/>
                                  </p:stCondLst>
                                  <p:childTnLst>
                                    <p:set>
                                      <p:cBhvr>
                                        <p:cTn id="731" dur="1" fill="hold">
                                          <p:stCondLst>
                                            <p:cond delay="0"/>
                                          </p:stCondLst>
                                        </p:cTn>
                                        <p:tgtEl>
                                          <p:spTgt spid="150"/>
                                        </p:tgtEl>
                                        <p:attrNameLst>
                                          <p:attrName>style.visibility</p:attrName>
                                        </p:attrNameLst>
                                      </p:cBhvr>
                                      <p:to>
                                        <p:strVal val="visible"/>
                                      </p:to>
                                    </p:set>
                                    <p:anim calcmode="lin" valueType="num">
                                      <p:cBhvr additive="base">
                                        <p:cTn id="732" dur="50" fill="hold"/>
                                        <p:tgtEl>
                                          <p:spTgt spid="150"/>
                                        </p:tgtEl>
                                        <p:attrNameLst>
                                          <p:attrName>ppt_x</p:attrName>
                                        </p:attrNameLst>
                                      </p:cBhvr>
                                      <p:tavLst>
                                        <p:tav tm="0">
                                          <p:val>
                                            <p:strVal val="#ppt_x"/>
                                          </p:val>
                                        </p:tav>
                                        <p:tav tm="100000">
                                          <p:val>
                                            <p:strVal val="#ppt_x"/>
                                          </p:val>
                                        </p:tav>
                                      </p:tavLst>
                                    </p:anim>
                                    <p:anim calcmode="lin" valueType="num">
                                      <p:cBhvr additive="base">
                                        <p:cTn id="733" dur="50" fill="hold"/>
                                        <p:tgtEl>
                                          <p:spTgt spid="150"/>
                                        </p:tgtEl>
                                        <p:attrNameLst>
                                          <p:attrName>ppt_y</p:attrName>
                                        </p:attrNameLst>
                                      </p:cBhvr>
                                      <p:tavLst>
                                        <p:tav tm="0">
                                          <p:val>
                                            <p:strVal val="0-#ppt_h/2"/>
                                          </p:val>
                                        </p:tav>
                                        <p:tav tm="100000">
                                          <p:val>
                                            <p:strVal val="#ppt_y"/>
                                          </p:val>
                                        </p:tav>
                                      </p:tavLst>
                                    </p:anim>
                                  </p:childTnLst>
                                </p:cTn>
                              </p:par>
                            </p:childTnLst>
                          </p:cTn>
                        </p:par>
                        <p:par>
                          <p:cTn id="734" fill="hold">
                            <p:stCondLst>
                              <p:cond delay="7750"/>
                            </p:stCondLst>
                            <p:childTnLst>
                              <p:par>
                                <p:cTn id="735" presetID="2" presetClass="entr" presetSubtype="1" fill="hold" grpId="0" nodeType="afterEffect">
                                  <p:stCondLst>
                                    <p:cond delay="0"/>
                                  </p:stCondLst>
                                  <p:childTnLst>
                                    <p:set>
                                      <p:cBhvr>
                                        <p:cTn id="736" dur="1" fill="hold">
                                          <p:stCondLst>
                                            <p:cond delay="0"/>
                                          </p:stCondLst>
                                        </p:cTn>
                                        <p:tgtEl>
                                          <p:spTgt spid="151"/>
                                        </p:tgtEl>
                                        <p:attrNameLst>
                                          <p:attrName>style.visibility</p:attrName>
                                        </p:attrNameLst>
                                      </p:cBhvr>
                                      <p:to>
                                        <p:strVal val="visible"/>
                                      </p:to>
                                    </p:set>
                                    <p:anim calcmode="lin" valueType="num">
                                      <p:cBhvr additive="base">
                                        <p:cTn id="737" dur="50" fill="hold"/>
                                        <p:tgtEl>
                                          <p:spTgt spid="151"/>
                                        </p:tgtEl>
                                        <p:attrNameLst>
                                          <p:attrName>ppt_x</p:attrName>
                                        </p:attrNameLst>
                                      </p:cBhvr>
                                      <p:tavLst>
                                        <p:tav tm="0">
                                          <p:val>
                                            <p:strVal val="#ppt_x"/>
                                          </p:val>
                                        </p:tav>
                                        <p:tav tm="100000">
                                          <p:val>
                                            <p:strVal val="#ppt_x"/>
                                          </p:val>
                                        </p:tav>
                                      </p:tavLst>
                                    </p:anim>
                                    <p:anim calcmode="lin" valueType="num">
                                      <p:cBhvr additive="base">
                                        <p:cTn id="738" dur="50" fill="hold"/>
                                        <p:tgtEl>
                                          <p:spTgt spid="151"/>
                                        </p:tgtEl>
                                        <p:attrNameLst>
                                          <p:attrName>ppt_y</p:attrName>
                                        </p:attrNameLst>
                                      </p:cBhvr>
                                      <p:tavLst>
                                        <p:tav tm="0">
                                          <p:val>
                                            <p:strVal val="0-#ppt_h/2"/>
                                          </p:val>
                                        </p:tav>
                                        <p:tav tm="100000">
                                          <p:val>
                                            <p:strVal val="#ppt_y"/>
                                          </p:val>
                                        </p:tav>
                                      </p:tavLst>
                                    </p:anim>
                                  </p:childTnLst>
                                </p:cTn>
                              </p:par>
                            </p:childTnLst>
                          </p:cTn>
                        </p:par>
                        <p:par>
                          <p:cTn id="739" fill="hold">
                            <p:stCondLst>
                              <p:cond delay="7800"/>
                            </p:stCondLst>
                            <p:childTnLst>
                              <p:par>
                                <p:cTn id="740" presetID="2" presetClass="entr" presetSubtype="1" fill="hold" grpId="0" nodeType="afterEffect">
                                  <p:stCondLst>
                                    <p:cond delay="0"/>
                                  </p:stCondLst>
                                  <p:childTnLst>
                                    <p:set>
                                      <p:cBhvr>
                                        <p:cTn id="741" dur="1" fill="hold">
                                          <p:stCondLst>
                                            <p:cond delay="0"/>
                                          </p:stCondLst>
                                        </p:cTn>
                                        <p:tgtEl>
                                          <p:spTgt spid="152"/>
                                        </p:tgtEl>
                                        <p:attrNameLst>
                                          <p:attrName>style.visibility</p:attrName>
                                        </p:attrNameLst>
                                      </p:cBhvr>
                                      <p:to>
                                        <p:strVal val="visible"/>
                                      </p:to>
                                    </p:set>
                                    <p:anim calcmode="lin" valueType="num">
                                      <p:cBhvr additive="base">
                                        <p:cTn id="742" dur="50" fill="hold"/>
                                        <p:tgtEl>
                                          <p:spTgt spid="152"/>
                                        </p:tgtEl>
                                        <p:attrNameLst>
                                          <p:attrName>ppt_x</p:attrName>
                                        </p:attrNameLst>
                                      </p:cBhvr>
                                      <p:tavLst>
                                        <p:tav tm="0">
                                          <p:val>
                                            <p:strVal val="#ppt_x"/>
                                          </p:val>
                                        </p:tav>
                                        <p:tav tm="100000">
                                          <p:val>
                                            <p:strVal val="#ppt_x"/>
                                          </p:val>
                                        </p:tav>
                                      </p:tavLst>
                                    </p:anim>
                                    <p:anim calcmode="lin" valueType="num">
                                      <p:cBhvr additive="base">
                                        <p:cTn id="743" dur="50" fill="hold"/>
                                        <p:tgtEl>
                                          <p:spTgt spid="152"/>
                                        </p:tgtEl>
                                        <p:attrNameLst>
                                          <p:attrName>ppt_y</p:attrName>
                                        </p:attrNameLst>
                                      </p:cBhvr>
                                      <p:tavLst>
                                        <p:tav tm="0">
                                          <p:val>
                                            <p:strVal val="0-#ppt_h/2"/>
                                          </p:val>
                                        </p:tav>
                                        <p:tav tm="100000">
                                          <p:val>
                                            <p:strVal val="#ppt_y"/>
                                          </p:val>
                                        </p:tav>
                                      </p:tavLst>
                                    </p:anim>
                                  </p:childTnLst>
                                </p:cTn>
                              </p:par>
                            </p:childTnLst>
                          </p:cTn>
                        </p:par>
                        <p:par>
                          <p:cTn id="744" fill="hold">
                            <p:stCondLst>
                              <p:cond delay="7850"/>
                            </p:stCondLst>
                            <p:childTnLst>
                              <p:par>
                                <p:cTn id="745" presetID="2" presetClass="entr" presetSubtype="1" fill="hold" grpId="0" nodeType="afterEffect">
                                  <p:stCondLst>
                                    <p:cond delay="0"/>
                                  </p:stCondLst>
                                  <p:childTnLst>
                                    <p:set>
                                      <p:cBhvr>
                                        <p:cTn id="746" dur="1" fill="hold">
                                          <p:stCondLst>
                                            <p:cond delay="0"/>
                                          </p:stCondLst>
                                        </p:cTn>
                                        <p:tgtEl>
                                          <p:spTgt spid="153"/>
                                        </p:tgtEl>
                                        <p:attrNameLst>
                                          <p:attrName>style.visibility</p:attrName>
                                        </p:attrNameLst>
                                      </p:cBhvr>
                                      <p:to>
                                        <p:strVal val="visible"/>
                                      </p:to>
                                    </p:set>
                                    <p:anim calcmode="lin" valueType="num">
                                      <p:cBhvr additive="base">
                                        <p:cTn id="747" dur="50" fill="hold"/>
                                        <p:tgtEl>
                                          <p:spTgt spid="153"/>
                                        </p:tgtEl>
                                        <p:attrNameLst>
                                          <p:attrName>ppt_x</p:attrName>
                                        </p:attrNameLst>
                                      </p:cBhvr>
                                      <p:tavLst>
                                        <p:tav tm="0">
                                          <p:val>
                                            <p:strVal val="#ppt_x"/>
                                          </p:val>
                                        </p:tav>
                                        <p:tav tm="100000">
                                          <p:val>
                                            <p:strVal val="#ppt_x"/>
                                          </p:val>
                                        </p:tav>
                                      </p:tavLst>
                                    </p:anim>
                                    <p:anim calcmode="lin" valueType="num">
                                      <p:cBhvr additive="base">
                                        <p:cTn id="748" dur="50" fill="hold"/>
                                        <p:tgtEl>
                                          <p:spTgt spid="153"/>
                                        </p:tgtEl>
                                        <p:attrNameLst>
                                          <p:attrName>ppt_y</p:attrName>
                                        </p:attrNameLst>
                                      </p:cBhvr>
                                      <p:tavLst>
                                        <p:tav tm="0">
                                          <p:val>
                                            <p:strVal val="0-#ppt_h/2"/>
                                          </p:val>
                                        </p:tav>
                                        <p:tav tm="100000">
                                          <p:val>
                                            <p:strVal val="#ppt_y"/>
                                          </p:val>
                                        </p:tav>
                                      </p:tavLst>
                                    </p:anim>
                                  </p:childTnLst>
                                </p:cTn>
                              </p:par>
                            </p:childTnLst>
                          </p:cTn>
                        </p:par>
                        <p:par>
                          <p:cTn id="749" fill="hold">
                            <p:stCondLst>
                              <p:cond delay="7900"/>
                            </p:stCondLst>
                            <p:childTnLst>
                              <p:par>
                                <p:cTn id="750" presetID="2" presetClass="entr" presetSubtype="1" fill="hold" grpId="0" nodeType="afterEffect">
                                  <p:stCondLst>
                                    <p:cond delay="0"/>
                                  </p:stCondLst>
                                  <p:childTnLst>
                                    <p:set>
                                      <p:cBhvr>
                                        <p:cTn id="751" dur="1" fill="hold">
                                          <p:stCondLst>
                                            <p:cond delay="0"/>
                                          </p:stCondLst>
                                        </p:cTn>
                                        <p:tgtEl>
                                          <p:spTgt spid="154"/>
                                        </p:tgtEl>
                                        <p:attrNameLst>
                                          <p:attrName>style.visibility</p:attrName>
                                        </p:attrNameLst>
                                      </p:cBhvr>
                                      <p:to>
                                        <p:strVal val="visible"/>
                                      </p:to>
                                    </p:set>
                                    <p:anim calcmode="lin" valueType="num">
                                      <p:cBhvr additive="base">
                                        <p:cTn id="752" dur="50" fill="hold"/>
                                        <p:tgtEl>
                                          <p:spTgt spid="154"/>
                                        </p:tgtEl>
                                        <p:attrNameLst>
                                          <p:attrName>ppt_x</p:attrName>
                                        </p:attrNameLst>
                                      </p:cBhvr>
                                      <p:tavLst>
                                        <p:tav tm="0">
                                          <p:val>
                                            <p:strVal val="#ppt_x"/>
                                          </p:val>
                                        </p:tav>
                                        <p:tav tm="100000">
                                          <p:val>
                                            <p:strVal val="#ppt_x"/>
                                          </p:val>
                                        </p:tav>
                                      </p:tavLst>
                                    </p:anim>
                                    <p:anim calcmode="lin" valueType="num">
                                      <p:cBhvr additive="base">
                                        <p:cTn id="753" dur="50" fill="hold"/>
                                        <p:tgtEl>
                                          <p:spTgt spid="154"/>
                                        </p:tgtEl>
                                        <p:attrNameLst>
                                          <p:attrName>ppt_y</p:attrName>
                                        </p:attrNameLst>
                                      </p:cBhvr>
                                      <p:tavLst>
                                        <p:tav tm="0">
                                          <p:val>
                                            <p:strVal val="0-#ppt_h/2"/>
                                          </p:val>
                                        </p:tav>
                                        <p:tav tm="100000">
                                          <p:val>
                                            <p:strVal val="#ppt_y"/>
                                          </p:val>
                                        </p:tav>
                                      </p:tavLst>
                                    </p:anim>
                                  </p:childTnLst>
                                </p:cTn>
                              </p:par>
                            </p:childTnLst>
                          </p:cTn>
                        </p:par>
                        <p:par>
                          <p:cTn id="754" fill="hold">
                            <p:stCondLst>
                              <p:cond delay="7950"/>
                            </p:stCondLst>
                            <p:childTnLst>
                              <p:par>
                                <p:cTn id="755" presetID="2" presetClass="entr" presetSubtype="1" fill="hold" grpId="0" nodeType="afterEffect">
                                  <p:stCondLst>
                                    <p:cond delay="0"/>
                                  </p:stCondLst>
                                  <p:childTnLst>
                                    <p:set>
                                      <p:cBhvr>
                                        <p:cTn id="756" dur="1" fill="hold">
                                          <p:stCondLst>
                                            <p:cond delay="0"/>
                                          </p:stCondLst>
                                        </p:cTn>
                                        <p:tgtEl>
                                          <p:spTgt spid="155"/>
                                        </p:tgtEl>
                                        <p:attrNameLst>
                                          <p:attrName>style.visibility</p:attrName>
                                        </p:attrNameLst>
                                      </p:cBhvr>
                                      <p:to>
                                        <p:strVal val="visible"/>
                                      </p:to>
                                    </p:set>
                                    <p:anim calcmode="lin" valueType="num">
                                      <p:cBhvr additive="base">
                                        <p:cTn id="757" dur="50" fill="hold"/>
                                        <p:tgtEl>
                                          <p:spTgt spid="155"/>
                                        </p:tgtEl>
                                        <p:attrNameLst>
                                          <p:attrName>ppt_x</p:attrName>
                                        </p:attrNameLst>
                                      </p:cBhvr>
                                      <p:tavLst>
                                        <p:tav tm="0">
                                          <p:val>
                                            <p:strVal val="#ppt_x"/>
                                          </p:val>
                                        </p:tav>
                                        <p:tav tm="100000">
                                          <p:val>
                                            <p:strVal val="#ppt_x"/>
                                          </p:val>
                                        </p:tav>
                                      </p:tavLst>
                                    </p:anim>
                                    <p:anim calcmode="lin" valueType="num">
                                      <p:cBhvr additive="base">
                                        <p:cTn id="758" dur="50" fill="hold"/>
                                        <p:tgtEl>
                                          <p:spTgt spid="155"/>
                                        </p:tgtEl>
                                        <p:attrNameLst>
                                          <p:attrName>ppt_y</p:attrName>
                                        </p:attrNameLst>
                                      </p:cBhvr>
                                      <p:tavLst>
                                        <p:tav tm="0">
                                          <p:val>
                                            <p:strVal val="0-#ppt_h/2"/>
                                          </p:val>
                                        </p:tav>
                                        <p:tav tm="100000">
                                          <p:val>
                                            <p:strVal val="#ppt_y"/>
                                          </p:val>
                                        </p:tav>
                                      </p:tavLst>
                                    </p:anim>
                                  </p:childTnLst>
                                </p:cTn>
                              </p:par>
                            </p:childTnLst>
                          </p:cTn>
                        </p:par>
                        <p:par>
                          <p:cTn id="759" fill="hold">
                            <p:stCondLst>
                              <p:cond delay="8000"/>
                            </p:stCondLst>
                            <p:childTnLst>
                              <p:par>
                                <p:cTn id="760" presetID="2" presetClass="entr" presetSubtype="1" fill="hold" grpId="0" nodeType="afterEffect">
                                  <p:stCondLst>
                                    <p:cond delay="0"/>
                                  </p:stCondLst>
                                  <p:childTnLst>
                                    <p:set>
                                      <p:cBhvr>
                                        <p:cTn id="761" dur="1" fill="hold">
                                          <p:stCondLst>
                                            <p:cond delay="0"/>
                                          </p:stCondLst>
                                        </p:cTn>
                                        <p:tgtEl>
                                          <p:spTgt spid="156"/>
                                        </p:tgtEl>
                                        <p:attrNameLst>
                                          <p:attrName>style.visibility</p:attrName>
                                        </p:attrNameLst>
                                      </p:cBhvr>
                                      <p:to>
                                        <p:strVal val="visible"/>
                                      </p:to>
                                    </p:set>
                                    <p:anim calcmode="lin" valueType="num">
                                      <p:cBhvr additive="base">
                                        <p:cTn id="762" dur="50" fill="hold"/>
                                        <p:tgtEl>
                                          <p:spTgt spid="156"/>
                                        </p:tgtEl>
                                        <p:attrNameLst>
                                          <p:attrName>ppt_x</p:attrName>
                                        </p:attrNameLst>
                                      </p:cBhvr>
                                      <p:tavLst>
                                        <p:tav tm="0">
                                          <p:val>
                                            <p:strVal val="#ppt_x"/>
                                          </p:val>
                                        </p:tav>
                                        <p:tav tm="100000">
                                          <p:val>
                                            <p:strVal val="#ppt_x"/>
                                          </p:val>
                                        </p:tav>
                                      </p:tavLst>
                                    </p:anim>
                                    <p:anim calcmode="lin" valueType="num">
                                      <p:cBhvr additive="base">
                                        <p:cTn id="763" dur="50" fill="hold"/>
                                        <p:tgtEl>
                                          <p:spTgt spid="156"/>
                                        </p:tgtEl>
                                        <p:attrNameLst>
                                          <p:attrName>ppt_y</p:attrName>
                                        </p:attrNameLst>
                                      </p:cBhvr>
                                      <p:tavLst>
                                        <p:tav tm="0">
                                          <p:val>
                                            <p:strVal val="0-#ppt_h/2"/>
                                          </p:val>
                                        </p:tav>
                                        <p:tav tm="100000">
                                          <p:val>
                                            <p:strVal val="#ppt_y"/>
                                          </p:val>
                                        </p:tav>
                                      </p:tavLst>
                                    </p:anim>
                                  </p:childTnLst>
                                </p:cTn>
                              </p:par>
                            </p:childTnLst>
                          </p:cTn>
                        </p:par>
                        <p:par>
                          <p:cTn id="764" fill="hold">
                            <p:stCondLst>
                              <p:cond delay="8050"/>
                            </p:stCondLst>
                            <p:childTnLst>
                              <p:par>
                                <p:cTn id="765" presetID="2" presetClass="entr" presetSubtype="1" fill="hold" grpId="0" nodeType="afterEffect">
                                  <p:stCondLst>
                                    <p:cond delay="0"/>
                                  </p:stCondLst>
                                  <p:childTnLst>
                                    <p:set>
                                      <p:cBhvr>
                                        <p:cTn id="766" dur="1" fill="hold">
                                          <p:stCondLst>
                                            <p:cond delay="0"/>
                                          </p:stCondLst>
                                        </p:cTn>
                                        <p:tgtEl>
                                          <p:spTgt spid="157"/>
                                        </p:tgtEl>
                                        <p:attrNameLst>
                                          <p:attrName>style.visibility</p:attrName>
                                        </p:attrNameLst>
                                      </p:cBhvr>
                                      <p:to>
                                        <p:strVal val="visible"/>
                                      </p:to>
                                    </p:set>
                                    <p:anim calcmode="lin" valueType="num">
                                      <p:cBhvr additive="base">
                                        <p:cTn id="767" dur="50" fill="hold"/>
                                        <p:tgtEl>
                                          <p:spTgt spid="157"/>
                                        </p:tgtEl>
                                        <p:attrNameLst>
                                          <p:attrName>ppt_x</p:attrName>
                                        </p:attrNameLst>
                                      </p:cBhvr>
                                      <p:tavLst>
                                        <p:tav tm="0">
                                          <p:val>
                                            <p:strVal val="#ppt_x"/>
                                          </p:val>
                                        </p:tav>
                                        <p:tav tm="100000">
                                          <p:val>
                                            <p:strVal val="#ppt_x"/>
                                          </p:val>
                                        </p:tav>
                                      </p:tavLst>
                                    </p:anim>
                                    <p:anim calcmode="lin" valueType="num">
                                      <p:cBhvr additive="base">
                                        <p:cTn id="768" dur="50" fill="hold"/>
                                        <p:tgtEl>
                                          <p:spTgt spid="157"/>
                                        </p:tgtEl>
                                        <p:attrNameLst>
                                          <p:attrName>ppt_y</p:attrName>
                                        </p:attrNameLst>
                                      </p:cBhvr>
                                      <p:tavLst>
                                        <p:tav tm="0">
                                          <p:val>
                                            <p:strVal val="0-#ppt_h/2"/>
                                          </p:val>
                                        </p:tav>
                                        <p:tav tm="100000">
                                          <p:val>
                                            <p:strVal val="#ppt_y"/>
                                          </p:val>
                                        </p:tav>
                                      </p:tavLst>
                                    </p:anim>
                                  </p:childTnLst>
                                </p:cTn>
                              </p:par>
                            </p:childTnLst>
                          </p:cTn>
                        </p:par>
                        <p:par>
                          <p:cTn id="769" fill="hold">
                            <p:stCondLst>
                              <p:cond delay="8100"/>
                            </p:stCondLst>
                            <p:childTnLst>
                              <p:par>
                                <p:cTn id="770" presetID="2" presetClass="entr" presetSubtype="1" fill="hold" grpId="0" nodeType="afterEffect">
                                  <p:stCondLst>
                                    <p:cond delay="0"/>
                                  </p:stCondLst>
                                  <p:childTnLst>
                                    <p:set>
                                      <p:cBhvr>
                                        <p:cTn id="771" dur="1" fill="hold">
                                          <p:stCondLst>
                                            <p:cond delay="0"/>
                                          </p:stCondLst>
                                        </p:cTn>
                                        <p:tgtEl>
                                          <p:spTgt spid="158"/>
                                        </p:tgtEl>
                                        <p:attrNameLst>
                                          <p:attrName>style.visibility</p:attrName>
                                        </p:attrNameLst>
                                      </p:cBhvr>
                                      <p:to>
                                        <p:strVal val="visible"/>
                                      </p:to>
                                    </p:set>
                                    <p:anim calcmode="lin" valueType="num">
                                      <p:cBhvr additive="base">
                                        <p:cTn id="772" dur="50" fill="hold"/>
                                        <p:tgtEl>
                                          <p:spTgt spid="158"/>
                                        </p:tgtEl>
                                        <p:attrNameLst>
                                          <p:attrName>ppt_x</p:attrName>
                                        </p:attrNameLst>
                                      </p:cBhvr>
                                      <p:tavLst>
                                        <p:tav tm="0">
                                          <p:val>
                                            <p:strVal val="#ppt_x"/>
                                          </p:val>
                                        </p:tav>
                                        <p:tav tm="100000">
                                          <p:val>
                                            <p:strVal val="#ppt_x"/>
                                          </p:val>
                                        </p:tav>
                                      </p:tavLst>
                                    </p:anim>
                                    <p:anim calcmode="lin" valueType="num">
                                      <p:cBhvr additive="base">
                                        <p:cTn id="773" dur="50" fill="hold"/>
                                        <p:tgtEl>
                                          <p:spTgt spid="158"/>
                                        </p:tgtEl>
                                        <p:attrNameLst>
                                          <p:attrName>ppt_y</p:attrName>
                                        </p:attrNameLst>
                                      </p:cBhvr>
                                      <p:tavLst>
                                        <p:tav tm="0">
                                          <p:val>
                                            <p:strVal val="0-#ppt_h/2"/>
                                          </p:val>
                                        </p:tav>
                                        <p:tav tm="100000">
                                          <p:val>
                                            <p:strVal val="#ppt_y"/>
                                          </p:val>
                                        </p:tav>
                                      </p:tavLst>
                                    </p:anim>
                                  </p:childTnLst>
                                </p:cTn>
                              </p:par>
                            </p:childTnLst>
                          </p:cTn>
                        </p:par>
                        <p:par>
                          <p:cTn id="774" fill="hold">
                            <p:stCondLst>
                              <p:cond delay="8150"/>
                            </p:stCondLst>
                            <p:childTnLst>
                              <p:par>
                                <p:cTn id="775" presetID="2" presetClass="entr" presetSubtype="1" fill="hold" grpId="0" nodeType="afterEffect">
                                  <p:stCondLst>
                                    <p:cond delay="0"/>
                                  </p:stCondLst>
                                  <p:childTnLst>
                                    <p:set>
                                      <p:cBhvr>
                                        <p:cTn id="776" dur="1" fill="hold">
                                          <p:stCondLst>
                                            <p:cond delay="0"/>
                                          </p:stCondLst>
                                        </p:cTn>
                                        <p:tgtEl>
                                          <p:spTgt spid="159"/>
                                        </p:tgtEl>
                                        <p:attrNameLst>
                                          <p:attrName>style.visibility</p:attrName>
                                        </p:attrNameLst>
                                      </p:cBhvr>
                                      <p:to>
                                        <p:strVal val="visible"/>
                                      </p:to>
                                    </p:set>
                                    <p:anim calcmode="lin" valueType="num">
                                      <p:cBhvr additive="base">
                                        <p:cTn id="777" dur="50" fill="hold"/>
                                        <p:tgtEl>
                                          <p:spTgt spid="159"/>
                                        </p:tgtEl>
                                        <p:attrNameLst>
                                          <p:attrName>ppt_x</p:attrName>
                                        </p:attrNameLst>
                                      </p:cBhvr>
                                      <p:tavLst>
                                        <p:tav tm="0">
                                          <p:val>
                                            <p:strVal val="#ppt_x"/>
                                          </p:val>
                                        </p:tav>
                                        <p:tav tm="100000">
                                          <p:val>
                                            <p:strVal val="#ppt_x"/>
                                          </p:val>
                                        </p:tav>
                                      </p:tavLst>
                                    </p:anim>
                                    <p:anim calcmode="lin" valueType="num">
                                      <p:cBhvr additive="base">
                                        <p:cTn id="778" dur="50" fill="hold"/>
                                        <p:tgtEl>
                                          <p:spTgt spid="159"/>
                                        </p:tgtEl>
                                        <p:attrNameLst>
                                          <p:attrName>ppt_y</p:attrName>
                                        </p:attrNameLst>
                                      </p:cBhvr>
                                      <p:tavLst>
                                        <p:tav tm="0">
                                          <p:val>
                                            <p:strVal val="0-#ppt_h/2"/>
                                          </p:val>
                                        </p:tav>
                                        <p:tav tm="100000">
                                          <p:val>
                                            <p:strVal val="#ppt_y"/>
                                          </p:val>
                                        </p:tav>
                                      </p:tavLst>
                                    </p:anim>
                                  </p:childTnLst>
                                </p:cTn>
                              </p:par>
                            </p:childTnLst>
                          </p:cTn>
                        </p:par>
                        <p:par>
                          <p:cTn id="779" fill="hold">
                            <p:stCondLst>
                              <p:cond delay="8200"/>
                            </p:stCondLst>
                            <p:childTnLst>
                              <p:par>
                                <p:cTn id="780" presetID="2" presetClass="entr" presetSubtype="1" fill="hold" grpId="0" nodeType="afterEffect">
                                  <p:stCondLst>
                                    <p:cond delay="0"/>
                                  </p:stCondLst>
                                  <p:childTnLst>
                                    <p:set>
                                      <p:cBhvr>
                                        <p:cTn id="781" dur="1" fill="hold">
                                          <p:stCondLst>
                                            <p:cond delay="0"/>
                                          </p:stCondLst>
                                        </p:cTn>
                                        <p:tgtEl>
                                          <p:spTgt spid="160"/>
                                        </p:tgtEl>
                                        <p:attrNameLst>
                                          <p:attrName>style.visibility</p:attrName>
                                        </p:attrNameLst>
                                      </p:cBhvr>
                                      <p:to>
                                        <p:strVal val="visible"/>
                                      </p:to>
                                    </p:set>
                                    <p:anim calcmode="lin" valueType="num">
                                      <p:cBhvr additive="base">
                                        <p:cTn id="782" dur="50" fill="hold"/>
                                        <p:tgtEl>
                                          <p:spTgt spid="160"/>
                                        </p:tgtEl>
                                        <p:attrNameLst>
                                          <p:attrName>ppt_x</p:attrName>
                                        </p:attrNameLst>
                                      </p:cBhvr>
                                      <p:tavLst>
                                        <p:tav tm="0">
                                          <p:val>
                                            <p:strVal val="#ppt_x"/>
                                          </p:val>
                                        </p:tav>
                                        <p:tav tm="100000">
                                          <p:val>
                                            <p:strVal val="#ppt_x"/>
                                          </p:val>
                                        </p:tav>
                                      </p:tavLst>
                                    </p:anim>
                                    <p:anim calcmode="lin" valueType="num">
                                      <p:cBhvr additive="base">
                                        <p:cTn id="783" dur="50" fill="hold"/>
                                        <p:tgtEl>
                                          <p:spTgt spid="160"/>
                                        </p:tgtEl>
                                        <p:attrNameLst>
                                          <p:attrName>ppt_y</p:attrName>
                                        </p:attrNameLst>
                                      </p:cBhvr>
                                      <p:tavLst>
                                        <p:tav tm="0">
                                          <p:val>
                                            <p:strVal val="0-#ppt_h/2"/>
                                          </p:val>
                                        </p:tav>
                                        <p:tav tm="100000">
                                          <p:val>
                                            <p:strVal val="#ppt_y"/>
                                          </p:val>
                                        </p:tav>
                                      </p:tavLst>
                                    </p:anim>
                                  </p:childTnLst>
                                </p:cTn>
                              </p:par>
                            </p:childTnLst>
                          </p:cTn>
                        </p:par>
                        <p:par>
                          <p:cTn id="784" fill="hold">
                            <p:stCondLst>
                              <p:cond delay="8250"/>
                            </p:stCondLst>
                            <p:childTnLst>
                              <p:par>
                                <p:cTn id="785" presetID="2" presetClass="entr" presetSubtype="1" fill="hold" grpId="0" nodeType="afterEffect">
                                  <p:stCondLst>
                                    <p:cond delay="0"/>
                                  </p:stCondLst>
                                  <p:childTnLst>
                                    <p:set>
                                      <p:cBhvr>
                                        <p:cTn id="786" dur="1" fill="hold">
                                          <p:stCondLst>
                                            <p:cond delay="0"/>
                                          </p:stCondLst>
                                        </p:cTn>
                                        <p:tgtEl>
                                          <p:spTgt spid="161"/>
                                        </p:tgtEl>
                                        <p:attrNameLst>
                                          <p:attrName>style.visibility</p:attrName>
                                        </p:attrNameLst>
                                      </p:cBhvr>
                                      <p:to>
                                        <p:strVal val="visible"/>
                                      </p:to>
                                    </p:set>
                                    <p:anim calcmode="lin" valueType="num">
                                      <p:cBhvr additive="base">
                                        <p:cTn id="787" dur="50" fill="hold"/>
                                        <p:tgtEl>
                                          <p:spTgt spid="161"/>
                                        </p:tgtEl>
                                        <p:attrNameLst>
                                          <p:attrName>ppt_x</p:attrName>
                                        </p:attrNameLst>
                                      </p:cBhvr>
                                      <p:tavLst>
                                        <p:tav tm="0">
                                          <p:val>
                                            <p:strVal val="#ppt_x"/>
                                          </p:val>
                                        </p:tav>
                                        <p:tav tm="100000">
                                          <p:val>
                                            <p:strVal val="#ppt_x"/>
                                          </p:val>
                                        </p:tav>
                                      </p:tavLst>
                                    </p:anim>
                                    <p:anim calcmode="lin" valueType="num">
                                      <p:cBhvr additive="base">
                                        <p:cTn id="788" dur="50" fill="hold"/>
                                        <p:tgtEl>
                                          <p:spTgt spid="161"/>
                                        </p:tgtEl>
                                        <p:attrNameLst>
                                          <p:attrName>ppt_y</p:attrName>
                                        </p:attrNameLst>
                                      </p:cBhvr>
                                      <p:tavLst>
                                        <p:tav tm="0">
                                          <p:val>
                                            <p:strVal val="0-#ppt_h/2"/>
                                          </p:val>
                                        </p:tav>
                                        <p:tav tm="100000">
                                          <p:val>
                                            <p:strVal val="#ppt_y"/>
                                          </p:val>
                                        </p:tav>
                                      </p:tavLst>
                                    </p:anim>
                                  </p:childTnLst>
                                </p:cTn>
                              </p:par>
                            </p:childTnLst>
                          </p:cTn>
                        </p:par>
                        <p:par>
                          <p:cTn id="789" fill="hold">
                            <p:stCondLst>
                              <p:cond delay="8300"/>
                            </p:stCondLst>
                            <p:childTnLst>
                              <p:par>
                                <p:cTn id="790" presetID="2" presetClass="entr" presetSubtype="1" fill="hold" grpId="0" nodeType="afterEffect">
                                  <p:stCondLst>
                                    <p:cond delay="0"/>
                                  </p:stCondLst>
                                  <p:childTnLst>
                                    <p:set>
                                      <p:cBhvr>
                                        <p:cTn id="791" dur="1" fill="hold">
                                          <p:stCondLst>
                                            <p:cond delay="0"/>
                                          </p:stCondLst>
                                        </p:cTn>
                                        <p:tgtEl>
                                          <p:spTgt spid="162"/>
                                        </p:tgtEl>
                                        <p:attrNameLst>
                                          <p:attrName>style.visibility</p:attrName>
                                        </p:attrNameLst>
                                      </p:cBhvr>
                                      <p:to>
                                        <p:strVal val="visible"/>
                                      </p:to>
                                    </p:set>
                                    <p:anim calcmode="lin" valueType="num">
                                      <p:cBhvr additive="base">
                                        <p:cTn id="792" dur="50" fill="hold"/>
                                        <p:tgtEl>
                                          <p:spTgt spid="162"/>
                                        </p:tgtEl>
                                        <p:attrNameLst>
                                          <p:attrName>ppt_x</p:attrName>
                                        </p:attrNameLst>
                                      </p:cBhvr>
                                      <p:tavLst>
                                        <p:tav tm="0">
                                          <p:val>
                                            <p:strVal val="#ppt_x"/>
                                          </p:val>
                                        </p:tav>
                                        <p:tav tm="100000">
                                          <p:val>
                                            <p:strVal val="#ppt_x"/>
                                          </p:val>
                                        </p:tav>
                                      </p:tavLst>
                                    </p:anim>
                                    <p:anim calcmode="lin" valueType="num">
                                      <p:cBhvr additive="base">
                                        <p:cTn id="793" dur="50" fill="hold"/>
                                        <p:tgtEl>
                                          <p:spTgt spid="162"/>
                                        </p:tgtEl>
                                        <p:attrNameLst>
                                          <p:attrName>ppt_y</p:attrName>
                                        </p:attrNameLst>
                                      </p:cBhvr>
                                      <p:tavLst>
                                        <p:tav tm="0">
                                          <p:val>
                                            <p:strVal val="0-#ppt_h/2"/>
                                          </p:val>
                                        </p:tav>
                                        <p:tav tm="100000">
                                          <p:val>
                                            <p:strVal val="#ppt_y"/>
                                          </p:val>
                                        </p:tav>
                                      </p:tavLst>
                                    </p:anim>
                                  </p:childTnLst>
                                </p:cTn>
                              </p:par>
                            </p:childTnLst>
                          </p:cTn>
                        </p:par>
                        <p:par>
                          <p:cTn id="794" fill="hold">
                            <p:stCondLst>
                              <p:cond delay="8350"/>
                            </p:stCondLst>
                            <p:childTnLst>
                              <p:par>
                                <p:cTn id="795" presetID="2" presetClass="entr" presetSubtype="1" fill="hold" grpId="0" nodeType="afterEffect">
                                  <p:stCondLst>
                                    <p:cond delay="0"/>
                                  </p:stCondLst>
                                  <p:childTnLst>
                                    <p:set>
                                      <p:cBhvr>
                                        <p:cTn id="796" dur="1" fill="hold">
                                          <p:stCondLst>
                                            <p:cond delay="0"/>
                                          </p:stCondLst>
                                        </p:cTn>
                                        <p:tgtEl>
                                          <p:spTgt spid="163"/>
                                        </p:tgtEl>
                                        <p:attrNameLst>
                                          <p:attrName>style.visibility</p:attrName>
                                        </p:attrNameLst>
                                      </p:cBhvr>
                                      <p:to>
                                        <p:strVal val="visible"/>
                                      </p:to>
                                    </p:set>
                                    <p:anim calcmode="lin" valueType="num">
                                      <p:cBhvr additive="base">
                                        <p:cTn id="797" dur="50" fill="hold"/>
                                        <p:tgtEl>
                                          <p:spTgt spid="163"/>
                                        </p:tgtEl>
                                        <p:attrNameLst>
                                          <p:attrName>ppt_x</p:attrName>
                                        </p:attrNameLst>
                                      </p:cBhvr>
                                      <p:tavLst>
                                        <p:tav tm="0">
                                          <p:val>
                                            <p:strVal val="#ppt_x"/>
                                          </p:val>
                                        </p:tav>
                                        <p:tav tm="100000">
                                          <p:val>
                                            <p:strVal val="#ppt_x"/>
                                          </p:val>
                                        </p:tav>
                                      </p:tavLst>
                                    </p:anim>
                                    <p:anim calcmode="lin" valueType="num">
                                      <p:cBhvr additive="base">
                                        <p:cTn id="798" dur="50" fill="hold"/>
                                        <p:tgtEl>
                                          <p:spTgt spid="163"/>
                                        </p:tgtEl>
                                        <p:attrNameLst>
                                          <p:attrName>ppt_y</p:attrName>
                                        </p:attrNameLst>
                                      </p:cBhvr>
                                      <p:tavLst>
                                        <p:tav tm="0">
                                          <p:val>
                                            <p:strVal val="0-#ppt_h/2"/>
                                          </p:val>
                                        </p:tav>
                                        <p:tav tm="100000">
                                          <p:val>
                                            <p:strVal val="#ppt_y"/>
                                          </p:val>
                                        </p:tav>
                                      </p:tavLst>
                                    </p:anim>
                                  </p:childTnLst>
                                </p:cTn>
                              </p:par>
                            </p:childTnLst>
                          </p:cTn>
                        </p:par>
                        <p:par>
                          <p:cTn id="799" fill="hold">
                            <p:stCondLst>
                              <p:cond delay="8400"/>
                            </p:stCondLst>
                            <p:childTnLst>
                              <p:par>
                                <p:cTn id="800" presetID="2" presetClass="entr" presetSubtype="1" fill="hold" grpId="0" nodeType="afterEffect">
                                  <p:stCondLst>
                                    <p:cond delay="0"/>
                                  </p:stCondLst>
                                  <p:childTnLst>
                                    <p:set>
                                      <p:cBhvr>
                                        <p:cTn id="801" dur="1" fill="hold">
                                          <p:stCondLst>
                                            <p:cond delay="0"/>
                                          </p:stCondLst>
                                        </p:cTn>
                                        <p:tgtEl>
                                          <p:spTgt spid="164"/>
                                        </p:tgtEl>
                                        <p:attrNameLst>
                                          <p:attrName>style.visibility</p:attrName>
                                        </p:attrNameLst>
                                      </p:cBhvr>
                                      <p:to>
                                        <p:strVal val="visible"/>
                                      </p:to>
                                    </p:set>
                                    <p:anim calcmode="lin" valueType="num">
                                      <p:cBhvr additive="base">
                                        <p:cTn id="802" dur="50" fill="hold"/>
                                        <p:tgtEl>
                                          <p:spTgt spid="164"/>
                                        </p:tgtEl>
                                        <p:attrNameLst>
                                          <p:attrName>ppt_x</p:attrName>
                                        </p:attrNameLst>
                                      </p:cBhvr>
                                      <p:tavLst>
                                        <p:tav tm="0">
                                          <p:val>
                                            <p:strVal val="#ppt_x"/>
                                          </p:val>
                                        </p:tav>
                                        <p:tav tm="100000">
                                          <p:val>
                                            <p:strVal val="#ppt_x"/>
                                          </p:val>
                                        </p:tav>
                                      </p:tavLst>
                                    </p:anim>
                                    <p:anim calcmode="lin" valueType="num">
                                      <p:cBhvr additive="base">
                                        <p:cTn id="803" dur="50" fill="hold"/>
                                        <p:tgtEl>
                                          <p:spTgt spid="164"/>
                                        </p:tgtEl>
                                        <p:attrNameLst>
                                          <p:attrName>ppt_y</p:attrName>
                                        </p:attrNameLst>
                                      </p:cBhvr>
                                      <p:tavLst>
                                        <p:tav tm="0">
                                          <p:val>
                                            <p:strVal val="0-#ppt_h/2"/>
                                          </p:val>
                                        </p:tav>
                                        <p:tav tm="100000">
                                          <p:val>
                                            <p:strVal val="#ppt_y"/>
                                          </p:val>
                                        </p:tav>
                                      </p:tavLst>
                                    </p:anim>
                                  </p:childTnLst>
                                </p:cTn>
                              </p:par>
                            </p:childTnLst>
                          </p:cTn>
                        </p:par>
                        <p:par>
                          <p:cTn id="804" fill="hold">
                            <p:stCondLst>
                              <p:cond delay="8450"/>
                            </p:stCondLst>
                            <p:childTnLst>
                              <p:par>
                                <p:cTn id="805" presetID="2" presetClass="entr" presetSubtype="1" fill="hold" grpId="0" nodeType="afterEffect">
                                  <p:stCondLst>
                                    <p:cond delay="0"/>
                                  </p:stCondLst>
                                  <p:childTnLst>
                                    <p:set>
                                      <p:cBhvr>
                                        <p:cTn id="806" dur="1" fill="hold">
                                          <p:stCondLst>
                                            <p:cond delay="0"/>
                                          </p:stCondLst>
                                        </p:cTn>
                                        <p:tgtEl>
                                          <p:spTgt spid="165"/>
                                        </p:tgtEl>
                                        <p:attrNameLst>
                                          <p:attrName>style.visibility</p:attrName>
                                        </p:attrNameLst>
                                      </p:cBhvr>
                                      <p:to>
                                        <p:strVal val="visible"/>
                                      </p:to>
                                    </p:set>
                                    <p:anim calcmode="lin" valueType="num">
                                      <p:cBhvr additive="base">
                                        <p:cTn id="807" dur="50" fill="hold"/>
                                        <p:tgtEl>
                                          <p:spTgt spid="165"/>
                                        </p:tgtEl>
                                        <p:attrNameLst>
                                          <p:attrName>ppt_x</p:attrName>
                                        </p:attrNameLst>
                                      </p:cBhvr>
                                      <p:tavLst>
                                        <p:tav tm="0">
                                          <p:val>
                                            <p:strVal val="#ppt_x"/>
                                          </p:val>
                                        </p:tav>
                                        <p:tav tm="100000">
                                          <p:val>
                                            <p:strVal val="#ppt_x"/>
                                          </p:val>
                                        </p:tav>
                                      </p:tavLst>
                                    </p:anim>
                                    <p:anim calcmode="lin" valueType="num">
                                      <p:cBhvr additive="base">
                                        <p:cTn id="808" dur="50" fill="hold"/>
                                        <p:tgtEl>
                                          <p:spTgt spid="165"/>
                                        </p:tgtEl>
                                        <p:attrNameLst>
                                          <p:attrName>ppt_y</p:attrName>
                                        </p:attrNameLst>
                                      </p:cBhvr>
                                      <p:tavLst>
                                        <p:tav tm="0">
                                          <p:val>
                                            <p:strVal val="0-#ppt_h/2"/>
                                          </p:val>
                                        </p:tav>
                                        <p:tav tm="100000">
                                          <p:val>
                                            <p:strVal val="#ppt_y"/>
                                          </p:val>
                                        </p:tav>
                                      </p:tavLst>
                                    </p:anim>
                                  </p:childTnLst>
                                </p:cTn>
                              </p:par>
                            </p:childTnLst>
                          </p:cTn>
                        </p:par>
                        <p:par>
                          <p:cTn id="809" fill="hold">
                            <p:stCondLst>
                              <p:cond delay="8500"/>
                            </p:stCondLst>
                            <p:childTnLst>
                              <p:par>
                                <p:cTn id="810" presetID="2" presetClass="entr" presetSubtype="1" fill="hold" grpId="0" nodeType="afterEffect">
                                  <p:stCondLst>
                                    <p:cond delay="0"/>
                                  </p:stCondLst>
                                  <p:childTnLst>
                                    <p:set>
                                      <p:cBhvr>
                                        <p:cTn id="811" dur="1" fill="hold">
                                          <p:stCondLst>
                                            <p:cond delay="0"/>
                                          </p:stCondLst>
                                        </p:cTn>
                                        <p:tgtEl>
                                          <p:spTgt spid="166"/>
                                        </p:tgtEl>
                                        <p:attrNameLst>
                                          <p:attrName>style.visibility</p:attrName>
                                        </p:attrNameLst>
                                      </p:cBhvr>
                                      <p:to>
                                        <p:strVal val="visible"/>
                                      </p:to>
                                    </p:set>
                                    <p:anim calcmode="lin" valueType="num">
                                      <p:cBhvr additive="base">
                                        <p:cTn id="812" dur="50" fill="hold"/>
                                        <p:tgtEl>
                                          <p:spTgt spid="166"/>
                                        </p:tgtEl>
                                        <p:attrNameLst>
                                          <p:attrName>ppt_x</p:attrName>
                                        </p:attrNameLst>
                                      </p:cBhvr>
                                      <p:tavLst>
                                        <p:tav tm="0">
                                          <p:val>
                                            <p:strVal val="#ppt_x"/>
                                          </p:val>
                                        </p:tav>
                                        <p:tav tm="100000">
                                          <p:val>
                                            <p:strVal val="#ppt_x"/>
                                          </p:val>
                                        </p:tav>
                                      </p:tavLst>
                                    </p:anim>
                                    <p:anim calcmode="lin" valueType="num">
                                      <p:cBhvr additive="base">
                                        <p:cTn id="813" dur="50" fill="hold"/>
                                        <p:tgtEl>
                                          <p:spTgt spid="166"/>
                                        </p:tgtEl>
                                        <p:attrNameLst>
                                          <p:attrName>ppt_y</p:attrName>
                                        </p:attrNameLst>
                                      </p:cBhvr>
                                      <p:tavLst>
                                        <p:tav tm="0">
                                          <p:val>
                                            <p:strVal val="0-#ppt_h/2"/>
                                          </p:val>
                                        </p:tav>
                                        <p:tav tm="100000">
                                          <p:val>
                                            <p:strVal val="#ppt_y"/>
                                          </p:val>
                                        </p:tav>
                                      </p:tavLst>
                                    </p:anim>
                                  </p:childTnLst>
                                </p:cTn>
                              </p:par>
                            </p:childTnLst>
                          </p:cTn>
                        </p:par>
                        <p:par>
                          <p:cTn id="814" fill="hold">
                            <p:stCondLst>
                              <p:cond delay="8550"/>
                            </p:stCondLst>
                            <p:childTnLst>
                              <p:par>
                                <p:cTn id="815" presetID="2" presetClass="entr" presetSubtype="1" fill="hold" grpId="0" nodeType="afterEffect">
                                  <p:stCondLst>
                                    <p:cond delay="0"/>
                                  </p:stCondLst>
                                  <p:childTnLst>
                                    <p:set>
                                      <p:cBhvr>
                                        <p:cTn id="816" dur="1" fill="hold">
                                          <p:stCondLst>
                                            <p:cond delay="0"/>
                                          </p:stCondLst>
                                        </p:cTn>
                                        <p:tgtEl>
                                          <p:spTgt spid="167"/>
                                        </p:tgtEl>
                                        <p:attrNameLst>
                                          <p:attrName>style.visibility</p:attrName>
                                        </p:attrNameLst>
                                      </p:cBhvr>
                                      <p:to>
                                        <p:strVal val="visible"/>
                                      </p:to>
                                    </p:set>
                                    <p:anim calcmode="lin" valueType="num">
                                      <p:cBhvr additive="base">
                                        <p:cTn id="817" dur="50" fill="hold"/>
                                        <p:tgtEl>
                                          <p:spTgt spid="167"/>
                                        </p:tgtEl>
                                        <p:attrNameLst>
                                          <p:attrName>ppt_x</p:attrName>
                                        </p:attrNameLst>
                                      </p:cBhvr>
                                      <p:tavLst>
                                        <p:tav tm="0">
                                          <p:val>
                                            <p:strVal val="#ppt_x"/>
                                          </p:val>
                                        </p:tav>
                                        <p:tav tm="100000">
                                          <p:val>
                                            <p:strVal val="#ppt_x"/>
                                          </p:val>
                                        </p:tav>
                                      </p:tavLst>
                                    </p:anim>
                                    <p:anim calcmode="lin" valueType="num">
                                      <p:cBhvr additive="base">
                                        <p:cTn id="818" dur="50" fill="hold"/>
                                        <p:tgtEl>
                                          <p:spTgt spid="167"/>
                                        </p:tgtEl>
                                        <p:attrNameLst>
                                          <p:attrName>ppt_y</p:attrName>
                                        </p:attrNameLst>
                                      </p:cBhvr>
                                      <p:tavLst>
                                        <p:tav tm="0">
                                          <p:val>
                                            <p:strVal val="0-#ppt_h/2"/>
                                          </p:val>
                                        </p:tav>
                                        <p:tav tm="100000">
                                          <p:val>
                                            <p:strVal val="#ppt_y"/>
                                          </p:val>
                                        </p:tav>
                                      </p:tavLst>
                                    </p:anim>
                                  </p:childTnLst>
                                </p:cTn>
                              </p:par>
                            </p:childTnLst>
                          </p:cTn>
                        </p:par>
                        <p:par>
                          <p:cTn id="819" fill="hold">
                            <p:stCondLst>
                              <p:cond delay="8600"/>
                            </p:stCondLst>
                            <p:childTnLst>
                              <p:par>
                                <p:cTn id="820" presetID="2" presetClass="entr" presetSubtype="1" fill="hold" grpId="0" nodeType="afterEffect">
                                  <p:stCondLst>
                                    <p:cond delay="0"/>
                                  </p:stCondLst>
                                  <p:childTnLst>
                                    <p:set>
                                      <p:cBhvr>
                                        <p:cTn id="821" dur="1" fill="hold">
                                          <p:stCondLst>
                                            <p:cond delay="0"/>
                                          </p:stCondLst>
                                        </p:cTn>
                                        <p:tgtEl>
                                          <p:spTgt spid="168"/>
                                        </p:tgtEl>
                                        <p:attrNameLst>
                                          <p:attrName>style.visibility</p:attrName>
                                        </p:attrNameLst>
                                      </p:cBhvr>
                                      <p:to>
                                        <p:strVal val="visible"/>
                                      </p:to>
                                    </p:set>
                                    <p:anim calcmode="lin" valueType="num">
                                      <p:cBhvr additive="base">
                                        <p:cTn id="822" dur="50" fill="hold"/>
                                        <p:tgtEl>
                                          <p:spTgt spid="168"/>
                                        </p:tgtEl>
                                        <p:attrNameLst>
                                          <p:attrName>ppt_x</p:attrName>
                                        </p:attrNameLst>
                                      </p:cBhvr>
                                      <p:tavLst>
                                        <p:tav tm="0">
                                          <p:val>
                                            <p:strVal val="#ppt_x"/>
                                          </p:val>
                                        </p:tav>
                                        <p:tav tm="100000">
                                          <p:val>
                                            <p:strVal val="#ppt_x"/>
                                          </p:val>
                                        </p:tav>
                                      </p:tavLst>
                                    </p:anim>
                                    <p:anim calcmode="lin" valueType="num">
                                      <p:cBhvr additive="base">
                                        <p:cTn id="823" dur="50" fill="hold"/>
                                        <p:tgtEl>
                                          <p:spTgt spid="168"/>
                                        </p:tgtEl>
                                        <p:attrNameLst>
                                          <p:attrName>ppt_y</p:attrName>
                                        </p:attrNameLst>
                                      </p:cBhvr>
                                      <p:tavLst>
                                        <p:tav tm="0">
                                          <p:val>
                                            <p:strVal val="0-#ppt_h/2"/>
                                          </p:val>
                                        </p:tav>
                                        <p:tav tm="100000">
                                          <p:val>
                                            <p:strVal val="#ppt_y"/>
                                          </p:val>
                                        </p:tav>
                                      </p:tavLst>
                                    </p:anim>
                                  </p:childTnLst>
                                </p:cTn>
                              </p:par>
                            </p:childTnLst>
                          </p:cTn>
                        </p:par>
                        <p:par>
                          <p:cTn id="824" fill="hold">
                            <p:stCondLst>
                              <p:cond delay="8650"/>
                            </p:stCondLst>
                            <p:childTnLst>
                              <p:par>
                                <p:cTn id="825" presetID="2" presetClass="entr" presetSubtype="1" fill="hold" grpId="0" nodeType="afterEffect">
                                  <p:stCondLst>
                                    <p:cond delay="0"/>
                                  </p:stCondLst>
                                  <p:childTnLst>
                                    <p:set>
                                      <p:cBhvr>
                                        <p:cTn id="826" dur="1" fill="hold">
                                          <p:stCondLst>
                                            <p:cond delay="0"/>
                                          </p:stCondLst>
                                        </p:cTn>
                                        <p:tgtEl>
                                          <p:spTgt spid="169"/>
                                        </p:tgtEl>
                                        <p:attrNameLst>
                                          <p:attrName>style.visibility</p:attrName>
                                        </p:attrNameLst>
                                      </p:cBhvr>
                                      <p:to>
                                        <p:strVal val="visible"/>
                                      </p:to>
                                    </p:set>
                                    <p:anim calcmode="lin" valueType="num">
                                      <p:cBhvr additive="base">
                                        <p:cTn id="827" dur="50" fill="hold"/>
                                        <p:tgtEl>
                                          <p:spTgt spid="169"/>
                                        </p:tgtEl>
                                        <p:attrNameLst>
                                          <p:attrName>ppt_x</p:attrName>
                                        </p:attrNameLst>
                                      </p:cBhvr>
                                      <p:tavLst>
                                        <p:tav tm="0">
                                          <p:val>
                                            <p:strVal val="#ppt_x"/>
                                          </p:val>
                                        </p:tav>
                                        <p:tav tm="100000">
                                          <p:val>
                                            <p:strVal val="#ppt_x"/>
                                          </p:val>
                                        </p:tav>
                                      </p:tavLst>
                                    </p:anim>
                                    <p:anim calcmode="lin" valueType="num">
                                      <p:cBhvr additive="base">
                                        <p:cTn id="828" dur="50" fill="hold"/>
                                        <p:tgtEl>
                                          <p:spTgt spid="169"/>
                                        </p:tgtEl>
                                        <p:attrNameLst>
                                          <p:attrName>ppt_y</p:attrName>
                                        </p:attrNameLst>
                                      </p:cBhvr>
                                      <p:tavLst>
                                        <p:tav tm="0">
                                          <p:val>
                                            <p:strVal val="0-#ppt_h/2"/>
                                          </p:val>
                                        </p:tav>
                                        <p:tav tm="100000">
                                          <p:val>
                                            <p:strVal val="#ppt_y"/>
                                          </p:val>
                                        </p:tav>
                                      </p:tavLst>
                                    </p:anim>
                                  </p:childTnLst>
                                </p:cTn>
                              </p:par>
                            </p:childTnLst>
                          </p:cTn>
                        </p:par>
                        <p:par>
                          <p:cTn id="829" fill="hold">
                            <p:stCondLst>
                              <p:cond delay="8700"/>
                            </p:stCondLst>
                            <p:childTnLst>
                              <p:par>
                                <p:cTn id="830" presetID="2" presetClass="entr" presetSubtype="1" fill="hold" grpId="0" nodeType="afterEffect">
                                  <p:stCondLst>
                                    <p:cond delay="0"/>
                                  </p:stCondLst>
                                  <p:childTnLst>
                                    <p:set>
                                      <p:cBhvr>
                                        <p:cTn id="831" dur="1" fill="hold">
                                          <p:stCondLst>
                                            <p:cond delay="0"/>
                                          </p:stCondLst>
                                        </p:cTn>
                                        <p:tgtEl>
                                          <p:spTgt spid="170"/>
                                        </p:tgtEl>
                                        <p:attrNameLst>
                                          <p:attrName>style.visibility</p:attrName>
                                        </p:attrNameLst>
                                      </p:cBhvr>
                                      <p:to>
                                        <p:strVal val="visible"/>
                                      </p:to>
                                    </p:set>
                                    <p:anim calcmode="lin" valueType="num">
                                      <p:cBhvr additive="base">
                                        <p:cTn id="832" dur="50" fill="hold"/>
                                        <p:tgtEl>
                                          <p:spTgt spid="170"/>
                                        </p:tgtEl>
                                        <p:attrNameLst>
                                          <p:attrName>ppt_x</p:attrName>
                                        </p:attrNameLst>
                                      </p:cBhvr>
                                      <p:tavLst>
                                        <p:tav tm="0">
                                          <p:val>
                                            <p:strVal val="#ppt_x"/>
                                          </p:val>
                                        </p:tav>
                                        <p:tav tm="100000">
                                          <p:val>
                                            <p:strVal val="#ppt_x"/>
                                          </p:val>
                                        </p:tav>
                                      </p:tavLst>
                                    </p:anim>
                                    <p:anim calcmode="lin" valueType="num">
                                      <p:cBhvr additive="base">
                                        <p:cTn id="833" dur="50" fill="hold"/>
                                        <p:tgtEl>
                                          <p:spTgt spid="170"/>
                                        </p:tgtEl>
                                        <p:attrNameLst>
                                          <p:attrName>ppt_y</p:attrName>
                                        </p:attrNameLst>
                                      </p:cBhvr>
                                      <p:tavLst>
                                        <p:tav tm="0">
                                          <p:val>
                                            <p:strVal val="0-#ppt_h/2"/>
                                          </p:val>
                                        </p:tav>
                                        <p:tav tm="100000">
                                          <p:val>
                                            <p:strVal val="#ppt_y"/>
                                          </p:val>
                                        </p:tav>
                                      </p:tavLst>
                                    </p:anim>
                                  </p:childTnLst>
                                </p:cTn>
                              </p:par>
                            </p:childTnLst>
                          </p:cTn>
                        </p:par>
                        <p:par>
                          <p:cTn id="834" fill="hold">
                            <p:stCondLst>
                              <p:cond delay="8750"/>
                            </p:stCondLst>
                            <p:childTnLst>
                              <p:par>
                                <p:cTn id="835" presetID="2" presetClass="entr" presetSubtype="1" fill="hold" grpId="0" nodeType="afterEffect">
                                  <p:stCondLst>
                                    <p:cond delay="0"/>
                                  </p:stCondLst>
                                  <p:childTnLst>
                                    <p:set>
                                      <p:cBhvr>
                                        <p:cTn id="836" dur="1" fill="hold">
                                          <p:stCondLst>
                                            <p:cond delay="0"/>
                                          </p:stCondLst>
                                        </p:cTn>
                                        <p:tgtEl>
                                          <p:spTgt spid="171"/>
                                        </p:tgtEl>
                                        <p:attrNameLst>
                                          <p:attrName>style.visibility</p:attrName>
                                        </p:attrNameLst>
                                      </p:cBhvr>
                                      <p:to>
                                        <p:strVal val="visible"/>
                                      </p:to>
                                    </p:set>
                                    <p:anim calcmode="lin" valueType="num">
                                      <p:cBhvr additive="base">
                                        <p:cTn id="837" dur="50" fill="hold"/>
                                        <p:tgtEl>
                                          <p:spTgt spid="171"/>
                                        </p:tgtEl>
                                        <p:attrNameLst>
                                          <p:attrName>ppt_x</p:attrName>
                                        </p:attrNameLst>
                                      </p:cBhvr>
                                      <p:tavLst>
                                        <p:tav tm="0">
                                          <p:val>
                                            <p:strVal val="#ppt_x"/>
                                          </p:val>
                                        </p:tav>
                                        <p:tav tm="100000">
                                          <p:val>
                                            <p:strVal val="#ppt_x"/>
                                          </p:val>
                                        </p:tav>
                                      </p:tavLst>
                                    </p:anim>
                                    <p:anim calcmode="lin" valueType="num">
                                      <p:cBhvr additive="base">
                                        <p:cTn id="838" dur="50" fill="hold"/>
                                        <p:tgtEl>
                                          <p:spTgt spid="171"/>
                                        </p:tgtEl>
                                        <p:attrNameLst>
                                          <p:attrName>ppt_y</p:attrName>
                                        </p:attrNameLst>
                                      </p:cBhvr>
                                      <p:tavLst>
                                        <p:tav tm="0">
                                          <p:val>
                                            <p:strVal val="0-#ppt_h/2"/>
                                          </p:val>
                                        </p:tav>
                                        <p:tav tm="100000">
                                          <p:val>
                                            <p:strVal val="#ppt_y"/>
                                          </p:val>
                                        </p:tav>
                                      </p:tavLst>
                                    </p:anim>
                                  </p:childTnLst>
                                </p:cTn>
                              </p:par>
                            </p:childTnLst>
                          </p:cTn>
                        </p:par>
                        <p:par>
                          <p:cTn id="839" fill="hold">
                            <p:stCondLst>
                              <p:cond delay="8800"/>
                            </p:stCondLst>
                            <p:childTnLst>
                              <p:par>
                                <p:cTn id="840" presetID="2" presetClass="entr" presetSubtype="1" fill="hold" grpId="0" nodeType="afterEffect">
                                  <p:stCondLst>
                                    <p:cond delay="0"/>
                                  </p:stCondLst>
                                  <p:childTnLst>
                                    <p:set>
                                      <p:cBhvr>
                                        <p:cTn id="841" dur="1" fill="hold">
                                          <p:stCondLst>
                                            <p:cond delay="0"/>
                                          </p:stCondLst>
                                        </p:cTn>
                                        <p:tgtEl>
                                          <p:spTgt spid="172"/>
                                        </p:tgtEl>
                                        <p:attrNameLst>
                                          <p:attrName>style.visibility</p:attrName>
                                        </p:attrNameLst>
                                      </p:cBhvr>
                                      <p:to>
                                        <p:strVal val="visible"/>
                                      </p:to>
                                    </p:set>
                                    <p:anim calcmode="lin" valueType="num">
                                      <p:cBhvr additive="base">
                                        <p:cTn id="842" dur="50" fill="hold"/>
                                        <p:tgtEl>
                                          <p:spTgt spid="172"/>
                                        </p:tgtEl>
                                        <p:attrNameLst>
                                          <p:attrName>ppt_x</p:attrName>
                                        </p:attrNameLst>
                                      </p:cBhvr>
                                      <p:tavLst>
                                        <p:tav tm="0">
                                          <p:val>
                                            <p:strVal val="#ppt_x"/>
                                          </p:val>
                                        </p:tav>
                                        <p:tav tm="100000">
                                          <p:val>
                                            <p:strVal val="#ppt_x"/>
                                          </p:val>
                                        </p:tav>
                                      </p:tavLst>
                                    </p:anim>
                                    <p:anim calcmode="lin" valueType="num">
                                      <p:cBhvr additive="base">
                                        <p:cTn id="843" dur="50" fill="hold"/>
                                        <p:tgtEl>
                                          <p:spTgt spid="172"/>
                                        </p:tgtEl>
                                        <p:attrNameLst>
                                          <p:attrName>ppt_y</p:attrName>
                                        </p:attrNameLst>
                                      </p:cBhvr>
                                      <p:tavLst>
                                        <p:tav tm="0">
                                          <p:val>
                                            <p:strVal val="0-#ppt_h/2"/>
                                          </p:val>
                                        </p:tav>
                                        <p:tav tm="100000">
                                          <p:val>
                                            <p:strVal val="#ppt_y"/>
                                          </p:val>
                                        </p:tav>
                                      </p:tavLst>
                                    </p:anim>
                                  </p:childTnLst>
                                </p:cTn>
                              </p:par>
                            </p:childTnLst>
                          </p:cTn>
                        </p:par>
                        <p:par>
                          <p:cTn id="844" fill="hold">
                            <p:stCondLst>
                              <p:cond delay="8850"/>
                            </p:stCondLst>
                            <p:childTnLst>
                              <p:par>
                                <p:cTn id="845" presetID="2" presetClass="entr" presetSubtype="1" fill="hold" grpId="0" nodeType="afterEffect">
                                  <p:stCondLst>
                                    <p:cond delay="0"/>
                                  </p:stCondLst>
                                  <p:childTnLst>
                                    <p:set>
                                      <p:cBhvr>
                                        <p:cTn id="846" dur="1" fill="hold">
                                          <p:stCondLst>
                                            <p:cond delay="0"/>
                                          </p:stCondLst>
                                        </p:cTn>
                                        <p:tgtEl>
                                          <p:spTgt spid="173"/>
                                        </p:tgtEl>
                                        <p:attrNameLst>
                                          <p:attrName>style.visibility</p:attrName>
                                        </p:attrNameLst>
                                      </p:cBhvr>
                                      <p:to>
                                        <p:strVal val="visible"/>
                                      </p:to>
                                    </p:set>
                                    <p:anim calcmode="lin" valueType="num">
                                      <p:cBhvr additive="base">
                                        <p:cTn id="847" dur="50" fill="hold"/>
                                        <p:tgtEl>
                                          <p:spTgt spid="173"/>
                                        </p:tgtEl>
                                        <p:attrNameLst>
                                          <p:attrName>ppt_x</p:attrName>
                                        </p:attrNameLst>
                                      </p:cBhvr>
                                      <p:tavLst>
                                        <p:tav tm="0">
                                          <p:val>
                                            <p:strVal val="#ppt_x"/>
                                          </p:val>
                                        </p:tav>
                                        <p:tav tm="100000">
                                          <p:val>
                                            <p:strVal val="#ppt_x"/>
                                          </p:val>
                                        </p:tav>
                                      </p:tavLst>
                                    </p:anim>
                                    <p:anim calcmode="lin" valueType="num">
                                      <p:cBhvr additive="base">
                                        <p:cTn id="848" dur="50" fill="hold"/>
                                        <p:tgtEl>
                                          <p:spTgt spid="173"/>
                                        </p:tgtEl>
                                        <p:attrNameLst>
                                          <p:attrName>ppt_y</p:attrName>
                                        </p:attrNameLst>
                                      </p:cBhvr>
                                      <p:tavLst>
                                        <p:tav tm="0">
                                          <p:val>
                                            <p:strVal val="0-#ppt_h/2"/>
                                          </p:val>
                                        </p:tav>
                                        <p:tav tm="100000">
                                          <p:val>
                                            <p:strVal val="#ppt_y"/>
                                          </p:val>
                                        </p:tav>
                                      </p:tavLst>
                                    </p:anim>
                                  </p:childTnLst>
                                </p:cTn>
                              </p:par>
                            </p:childTnLst>
                          </p:cTn>
                        </p:par>
                        <p:par>
                          <p:cTn id="849" fill="hold">
                            <p:stCondLst>
                              <p:cond delay="8900"/>
                            </p:stCondLst>
                            <p:childTnLst>
                              <p:par>
                                <p:cTn id="850" presetID="2" presetClass="entr" presetSubtype="1" fill="hold" grpId="0" nodeType="afterEffect">
                                  <p:stCondLst>
                                    <p:cond delay="0"/>
                                  </p:stCondLst>
                                  <p:childTnLst>
                                    <p:set>
                                      <p:cBhvr>
                                        <p:cTn id="851" dur="1" fill="hold">
                                          <p:stCondLst>
                                            <p:cond delay="0"/>
                                          </p:stCondLst>
                                        </p:cTn>
                                        <p:tgtEl>
                                          <p:spTgt spid="174"/>
                                        </p:tgtEl>
                                        <p:attrNameLst>
                                          <p:attrName>style.visibility</p:attrName>
                                        </p:attrNameLst>
                                      </p:cBhvr>
                                      <p:to>
                                        <p:strVal val="visible"/>
                                      </p:to>
                                    </p:set>
                                    <p:anim calcmode="lin" valueType="num">
                                      <p:cBhvr additive="base">
                                        <p:cTn id="852" dur="50" fill="hold"/>
                                        <p:tgtEl>
                                          <p:spTgt spid="174"/>
                                        </p:tgtEl>
                                        <p:attrNameLst>
                                          <p:attrName>ppt_x</p:attrName>
                                        </p:attrNameLst>
                                      </p:cBhvr>
                                      <p:tavLst>
                                        <p:tav tm="0">
                                          <p:val>
                                            <p:strVal val="#ppt_x"/>
                                          </p:val>
                                        </p:tav>
                                        <p:tav tm="100000">
                                          <p:val>
                                            <p:strVal val="#ppt_x"/>
                                          </p:val>
                                        </p:tav>
                                      </p:tavLst>
                                    </p:anim>
                                    <p:anim calcmode="lin" valueType="num">
                                      <p:cBhvr additive="base">
                                        <p:cTn id="853" dur="50" fill="hold"/>
                                        <p:tgtEl>
                                          <p:spTgt spid="174"/>
                                        </p:tgtEl>
                                        <p:attrNameLst>
                                          <p:attrName>ppt_y</p:attrName>
                                        </p:attrNameLst>
                                      </p:cBhvr>
                                      <p:tavLst>
                                        <p:tav tm="0">
                                          <p:val>
                                            <p:strVal val="0-#ppt_h/2"/>
                                          </p:val>
                                        </p:tav>
                                        <p:tav tm="100000">
                                          <p:val>
                                            <p:strVal val="#ppt_y"/>
                                          </p:val>
                                        </p:tav>
                                      </p:tavLst>
                                    </p:anim>
                                  </p:childTnLst>
                                </p:cTn>
                              </p:par>
                            </p:childTnLst>
                          </p:cTn>
                        </p:par>
                        <p:par>
                          <p:cTn id="854" fill="hold">
                            <p:stCondLst>
                              <p:cond delay="8950"/>
                            </p:stCondLst>
                            <p:childTnLst>
                              <p:par>
                                <p:cTn id="855" presetID="2" presetClass="entr" presetSubtype="1" fill="hold" grpId="0" nodeType="afterEffect">
                                  <p:stCondLst>
                                    <p:cond delay="0"/>
                                  </p:stCondLst>
                                  <p:childTnLst>
                                    <p:set>
                                      <p:cBhvr>
                                        <p:cTn id="856" dur="1" fill="hold">
                                          <p:stCondLst>
                                            <p:cond delay="0"/>
                                          </p:stCondLst>
                                        </p:cTn>
                                        <p:tgtEl>
                                          <p:spTgt spid="175"/>
                                        </p:tgtEl>
                                        <p:attrNameLst>
                                          <p:attrName>style.visibility</p:attrName>
                                        </p:attrNameLst>
                                      </p:cBhvr>
                                      <p:to>
                                        <p:strVal val="visible"/>
                                      </p:to>
                                    </p:set>
                                    <p:anim calcmode="lin" valueType="num">
                                      <p:cBhvr additive="base">
                                        <p:cTn id="857" dur="50" fill="hold"/>
                                        <p:tgtEl>
                                          <p:spTgt spid="175"/>
                                        </p:tgtEl>
                                        <p:attrNameLst>
                                          <p:attrName>ppt_x</p:attrName>
                                        </p:attrNameLst>
                                      </p:cBhvr>
                                      <p:tavLst>
                                        <p:tav tm="0">
                                          <p:val>
                                            <p:strVal val="#ppt_x"/>
                                          </p:val>
                                        </p:tav>
                                        <p:tav tm="100000">
                                          <p:val>
                                            <p:strVal val="#ppt_x"/>
                                          </p:val>
                                        </p:tav>
                                      </p:tavLst>
                                    </p:anim>
                                    <p:anim calcmode="lin" valueType="num">
                                      <p:cBhvr additive="base">
                                        <p:cTn id="858" dur="50" fill="hold"/>
                                        <p:tgtEl>
                                          <p:spTgt spid="175"/>
                                        </p:tgtEl>
                                        <p:attrNameLst>
                                          <p:attrName>ppt_y</p:attrName>
                                        </p:attrNameLst>
                                      </p:cBhvr>
                                      <p:tavLst>
                                        <p:tav tm="0">
                                          <p:val>
                                            <p:strVal val="0-#ppt_h/2"/>
                                          </p:val>
                                        </p:tav>
                                        <p:tav tm="100000">
                                          <p:val>
                                            <p:strVal val="#ppt_y"/>
                                          </p:val>
                                        </p:tav>
                                      </p:tavLst>
                                    </p:anim>
                                  </p:childTnLst>
                                </p:cTn>
                              </p:par>
                            </p:childTnLst>
                          </p:cTn>
                        </p:par>
                        <p:par>
                          <p:cTn id="859" fill="hold">
                            <p:stCondLst>
                              <p:cond delay="9000"/>
                            </p:stCondLst>
                            <p:childTnLst>
                              <p:par>
                                <p:cTn id="860" presetID="2" presetClass="entr" presetSubtype="1" fill="hold" grpId="0" nodeType="afterEffect">
                                  <p:stCondLst>
                                    <p:cond delay="0"/>
                                  </p:stCondLst>
                                  <p:childTnLst>
                                    <p:set>
                                      <p:cBhvr>
                                        <p:cTn id="861" dur="1" fill="hold">
                                          <p:stCondLst>
                                            <p:cond delay="0"/>
                                          </p:stCondLst>
                                        </p:cTn>
                                        <p:tgtEl>
                                          <p:spTgt spid="176"/>
                                        </p:tgtEl>
                                        <p:attrNameLst>
                                          <p:attrName>style.visibility</p:attrName>
                                        </p:attrNameLst>
                                      </p:cBhvr>
                                      <p:to>
                                        <p:strVal val="visible"/>
                                      </p:to>
                                    </p:set>
                                    <p:anim calcmode="lin" valueType="num">
                                      <p:cBhvr additive="base">
                                        <p:cTn id="862" dur="50" fill="hold"/>
                                        <p:tgtEl>
                                          <p:spTgt spid="176"/>
                                        </p:tgtEl>
                                        <p:attrNameLst>
                                          <p:attrName>ppt_x</p:attrName>
                                        </p:attrNameLst>
                                      </p:cBhvr>
                                      <p:tavLst>
                                        <p:tav tm="0">
                                          <p:val>
                                            <p:strVal val="#ppt_x"/>
                                          </p:val>
                                        </p:tav>
                                        <p:tav tm="100000">
                                          <p:val>
                                            <p:strVal val="#ppt_x"/>
                                          </p:val>
                                        </p:tav>
                                      </p:tavLst>
                                    </p:anim>
                                    <p:anim calcmode="lin" valueType="num">
                                      <p:cBhvr additive="base">
                                        <p:cTn id="863" dur="50" fill="hold"/>
                                        <p:tgtEl>
                                          <p:spTgt spid="176"/>
                                        </p:tgtEl>
                                        <p:attrNameLst>
                                          <p:attrName>ppt_y</p:attrName>
                                        </p:attrNameLst>
                                      </p:cBhvr>
                                      <p:tavLst>
                                        <p:tav tm="0">
                                          <p:val>
                                            <p:strVal val="0-#ppt_h/2"/>
                                          </p:val>
                                        </p:tav>
                                        <p:tav tm="100000">
                                          <p:val>
                                            <p:strVal val="#ppt_y"/>
                                          </p:val>
                                        </p:tav>
                                      </p:tavLst>
                                    </p:anim>
                                  </p:childTnLst>
                                </p:cTn>
                              </p:par>
                            </p:childTnLst>
                          </p:cTn>
                        </p:par>
                        <p:par>
                          <p:cTn id="864" fill="hold">
                            <p:stCondLst>
                              <p:cond delay="9050"/>
                            </p:stCondLst>
                            <p:childTnLst>
                              <p:par>
                                <p:cTn id="865" presetID="2" presetClass="entr" presetSubtype="1" fill="hold" grpId="0" nodeType="afterEffect">
                                  <p:stCondLst>
                                    <p:cond delay="0"/>
                                  </p:stCondLst>
                                  <p:childTnLst>
                                    <p:set>
                                      <p:cBhvr>
                                        <p:cTn id="866" dur="1" fill="hold">
                                          <p:stCondLst>
                                            <p:cond delay="0"/>
                                          </p:stCondLst>
                                        </p:cTn>
                                        <p:tgtEl>
                                          <p:spTgt spid="177"/>
                                        </p:tgtEl>
                                        <p:attrNameLst>
                                          <p:attrName>style.visibility</p:attrName>
                                        </p:attrNameLst>
                                      </p:cBhvr>
                                      <p:to>
                                        <p:strVal val="visible"/>
                                      </p:to>
                                    </p:set>
                                    <p:anim calcmode="lin" valueType="num">
                                      <p:cBhvr additive="base">
                                        <p:cTn id="867" dur="50" fill="hold"/>
                                        <p:tgtEl>
                                          <p:spTgt spid="177"/>
                                        </p:tgtEl>
                                        <p:attrNameLst>
                                          <p:attrName>ppt_x</p:attrName>
                                        </p:attrNameLst>
                                      </p:cBhvr>
                                      <p:tavLst>
                                        <p:tav tm="0">
                                          <p:val>
                                            <p:strVal val="#ppt_x"/>
                                          </p:val>
                                        </p:tav>
                                        <p:tav tm="100000">
                                          <p:val>
                                            <p:strVal val="#ppt_x"/>
                                          </p:val>
                                        </p:tav>
                                      </p:tavLst>
                                    </p:anim>
                                    <p:anim calcmode="lin" valueType="num">
                                      <p:cBhvr additive="base">
                                        <p:cTn id="868" dur="50" fill="hold"/>
                                        <p:tgtEl>
                                          <p:spTgt spid="177"/>
                                        </p:tgtEl>
                                        <p:attrNameLst>
                                          <p:attrName>ppt_y</p:attrName>
                                        </p:attrNameLst>
                                      </p:cBhvr>
                                      <p:tavLst>
                                        <p:tav tm="0">
                                          <p:val>
                                            <p:strVal val="0-#ppt_h/2"/>
                                          </p:val>
                                        </p:tav>
                                        <p:tav tm="100000">
                                          <p:val>
                                            <p:strVal val="#ppt_y"/>
                                          </p:val>
                                        </p:tav>
                                      </p:tavLst>
                                    </p:anim>
                                  </p:childTnLst>
                                </p:cTn>
                              </p:par>
                            </p:childTnLst>
                          </p:cTn>
                        </p:par>
                        <p:par>
                          <p:cTn id="869" fill="hold">
                            <p:stCondLst>
                              <p:cond delay="9100"/>
                            </p:stCondLst>
                            <p:childTnLst>
                              <p:par>
                                <p:cTn id="870" presetID="2" presetClass="entr" presetSubtype="1" fill="hold" grpId="0" nodeType="afterEffect">
                                  <p:stCondLst>
                                    <p:cond delay="0"/>
                                  </p:stCondLst>
                                  <p:childTnLst>
                                    <p:set>
                                      <p:cBhvr>
                                        <p:cTn id="871" dur="1" fill="hold">
                                          <p:stCondLst>
                                            <p:cond delay="0"/>
                                          </p:stCondLst>
                                        </p:cTn>
                                        <p:tgtEl>
                                          <p:spTgt spid="178"/>
                                        </p:tgtEl>
                                        <p:attrNameLst>
                                          <p:attrName>style.visibility</p:attrName>
                                        </p:attrNameLst>
                                      </p:cBhvr>
                                      <p:to>
                                        <p:strVal val="visible"/>
                                      </p:to>
                                    </p:set>
                                    <p:anim calcmode="lin" valueType="num">
                                      <p:cBhvr additive="base">
                                        <p:cTn id="872" dur="50" fill="hold"/>
                                        <p:tgtEl>
                                          <p:spTgt spid="178"/>
                                        </p:tgtEl>
                                        <p:attrNameLst>
                                          <p:attrName>ppt_x</p:attrName>
                                        </p:attrNameLst>
                                      </p:cBhvr>
                                      <p:tavLst>
                                        <p:tav tm="0">
                                          <p:val>
                                            <p:strVal val="#ppt_x"/>
                                          </p:val>
                                        </p:tav>
                                        <p:tav tm="100000">
                                          <p:val>
                                            <p:strVal val="#ppt_x"/>
                                          </p:val>
                                        </p:tav>
                                      </p:tavLst>
                                    </p:anim>
                                    <p:anim calcmode="lin" valueType="num">
                                      <p:cBhvr additive="base">
                                        <p:cTn id="873" dur="50" fill="hold"/>
                                        <p:tgtEl>
                                          <p:spTgt spid="178"/>
                                        </p:tgtEl>
                                        <p:attrNameLst>
                                          <p:attrName>ppt_y</p:attrName>
                                        </p:attrNameLst>
                                      </p:cBhvr>
                                      <p:tavLst>
                                        <p:tav tm="0">
                                          <p:val>
                                            <p:strVal val="0-#ppt_h/2"/>
                                          </p:val>
                                        </p:tav>
                                        <p:tav tm="100000">
                                          <p:val>
                                            <p:strVal val="#ppt_y"/>
                                          </p:val>
                                        </p:tav>
                                      </p:tavLst>
                                    </p:anim>
                                  </p:childTnLst>
                                </p:cTn>
                              </p:par>
                            </p:childTnLst>
                          </p:cTn>
                        </p:par>
                        <p:par>
                          <p:cTn id="874" fill="hold">
                            <p:stCondLst>
                              <p:cond delay="9150"/>
                            </p:stCondLst>
                            <p:childTnLst>
                              <p:par>
                                <p:cTn id="875" presetID="2" presetClass="entr" presetSubtype="1" fill="hold" grpId="0" nodeType="afterEffect">
                                  <p:stCondLst>
                                    <p:cond delay="0"/>
                                  </p:stCondLst>
                                  <p:childTnLst>
                                    <p:set>
                                      <p:cBhvr>
                                        <p:cTn id="876" dur="1" fill="hold">
                                          <p:stCondLst>
                                            <p:cond delay="0"/>
                                          </p:stCondLst>
                                        </p:cTn>
                                        <p:tgtEl>
                                          <p:spTgt spid="179"/>
                                        </p:tgtEl>
                                        <p:attrNameLst>
                                          <p:attrName>style.visibility</p:attrName>
                                        </p:attrNameLst>
                                      </p:cBhvr>
                                      <p:to>
                                        <p:strVal val="visible"/>
                                      </p:to>
                                    </p:set>
                                    <p:anim calcmode="lin" valueType="num">
                                      <p:cBhvr additive="base">
                                        <p:cTn id="877" dur="50" fill="hold"/>
                                        <p:tgtEl>
                                          <p:spTgt spid="179"/>
                                        </p:tgtEl>
                                        <p:attrNameLst>
                                          <p:attrName>ppt_x</p:attrName>
                                        </p:attrNameLst>
                                      </p:cBhvr>
                                      <p:tavLst>
                                        <p:tav tm="0">
                                          <p:val>
                                            <p:strVal val="#ppt_x"/>
                                          </p:val>
                                        </p:tav>
                                        <p:tav tm="100000">
                                          <p:val>
                                            <p:strVal val="#ppt_x"/>
                                          </p:val>
                                        </p:tav>
                                      </p:tavLst>
                                    </p:anim>
                                    <p:anim calcmode="lin" valueType="num">
                                      <p:cBhvr additive="base">
                                        <p:cTn id="878" dur="50" fill="hold"/>
                                        <p:tgtEl>
                                          <p:spTgt spid="179"/>
                                        </p:tgtEl>
                                        <p:attrNameLst>
                                          <p:attrName>ppt_y</p:attrName>
                                        </p:attrNameLst>
                                      </p:cBhvr>
                                      <p:tavLst>
                                        <p:tav tm="0">
                                          <p:val>
                                            <p:strVal val="0-#ppt_h/2"/>
                                          </p:val>
                                        </p:tav>
                                        <p:tav tm="100000">
                                          <p:val>
                                            <p:strVal val="#ppt_y"/>
                                          </p:val>
                                        </p:tav>
                                      </p:tavLst>
                                    </p:anim>
                                  </p:childTnLst>
                                </p:cTn>
                              </p:par>
                            </p:childTnLst>
                          </p:cTn>
                        </p:par>
                        <p:par>
                          <p:cTn id="879" fill="hold">
                            <p:stCondLst>
                              <p:cond delay="9200"/>
                            </p:stCondLst>
                            <p:childTnLst>
                              <p:par>
                                <p:cTn id="880" presetID="2" presetClass="entr" presetSubtype="1" fill="hold" grpId="0" nodeType="afterEffect">
                                  <p:stCondLst>
                                    <p:cond delay="0"/>
                                  </p:stCondLst>
                                  <p:childTnLst>
                                    <p:set>
                                      <p:cBhvr>
                                        <p:cTn id="881" dur="1" fill="hold">
                                          <p:stCondLst>
                                            <p:cond delay="0"/>
                                          </p:stCondLst>
                                        </p:cTn>
                                        <p:tgtEl>
                                          <p:spTgt spid="180"/>
                                        </p:tgtEl>
                                        <p:attrNameLst>
                                          <p:attrName>style.visibility</p:attrName>
                                        </p:attrNameLst>
                                      </p:cBhvr>
                                      <p:to>
                                        <p:strVal val="visible"/>
                                      </p:to>
                                    </p:set>
                                    <p:anim calcmode="lin" valueType="num">
                                      <p:cBhvr additive="base">
                                        <p:cTn id="882" dur="50" fill="hold"/>
                                        <p:tgtEl>
                                          <p:spTgt spid="180"/>
                                        </p:tgtEl>
                                        <p:attrNameLst>
                                          <p:attrName>ppt_x</p:attrName>
                                        </p:attrNameLst>
                                      </p:cBhvr>
                                      <p:tavLst>
                                        <p:tav tm="0">
                                          <p:val>
                                            <p:strVal val="#ppt_x"/>
                                          </p:val>
                                        </p:tav>
                                        <p:tav tm="100000">
                                          <p:val>
                                            <p:strVal val="#ppt_x"/>
                                          </p:val>
                                        </p:tav>
                                      </p:tavLst>
                                    </p:anim>
                                    <p:anim calcmode="lin" valueType="num">
                                      <p:cBhvr additive="base">
                                        <p:cTn id="883" dur="50" fill="hold"/>
                                        <p:tgtEl>
                                          <p:spTgt spid="180"/>
                                        </p:tgtEl>
                                        <p:attrNameLst>
                                          <p:attrName>ppt_y</p:attrName>
                                        </p:attrNameLst>
                                      </p:cBhvr>
                                      <p:tavLst>
                                        <p:tav tm="0">
                                          <p:val>
                                            <p:strVal val="0-#ppt_h/2"/>
                                          </p:val>
                                        </p:tav>
                                        <p:tav tm="100000">
                                          <p:val>
                                            <p:strVal val="#ppt_y"/>
                                          </p:val>
                                        </p:tav>
                                      </p:tavLst>
                                    </p:anim>
                                  </p:childTnLst>
                                </p:cTn>
                              </p:par>
                            </p:childTnLst>
                          </p:cTn>
                        </p:par>
                        <p:par>
                          <p:cTn id="884" fill="hold">
                            <p:stCondLst>
                              <p:cond delay="9250"/>
                            </p:stCondLst>
                            <p:childTnLst>
                              <p:par>
                                <p:cTn id="885" presetID="2" presetClass="entr" presetSubtype="1" fill="hold" grpId="0" nodeType="afterEffect">
                                  <p:stCondLst>
                                    <p:cond delay="0"/>
                                  </p:stCondLst>
                                  <p:childTnLst>
                                    <p:set>
                                      <p:cBhvr>
                                        <p:cTn id="886" dur="1" fill="hold">
                                          <p:stCondLst>
                                            <p:cond delay="0"/>
                                          </p:stCondLst>
                                        </p:cTn>
                                        <p:tgtEl>
                                          <p:spTgt spid="181"/>
                                        </p:tgtEl>
                                        <p:attrNameLst>
                                          <p:attrName>style.visibility</p:attrName>
                                        </p:attrNameLst>
                                      </p:cBhvr>
                                      <p:to>
                                        <p:strVal val="visible"/>
                                      </p:to>
                                    </p:set>
                                    <p:anim calcmode="lin" valueType="num">
                                      <p:cBhvr additive="base">
                                        <p:cTn id="887" dur="50" fill="hold"/>
                                        <p:tgtEl>
                                          <p:spTgt spid="181"/>
                                        </p:tgtEl>
                                        <p:attrNameLst>
                                          <p:attrName>ppt_x</p:attrName>
                                        </p:attrNameLst>
                                      </p:cBhvr>
                                      <p:tavLst>
                                        <p:tav tm="0">
                                          <p:val>
                                            <p:strVal val="#ppt_x"/>
                                          </p:val>
                                        </p:tav>
                                        <p:tav tm="100000">
                                          <p:val>
                                            <p:strVal val="#ppt_x"/>
                                          </p:val>
                                        </p:tav>
                                      </p:tavLst>
                                    </p:anim>
                                    <p:anim calcmode="lin" valueType="num">
                                      <p:cBhvr additive="base">
                                        <p:cTn id="888" dur="50" fill="hold"/>
                                        <p:tgtEl>
                                          <p:spTgt spid="181"/>
                                        </p:tgtEl>
                                        <p:attrNameLst>
                                          <p:attrName>ppt_y</p:attrName>
                                        </p:attrNameLst>
                                      </p:cBhvr>
                                      <p:tavLst>
                                        <p:tav tm="0">
                                          <p:val>
                                            <p:strVal val="0-#ppt_h/2"/>
                                          </p:val>
                                        </p:tav>
                                        <p:tav tm="100000">
                                          <p:val>
                                            <p:strVal val="#ppt_y"/>
                                          </p:val>
                                        </p:tav>
                                      </p:tavLst>
                                    </p:anim>
                                  </p:childTnLst>
                                </p:cTn>
                              </p:par>
                            </p:childTnLst>
                          </p:cTn>
                        </p:par>
                        <p:par>
                          <p:cTn id="889" fill="hold">
                            <p:stCondLst>
                              <p:cond delay="9300"/>
                            </p:stCondLst>
                            <p:childTnLst>
                              <p:par>
                                <p:cTn id="890" presetID="2" presetClass="entr" presetSubtype="1" fill="hold" grpId="0" nodeType="afterEffect">
                                  <p:stCondLst>
                                    <p:cond delay="0"/>
                                  </p:stCondLst>
                                  <p:childTnLst>
                                    <p:set>
                                      <p:cBhvr>
                                        <p:cTn id="891" dur="1" fill="hold">
                                          <p:stCondLst>
                                            <p:cond delay="0"/>
                                          </p:stCondLst>
                                        </p:cTn>
                                        <p:tgtEl>
                                          <p:spTgt spid="182"/>
                                        </p:tgtEl>
                                        <p:attrNameLst>
                                          <p:attrName>style.visibility</p:attrName>
                                        </p:attrNameLst>
                                      </p:cBhvr>
                                      <p:to>
                                        <p:strVal val="visible"/>
                                      </p:to>
                                    </p:set>
                                    <p:anim calcmode="lin" valueType="num">
                                      <p:cBhvr additive="base">
                                        <p:cTn id="892" dur="50" fill="hold"/>
                                        <p:tgtEl>
                                          <p:spTgt spid="182"/>
                                        </p:tgtEl>
                                        <p:attrNameLst>
                                          <p:attrName>ppt_x</p:attrName>
                                        </p:attrNameLst>
                                      </p:cBhvr>
                                      <p:tavLst>
                                        <p:tav tm="0">
                                          <p:val>
                                            <p:strVal val="#ppt_x"/>
                                          </p:val>
                                        </p:tav>
                                        <p:tav tm="100000">
                                          <p:val>
                                            <p:strVal val="#ppt_x"/>
                                          </p:val>
                                        </p:tav>
                                      </p:tavLst>
                                    </p:anim>
                                    <p:anim calcmode="lin" valueType="num">
                                      <p:cBhvr additive="base">
                                        <p:cTn id="893" dur="50" fill="hold"/>
                                        <p:tgtEl>
                                          <p:spTgt spid="182"/>
                                        </p:tgtEl>
                                        <p:attrNameLst>
                                          <p:attrName>ppt_y</p:attrName>
                                        </p:attrNameLst>
                                      </p:cBhvr>
                                      <p:tavLst>
                                        <p:tav tm="0">
                                          <p:val>
                                            <p:strVal val="0-#ppt_h/2"/>
                                          </p:val>
                                        </p:tav>
                                        <p:tav tm="100000">
                                          <p:val>
                                            <p:strVal val="#ppt_y"/>
                                          </p:val>
                                        </p:tav>
                                      </p:tavLst>
                                    </p:anim>
                                  </p:childTnLst>
                                </p:cTn>
                              </p:par>
                            </p:childTnLst>
                          </p:cTn>
                        </p:par>
                        <p:par>
                          <p:cTn id="894" fill="hold">
                            <p:stCondLst>
                              <p:cond delay="9350"/>
                            </p:stCondLst>
                            <p:childTnLst>
                              <p:par>
                                <p:cTn id="895" presetID="2" presetClass="entr" presetSubtype="1" fill="hold" grpId="0" nodeType="afterEffect">
                                  <p:stCondLst>
                                    <p:cond delay="0"/>
                                  </p:stCondLst>
                                  <p:childTnLst>
                                    <p:set>
                                      <p:cBhvr>
                                        <p:cTn id="896" dur="1" fill="hold">
                                          <p:stCondLst>
                                            <p:cond delay="0"/>
                                          </p:stCondLst>
                                        </p:cTn>
                                        <p:tgtEl>
                                          <p:spTgt spid="183"/>
                                        </p:tgtEl>
                                        <p:attrNameLst>
                                          <p:attrName>style.visibility</p:attrName>
                                        </p:attrNameLst>
                                      </p:cBhvr>
                                      <p:to>
                                        <p:strVal val="visible"/>
                                      </p:to>
                                    </p:set>
                                    <p:anim calcmode="lin" valueType="num">
                                      <p:cBhvr additive="base">
                                        <p:cTn id="897" dur="50" fill="hold"/>
                                        <p:tgtEl>
                                          <p:spTgt spid="183"/>
                                        </p:tgtEl>
                                        <p:attrNameLst>
                                          <p:attrName>ppt_x</p:attrName>
                                        </p:attrNameLst>
                                      </p:cBhvr>
                                      <p:tavLst>
                                        <p:tav tm="0">
                                          <p:val>
                                            <p:strVal val="#ppt_x"/>
                                          </p:val>
                                        </p:tav>
                                        <p:tav tm="100000">
                                          <p:val>
                                            <p:strVal val="#ppt_x"/>
                                          </p:val>
                                        </p:tav>
                                      </p:tavLst>
                                    </p:anim>
                                    <p:anim calcmode="lin" valueType="num">
                                      <p:cBhvr additive="base">
                                        <p:cTn id="898" dur="50" fill="hold"/>
                                        <p:tgtEl>
                                          <p:spTgt spid="183"/>
                                        </p:tgtEl>
                                        <p:attrNameLst>
                                          <p:attrName>ppt_y</p:attrName>
                                        </p:attrNameLst>
                                      </p:cBhvr>
                                      <p:tavLst>
                                        <p:tav tm="0">
                                          <p:val>
                                            <p:strVal val="0-#ppt_h/2"/>
                                          </p:val>
                                        </p:tav>
                                        <p:tav tm="100000">
                                          <p:val>
                                            <p:strVal val="#ppt_y"/>
                                          </p:val>
                                        </p:tav>
                                      </p:tavLst>
                                    </p:anim>
                                  </p:childTnLst>
                                </p:cTn>
                              </p:par>
                            </p:childTnLst>
                          </p:cTn>
                        </p:par>
                        <p:par>
                          <p:cTn id="899" fill="hold">
                            <p:stCondLst>
                              <p:cond delay="9400"/>
                            </p:stCondLst>
                            <p:childTnLst>
                              <p:par>
                                <p:cTn id="900" presetID="2" presetClass="entr" presetSubtype="1" fill="hold" grpId="0" nodeType="afterEffect">
                                  <p:stCondLst>
                                    <p:cond delay="0"/>
                                  </p:stCondLst>
                                  <p:childTnLst>
                                    <p:set>
                                      <p:cBhvr>
                                        <p:cTn id="901" dur="1" fill="hold">
                                          <p:stCondLst>
                                            <p:cond delay="0"/>
                                          </p:stCondLst>
                                        </p:cTn>
                                        <p:tgtEl>
                                          <p:spTgt spid="184"/>
                                        </p:tgtEl>
                                        <p:attrNameLst>
                                          <p:attrName>style.visibility</p:attrName>
                                        </p:attrNameLst>
                                      </p:cBhvr>
                                      <p:to>
                                        <p:strVal val="visible"/>
                                      </p:to>
                                    </p:set>
                                    <p:anim calcmode="lin" valueType="num">
                                      <p:cBhvr additive="base">
                                        <p:cTn id="902" dur="50" fill="hold"/>
                                        <p:tgtEl>
                                          <p:spTgt spid="184"/>
                                        </p:tgtEl>
                                        <p:attrNameLst>
                                          <p:attrName>ppt_x</p:attrName>
                                        </p:attrNameLst>
                                      </p:cBhvr>
                                      <p:tavLst>
                                        <p:tav tm="0">
                                          <p:val>
                                            <p:strVal val="#ppt_x"/>
                                          </p:val>
                                        </p:tav>
                                        <p:tav tm="100000">
                                          <p:val>
                                            <p:strVal val="#ppt_x"/>
                                          </p:val>
                                        </p:tav>
                                      </p:tavLst>
                                    </p:anim>
                                    <p:anim calcmode="lin" valueType="num">
                                      <p:cBhvr additive="base">
                                        <p:cTn id="903" dur="50" fill="hold"/>
                                        <p:tgtEl>
                                          <p:spTgt spid="184"/>
                                        </p:tgtEl>
                                        <p:attrNameLst>
                                          <p:attrName>ppt_y</p:attrName>
                                        </p:attrNameLst>
                                      </p:cBhvr>
                                      <p:tavLst>
                                        <p:tav tm="0">
                                          <p:val>
                                            <p:strVal val="0-#ppt_h/2"/>
                                          </p:val>
                                        </p:tav>
                                        <p:tav tm="100000">
                                          <p:val>
                                            <p:strVal val="#ppt_y"/>
                                          </p:val>
                                        </p:tav>
                                      </p:tavLst>
                                    </p:anim>
                                  </p:childTnLst>
                                </p:cTn>
                              </p:par>
                            </p:childTnLst>
                          </p:cTn>
                        </p:par>
                        <p:par>
                          <p:cTn id="904" fill="hold">
                            <p:stCondLst>
                              <p:cond delay="9450"/>
                            </p:stCondLst>
                            <p:childTnLst>
                              <p:par>
                                <p:cTn id="905" presetID="2" presetClass="entr" presetSubtype="1" fill="hold" grpId="0" nodeType="afterEffect">
                                  <p:stCondLst>
                                    <p:cond delay="0"/>
                                  </p:stCondLst>
                                  <p:childTnLst>
                                    <p:set>
                                      <p:cBhvr>
                                        <p:cTn id="906" dur="1" fill="hold">
                                          <p:stCondLst>
                                            <p:cond delay="0"/>
                                          </p:stCondLst>
                                        </p:cTn>
                                        <p:tgtEl>
                                          <p:spTgt spid="185"/>
                                        </p:tgtEl>
                                        <p:attrNameLst>
                                          <p:attrName>style.visibility</p:attrName>
                                        </p:attrNameLst>
                                      </p:cBhvr>
                                      <p:to>
                                        <p:strVal val="visible"/>
                                      </p:to>
                                    </p:set>
                                    <p:anim calcmode="lin" valueType="num">
                                      <p:cBhvr additive="base">
                                        <p:cTn id="907" dur="50" fill="hold"/>
                                        <p:tgtEl>
                                          <p:spTgt spid="185"/>
                                        </p:tgtEl>
                                        <p:attrNameLst>
                                          <p:attrName>ppt_x</p:attrName>
                                        </p:attrNameLst>
                                      </p:cBhvr>
                                      <p:tavLst>
                                        <p:tav tm="0">
                                          <p:val>
                                            <p:strVal val="#ppt_x"/>
                                          </p:val>
                                        </p:tav>
                                        <p:tav tm="100000">
                                          <p:val>
                                            <p:strVal val="#ppt_x"/>
                                          </p:val>
                                        </p:tav>
                                      </p:tavLst>
                                    </p:anim>
                                    <p:anim calcmode="lin" valueType="num">
                                      <p:cBhvr additive="base">
                                        <p:cTn id="908" dur="50" fill="hold"/>
                                        <p:tgtEl>
                                          <p:spTgt spid="185"/>
                                        </p:tgtEl>
                                        <p:attrNameLst>
                                          <p:attrName>ppt_y</p:attrName>
                                        </p:attrNameLst>
                                      </p:cBhvr>
                                      <p:tavLst>
                                        <p:tav tm="0">
                                          <p:val>
                                            <p:strVal val="0-#ppt_h/2"/>
                                          </p:val>
                                        </p:tav>
                                        <p:tav tm="100000">
                                          <p:val>
                                            <p:strVal val="#ppt_y"/>
                                          </p:val>
                                        </p:tav>
                                      </p:tavLst>
                                    </p:anim>
                                  </p:childTnLst>
                                </p:cTn>
                              </p:par>
                            </p:childTnLst>
                          </p:cTn>
                        </p:par>
                        <p:par>
                          <p:cTn id="909" fill="hold">
                            <p:stCondLst>
                              <p:cond delay="9500"/>
                            </p:stCondLst>
                            <p:childTnLst>
                              <p:par>
                                <p:cTn id="910" presetID="2" presetClass="entr" presetSubtype="1" fill="hold" grpId="0" nodeType="afterEffect">
                                  <p:stCondLst>
                                    <p:cond delay="0"/>
                                  </p:stCondLst>
                                  <p:childTnLst>
                                    <p:set>
                                      <p:cBhvr>
                                        <p:cTn id="911" dur="1" fill="hold">
                                          <p:stCondLst>
                                            <p:cond delay="0"/>
                                          </p:stCondLst>
                                        </p:cTn>
                                        <p:tgtEl>
                                          <p:spTgt spid="186"/>
                                        </p:tgtEl>
                                        <p:attrNameLst>
                                          <p:attrName>style.visibility</p:attrName>
                                        </p:attrNameLst>
                                      </p:cBhvr>
                                      <p:to>
                                        <p:strVal val="visible"/>
                                      </p:to>
                                    </p:set>
                                    <p:anim calcmode="lin" valueType="num">
                                      <p:cBhvr additive="base">
                                        <p:cTn id="912" dur="50" fill="hold"/>
                                        <p:tgtEl>
                                          <p:spTgt spid="186"/>
                                        </p:tgtEl>
                                        <p:attrNameLst>
                                          <p:attrName>ppt_x</p:attrName>
                                        </p:attrNameLst>
                                      </p:cBhvr>
                                      <p:tavLst>
                                        <p:tav tm="0">
                                          <p:val>
                                            <p:strVal val="#ppt_x"/>
                                          </p:val>
                                        </p:tav>
                                        <p:tav tm="100000">
                                          <p:val>
                                            <p:strVal val="#ppt_x"/>
                                          </p:val>
                                        </p:tav>
                                      </p:tavLst>
                                    </p:anim>
                                    <p:anim calcmode="lin" valueType="num">
                                      <p:cBhvr additive="base">
                                        <p:cTn id="913" dur="50" fill="hold"/>
                                        <p:tgtEl>
                                          <p:spTgt spid="186"/>
                                        </p:tgtEl>
                                        <p:attrNameLst>
                                          <p:attrName>ppt_y</p:attrName>
                                        </p:attrNameLst>
                                      </p:cBhvr>
                                      <p:tavLst>
                                        <p:tav tm="0">
                                          <p:val>
                                            <p:strVal val="0-#ppt_h/2"/>
                                          </p:val>
                                        </p:tav>
                                        <p:tav tm="100000">
                                          <p:val>
                                            <p:strVal val="#ppt_y"/>
                                          </p:val>
                                        </p:tav>
                                      </p:tavLst>
                                    </p:anim>
                                  </p:childTnLst>
                                </p:cTn>
                              </p:par>
                            </p:childTnLst>
                          </p:cTn>
                        </p:par>
                        <p:par>
                          <p:cTn id="914" fill="hold">
                            <p:stCondLst>
                              <p:cond delay="9550"/>
                            </p:stCondLst>
                            <p:childTnLst>
                              <p:par>
                                <p:cTn id="915" presetID="2" presetClass="entr" presetSubtype="1" fill="hold" grpId="0" nodeType="afterEffect">
                                  <p:stCondLst>
                                    <p:cond delay="0"/>
                                  </p:stCondLst>
                                  <p:childTnLst>
                                    <p:set>
                                      <p:cBhvr>
                                        <p:cTn id="916" dur="1" fill="hold">
                                          <p:stCondLst>
                                            <p:cond delay="0"/>
                                          </p:stCondLst>
                                        </p:cTn>
                                        <p:tgtEl>
                                          <p:spTgt spid="187"/>
                                        </p:tgtEl>
                                        <p:attrNameLst>
                                          <p:attrName>style.visibility</p:attrName>
                                        </p:attrNameLst>
                                      </p:cBhvr>
                                      <p:to>
                                        <p:strVal val="visible"/>
                                      </p:to>
                                    </p:set>
                                    <p:anim calcmode="lin" valueType="num">
                                      <p:cBhvr additive="base">
                                        <p:cTn id="917" dur="50" fill="hold"/>
                                        <p:tgtEl>
                                          <p:spTgt spid="187"/>
                                        </p:tgtEl>
                                        <p:attrNameLst>
                                          <p:attrName>ppt_x</p:attrName>
                                        </p:attrNameLst>
                                      </p:cBhvr>
                                      <p:tavLst>
                                        <p:tav tm="0">
                                          <p:val>
                                            <p:strVal val="#ppt_x"/>
                                          </p:val>
                                        </p:tav>
                                        <p:tav tm="100000">
                                          <p:val>
                                            <p:strVal val="#ppt_x"/>
                                          </p:val>
                                        </p:tav>
                                      </p:tavLst>
                                    </p:anim>
                                    <p:anim calcmode="lin" valueType="num">
                                      <p:cBhvr additive="base">
                                        <p:cTn id="918" dur="50" fill="hold"/>
                                        <p:tgtEl>
                                          <p:spTgt spid="187"/>
                                        </p:tgtEl>
                                        <p:attrNameLst>
                                          <p:attrName>ppt_y</p:attrName>
                                        </p:attrNameLst>
                                      </p:cBhvr>
                                      <p:tavLst>
                                        <p:tav tm="0">
                                          <p:val>
                                            <p:strVal val="0-#ppt_h/2"/>
                                          </p:val>
                                        </p:tav>
                                        <p:tav tm="100000">
                                          <p:val>
                                            <p:strVal val="#ppt_y"/>
                                          </p:val>
                                        </p:tav>
                                      </p:tavLst>
                                    </p:anim>
                                  </p:childTnLst>
                                </p:cTn>
                              </p:par>
                            </p:childTnLst>
                          </p:cTn>
                        </p:par>
                        <p:par>
                          <p:cTn id="919" fill="hold">
                            <p:stCondLst>
                              <p:cond delay="9600"/>
                            </p:stCondLst>
                            <p:childTnLst>
                              <p:par>
                                <p:cTn id="920" presetID="2" presetClass="entr" presetSubtype="1" fill="hold" grpId="0" nodeType="afterEffect">
                                  <p:stCondLst>
                                    <p:cond delay="0"/>
                                  </p:stCondLst>
                                  <p:childTnLst>
                                    <p:set>
                                      <p:cBhvr>
                                        <p:cTn id="921" dur="1" fill="hold">
                                          <p:stCondLst>
                                            <p:cond delay="0"/>
                                          </p:stCondLst>
                                        </p:cTn>
                                        <p:tgtEl>
                                          <p:spTgt spid="188"/>
                                        </p:tgtEl>
                                        <p:attrNameLst>
                                          <p:attrName>style.visibility</p:attrName>
                                        </p:attrNameLst>
                                      </p:cBhvr>
                                      <p:to>
                                        <p:strVal val="visible"/>
                                      </p:to>
                                    </p:set>
                                    <p:anim calcmode="lin" valueType="num">
                                      <p:cBhvr additive="base">
                                        <p:cTn id="922" dur="50" fill="hold"/>
                                        <p:tgtEl>
                                          <p:spTgt spid="188"/>
                                        </p:tgtEl>
                                        <p:attrNameLst>
                                          <p:attrName>ppt_x</p:attrName>
                                        </p:attrNameLst>
                                      </p:cBhvr>
                                      <p:tavLst>
                                        <p:tav tm="0">
                                          <p:val>
                                            <p:strVal val="#ppt_x"/>
                                          </p:val>
                                        </p:tav>
                                        <p:tav tm="100000">
                                          <p:val>
                                            <p:strVal val="#ppt_x"/>
                                          </p:val>
                                        </p:tav>
                                      </p:tavLst>
                                    </p:anim>
                                    <p:anim calcmode="lin" valueType="num">
                                      <p:cBhvr additive="base">
                                        <p:cTn id="923" dur="50" fill="hold"/>
                                        <p:tgtEl>
                                          <p:spTgt spid="188"/>
                                        </p:tgtEl>
                                        <p:attrNameLst>
                                          <p:attrName>ppt_y</p:attrName>
                                        </p:attrNameLst>
                                      </p:cBhvr>
                                      <p:tavLst>
                                        <p:tav tm="0">
                                          <p:val>
                                            <p:strVal val="0-#ppt_h/2"/>
                                          </p:val>
                                        </p:tav>
                                        <p:tav tm="100000">
                                          <p:val>
                                            <p:strVal val="#ppt_y"/>
                                          </p:val>
                                        </p:tav>
                                      </p:tavLst>
                                    </p:anim>
                                  </p:childTnLst>
                                </p:cTn>
                              </p:par>
                            </p:childTnLst>
                          </p:cTn>
                        </p:par>
                        <p:par>
                          <p:cTn id="924" fill="hold">
                            <p:stCondLst>
                              <p:cond delay="9650"/>
                            </p:stCondLst>
                            <p:childTnLst>
                              <p:par>
                                <p:cTn id="925" presetID="2" presetClass="entr" presetSubtype="1" fill="hold" grpId="0" nodeType="afterEffect">
                                  <p:stCondLst>
                                    <p:cond delay="0"/>
                                  </p:stCondLst>
                                  <p:childTnLst>
                                    <p:set>
                                      <p:cBhvr>
                                        <p:cTn id="926" dur="1" fill="hold">
                                          <p:stCondLst>
                                            <p:cond delay="0"/>
                                          </p:stCondLst>
                                        </p:cTn>
                                        <p:tgtEl>
                                          <p:spTgt spid="189"/>
                                        </p:tgtEl>
                                        <p:attrNameLst>
                                          <p:attrName>style.visibility</p:attrName>
                                        </p:attrNameLst>
                                      </p:cBhvr>
                                      <p:to>
                                        <p:strVal val="visible"/>
                                      </p:to>
                                    </p:set>
                                    <p:anim calcmode="lin" valueType="num">
                                      <p:cBhvr additive="base">
                                        <p:cTn id="927" dur="50" fill="hold"/>
                                        <p:tgtEl>
                                          <p:spTgt spid="189"/>
                                        </p:tgtEl>
                                        <p:attrNameLst>
                                          <p:attrName>ppt_x</p:attrName>
                                        </p:attrNameLst>
                                      </p:cBhvr>
                                      <p:tavLst>
                                        <p:tav tm="0">
                                          <p:val>
                                            <p:strVal val="#ppt_x"/>
                                          </p:val>
                                        </p:tav>
                                        <p:tav tm="100000">
                                          <p:val>
                                            <p:strVal val="#ppt_x"/>
                                          </p:val>
                                        </p:tav>
                                      </p:tavLst>
                                    </p:anim>
                                    <p:anim calcmode="lin" valueType="num">
                                      <p:cBhvr additive="base">
                                        <p:cTn id="928" dur="50" fill="hold"/>
                                        <p:tgtEl>
                                          <p:spTgt spid="189"/>
                                        </p:tgtEl>
                                        <p:attrNameLst>
                                          <p:attrName>ppt_y</p:attrName>
                                        </p:attrNameLst>
                                      </p:cBhvr>
                                      <p:tavLst>
                                        <p:tav tm="0">
                                          <p:val>
                                            <p:strVal val="0-#ppt_h/2"/>
                                          </p:val>
                                        </p:tav>
                                        <p:tav tm="100000">
                                          <p:val>
                                            <p:strVal val="#ppt_y"/>
                                          </p:val>
                                        </p:tav>
                                      </p:tavLst>
                                    </p:anim>
                                  </p:childTnLst>
                                </p:cTn>
                              </p:par>
                            </p:childTnLst>
                          </p:cTn>
                        </p:par>
                        <p:par>
                          <p:cTn id="929" fill="hold">
                            <p:stCondLst>
                              <p:cond delay="9700"/>
                            </p:stCondLst>
                            <p:childTnLst>
                              <p:par>
                                <p:cTn id="930" presetID="2" presetClass="entr" presetSubtype="1" fill="hold" grpId="0" nodeType="afterEffect">
                                  <p:stCondLst>
                                    <p:cond delay="0"/>
                                  </p:stCondLst>
                                  <p:childTnLst>
                                    <p:set>
                                      <p:cBhvr>
                                        <p:cTn id="931" dur="1" fill="hold">
                                          <p:stCondLst>
                                            <p:cond delay="0"/>
                                          </p:stCondLst>
                                        </p:cTn>
                                        <p:tgtEl>
                                          <p:spTgt spid="190"/>
                                        </p:tgtEl>
                                        <p:attrNameLst>
                                          <p:attrName>style.visibility</p:attrName>
                                        </p:attrNameLst>
                                      </p:cBhvr>
                                      <p:to>
                                        <p:strVal val="visible"/>
                                      </p:to>
                                    </p:set>
                                    <p:anim calcmode="lin" valueType="num">
                                      <p:cBhvr additive="base">
                                        <p:cTn id="932" dur="50" fill="hold"/>
                                        <p:tgtEl>
                                          <p:spTgt spid="190"/>
                                        </p:tgtEl>
                                        <p:attrNameLst>
                                          <p:attrName>ppt_x</p:attrName>
                                        </p:attrNameLst>
                                      </p:cBhvr>
                                      <p:tavLst>
                                        <p:tav tm="0">
                                          <p:val>
                                            <p:strVal val="#ppt_x"/>
                                          </p:val>
                                        </p:tav>
                                        <p:tav tm="100000">
                                          <p:val>
                                            <p:strVal val="#ppt_x"/>
                                          </p:val>
                                        </p:tav>
                                      </p:tavLst>
                                    </p:anim>
                                    <p:anim calcmode="lin" valueType="num">
                                      <p:cBhvr additive="base">
                                        <p:cTn id="933" dur="50" fill="hold"/>
                                        <p:tgtEl>
                                          <p:spTgt spid="190"/>
                                        </p:tgtEl>
                                        <p:attrNameLst>
                                          <p:attrName>ppt_y</p:attrName>
                                        </p:attrNameLst>
                                      </p:cBhvr>
                                      <p:tavLst>
                                        <p:tav tm="0">
                                          <p:val>
                                            <p:strVal val="0-#ppt_h/2"/>
                                          </p:val>
                                        </p:tav>
                                        <p:tav tm="100000">
                                          <p:val>
                                            <p:strVal val="#ppt_y"/>
                                          </p:val>
                                        </p:tav>
                                      </p:tavLst>
                                    </p:anim>
                                  </p:childTnLst>
                                </p:cTn>
                              </p:par>
                            </p:childTnLst>
                          </p:cTn>
                        </p:par>
                        <p:par>
                          <p:cTn id="934" fill="hold">
                            <p:stCondLst>
                              <p:cond delay="9750"/>
                            </p:stCondLst>
                            <p:childTnLst>
                              <p:par>
                                <p:cTn id="935" presetID="2" presetClass="entr" presetSubtype="1" fill="hold" grpId="0" nodeType="afterEffect">
                                  <p:stCondLst>
                                    <p:cond delay="0"/>
                                  </p:stCondLst>
                                  <p:childTnLst>
                                    <p:set>
                                      <p:cBhvr>
                                        <p:cTn id="936" dur="1" fill="hold">
                                          <p:stCondLst>
                                            <p:cond delay="0"/>
                                          </p:stCondLst>
                                        </p:cTn>
                                        <p:tgtEl>
                                          <p:spTgt spid="191"/>
                                        </p:tgtEl>
                                        <p:attrNameLst>
                                          <p:attrName>style.visibility</p:attrName>
                                        </p:attrNameLst>
                                      </p:cBhvr>
                                      <p:to>
                                        <p:strVal val="visible"/>
                                      </p:to>
                                    </p:set>
                                    <p:anim calcmode="lin" valueType="num">
                                      <p:cBhvr additive="base">
                                        <p:cTn id="937" dur="50" fill="hold"/>
                                        <p:tgtEl>
                                          <p:spTgt spid="191"/>
                                        </p:tgtEl>
                                        <p:attrNameLst>
                                          <p:attrName>ppt_x</p:attrName>
                                        </p:attrNameLst>
                                      </p:cBhvr>
                                      <p:tavLst>
                                        <p:tav tm="0">
                                          <p:val>
                                            <p:strVal val="#ppt_x"/>
                                          </p:val>
                                        </p:tav>
                                        <p:tav tm="100000">
                                          <p:val>
                                            <p:strVal val="#ppt_x"/>
                                          </p:val>
                                        </p:tav>
                                      </p:tavLst>
                                    </p:anim>
                                    <p:anim calcmode="lin" valueType="num">
                                      <p:cBhvr additive="base">
                                        <p:cTn id="938" dur="50" fill="hold"/>
                                        <p:tgtEl>
                                          <p:spTgt spid="191"/>
                                        </p:tgtEl>
                                        <p:attrNameLst>
                                          <p:attrName>ppt_y</p:attrName>
                                        </p:attrNameLst>
                                      </p:cBhvr>
                                      <p:tavLst>
                                        <p:tav tm="0">
                                          <p:val>
                                            <p:strVal val="0-#ppt_h/2"/>
                                          </p:val>
                                        </p:tav>
                                        <p:tav tm="100000">
                                          <p:val>
                                            <p:strVal val="#ppt_y"/>
                                          </p:val>
                                        </p:tav>
                                      </p:tavLst>
                                    </p:anim>
                                  </p:childTnLst>
                                </p:cTn>
                              </p:par>
                            </p:childTnLst>
                          </p:cTn>
                        </p:par>
                        <p:par>
                          <p:cTn id="939" fill="hold">
                            <p:stCondLst>
                              <p:cond delay="9800"/>
                            </p:stCondLst>
                            <p:childTnLst>
                              <p:par>
                                <p:cTn id="940" presetID="2" presetClass="entr" presetSubtype="1" fill="hold" grpId="0" nodeType="afterEffect">
                                  <p:stCondLst>
                                    <p:cond delay="0"/>
                                  </p:stCondLst>
                                  <p:childTnLst>
                                    <p:set>
                                      <p:cBhvr>
                                        <p:cTn id="941" dur="1" fill="hold">
                                          <p:stCondLst>
                                            <p:cond delay="0"/>
                                          </p:stCondLst>
                                        </p:cTn>
                                        <p:tgtEl>
                                          <p:spTgt spid="192"/>
                                        </p:tgtEl>
                                        <p:attrNameLst>
                                          <p:attrName>style.visibility</p:attrName>
                                        </p:attrNameLst>
                                      </p:cBhvr>
                                      <p:to>
                                        <p:strVal val="visible"/>
                                      </p:to>
                                    </p:set>
                                    <p:anim calcmode="lin" valueType="num">
                                      <p:cBhvr additive="base">
                                        <p:cTn id="942" dur="50" fill="hold"/>
                                        <p:tgtEl>
                                          <p:spTgt spid="192"/>
                                        </p:tgtEl>
                                        <p:attrNameLst>
                                          <p:attrName>ppt_x</p:attrName>
                                        </p:attrNameLst>
                                      </p:cBhvr>
                                      <p:tavLst>
                                        <p:tav tm="0">
                                          <p:val>
                                            <p:strVal val="#ppt_x"/>
                                          </p:val>
                                        </p:tav>
                                        <p:tav tm="100000">
                                          <p:val>
                                            <p:strVal val="#ppt_x"/>
                                          </p:val>
                                        </p:tav>
                                      </p:tavLst>
                                    </p:anim>
                                    <p:anim calcmode="lin" valueType="num">
                                      <p:cBhvr additive="base">
                                        <p:cTn id="943" dur="50" fill="hold"/>
                                        <p:tgtEl>
                                          <p:spTgt spid="192"/>
                                        </p:tgtEl>
                                        <p:attrNameLst>
                                          <p:attrName>ppt_y</p:attrName>
                                        </p:attrNameLst>
                                      </p:cBhvr>
                                      <p:tavLst>
                                        <p:tav tm="0">
                                          <p:val>
                                            <p:strVal val="0-#ppt_h/2"/>
                                          </p:val>
                                        </p:tav>
                                        <p:tav tm="100000">
                                          <p:val>
                                            <p:strVal val="#ppt_y"/>
                                          </p:val>
                                        </p:tav>
                                      </p:tavLst>
                                    </p:anim>
                                  </p:childTnLst>
                                </p:cTn>
                              </p:par>
                            </p:childTnLst>
                          </p:cTn>
                        </p:par>
                        <p:par>
                          <p:cTn id="944" fill="hold">
                            <p:stCondLst>
                              <p:cond delay="9850"/>
                            </p:stCondLst>
                            <p:childTnLst>
                              <p:par>
                                <p:cTn id="945" presetID="2" presetClass="entr" presetSubtype="1" fill="hold" grpId="0" nodeType="afterEffect">
                                  <p:stCondLst>
                                    <p:cond delay="0"/>
                                  </p:stCondLst>
                                  <p:childTnLst>
                                    <p:set>
                                      <p:cBhvr>
                                        <p:cTn id="946" dur="1" fill="hold">
                                          <p:stCondLst>
                                            <p:cond delay="0"/>
                                          </p:stCondLst>
                                        </p:cTn>
                                        <p:tgtEl>
                                          <p:spTgt spid="193"/>
                                        </p:tgtEl>
                                        <p:attrNameLst>
                                          <p:attrName>style.visibility</p:attrName>
                                        </p:attrNameLst>
                                      </p:cBhvr>
                                      <p:to>
                                        <p:strVal val="visible"/>
                                      </p:to>
                                    </p:set>
                                    <p:anim calcmode="lin" valueType="num">
                                      <p:cBhvr additive="base">
                                        <p:cTn id="947" dur="50" fill="hold"/>
                                        <p:tgtEl>
                                          <p:spTgt spid="193"/>
                                        </p:tgtEl>
                                        <p:attrNameLst>
                                          <p:attrName>ppt_x</p:attrName>
                                        </p:attrNameLst>
                                      </p:cBhvr>
                                      <p:tavLst>
                                        <p:tav tm="0">
                                          <p:val>
                                            <p:strVal val="#ppt_x"/>
                                          </p:val>
                                        </p:tav>
                                        <p:tav tm="100000">
                                          <p:val>
                                            <p:strVal val="#ppt_x"/>
                                          </p:val>
                                        </p:tav>
                                      </p:tavLst>
                                    </p:anim>
                                    <p:anim calcmode="lin" valueType="num">
                                      <p:cBhvr additive="base">
                                        <p:cTn id="948" dur="50" fill="hold"/>
                                        <p:tgtEl>
                                          <p:spTgt spid="193"/>
                                        </p:tgtEl>
                                        <p:attrNameLst>
                                          <p:attrName>ppt_y</p:attrName>
                                        </p:attrNameLst>
                                      </p:cBhvr>
                                      <p:tavLst>
                                        <p:tav tm="0">
                                          <p:val>
                                            <p:strVal val="0-#ppt_h/2"/>
                                          </p:val>
                                        </p:tav>
                                        <p:tav tm="100000">
                                          <p:val>
                                            <p:strVal val="#ppt_y"/>
                                          </p:val>
                                        </p:tav>
                                      </p:tavLst>
                                    </p:anim>
                                  </p:childTnLst>
                                </p:cTn>
                              </p:par>
                            </p:childTnLst>
                          </p:cTn>
                        </p:par>
                        <p:par>
                          <p:cTn id="949" fill="hold">
                            <p:stCondLst>
                              <p:cond delay="9900"/>
                            </p:stCondLst>
                            <p:childTnLst>
                              <p:par>
                                <p:cTn id="950" presetID="2" presetClass="entr" presetSubtype="1" fill="hold" grpId="0" nodeType="afterEffect">
                                  <p:stCondLst>
                                    <p:cond delay="0"/>
                                  </p:stCondLst>
                                  <p:childTnLst>
                                    <p:set>
                                      <p:cBhvr>
                                        <p:cTn id="951" dur="1" fill="hold">
                                          <p:stCondLst>
                                            <p:cond delay="0"/>
                                          </p:stCondLst>
                                        </p:cTn>
                                        <p:tgtEl>
                                          <p:spTgt spid="194"/>
                                        </p:tgtEl>
                                        <p:attrNameLst>
                                          <p:attrName>style.visibility</p:attrName>
                                        </p:attrNameLst>
                                      </p:cBhvr>
                                      <p:to>
                                        <p:strVal val="visible"/>
                                      </p:to>
                                    </p:set>
                                    <p:anim calcmode="lin" valueType="num">
                                      <p:cBhvr additive="base">
                                        <p:cTn id="952" dur="50" fill="hold"/>
                                        <p:tgtEl>
                                          <p:spTgt spid="194"/>
                                        </p:tgtEl>
                                        <p:attrNameLst>
                                          <p:attrName>ppt_x</p:attrName>
                                        </p:attrNameLst>
                                      </p:cBhvr>
                                      <p:tavLst>
                                        <p:tav tm="0">
                                          <p:val>
                                            <p:strVal val="#ppt_x"/>
                                          </p:val>
                                        </p:tav>
                                        <p:tav tm="100000">
                                          <p:val>
                                            <p:strVal val="#ppt_x"/>
                                          </p:val>
                                        </p:tav>
                                      </p:tavLst>
                                    </p:anim>
                                    <p:anim calcmode="lin" valueType="num">
                                      <p:cBhvr additive="base">
                                        <p:cTn id="953" dur="50" fill="hold"/>
                                        <p:tgtEl>
                                          <p:spTgt spid="194"/>
                                        </p:tgtEl>
                                        <p:attrNameLst>
                                          <p:attrName>ppt_y</p:attrName>
                                        </p:attrNameLst>
                                      </p:cBhvr>
                                      <p:tavLst>
                                        <p:tav tm="0">
                                          <p:val>
                                            <p:strVal val="0-#ppt_h/2"/>
                                          </p:val>
                                        </p:tav>
                                        <p:tav tm="100000">
                                          <p:val>
                                            <p:strVal val="#ppt_y"/>
                                          </p:val>
                                        </p:tav>
                                      </p:tavLst>
                                    </p:anim>
                                  </p:childTnLst>
                                </p:cTn>
                              </p:par>
                            </p:childTnLst>
                          </p:cTn>
                        </p:par>
                        <p:par>
                          <p:cTn id="954" fill="hold">
                            <p:stCondLst>
                              <p:cond delay="9950"/>
                            </p:stCondLst>
                            <p:childTnLst>
                              <p:par>
                                <p:cTn id="955" presetID="2" presetClass="entr" presetSubtype="1" fill="hold" grpId="0" nodeType="afterEffect">
                                  <p:stCondLst>
                                    <p:cond delay="0"/>
                                  </p:stCondLst>
                                  <p:childTnLst>
                                    <p:set>
                                      <p:cBhvr>
                                        <p:cTn id="956" dur="1" fill="hold">
                                          <p:stCondLst>
                                            <p:cond delay="0"/>
                                          </p:stCondLst>
                                        </p:cTn>
                                        <p:tgtEl>
                                          <p:spTgt spid="195"/>
                                        </p:tgtEl>
                                        <p:attrNameLst>
                                          <p:attrName>style.visibility</p:attrName>
                                        </p:attrNameLst>
                                      </p:cBhvr>
                                      <p:to>
                                        <p:strVal val="visible"/>
                                      </p:to>
                                    </p:set>
                                    <p:anim calcmode="lin" valueType="num">
                                      <p:cBhvr additive="base">
                                        <p:cTn id="957" dur="50" fill="hold"/>
                                        <p:tgtEl>
                                          <p:spTgt spid="195"/>
                                        </p:tgtEl>
                                        <p:attrNameLst>
                                          <p:attrName>ppt_x</p:attrName>
                                        </p:attrNameLst>
                                      </p:cBhvr>
                                      <p:tavLst>
                                        <p:tav tm="0">
                                          <p:val>
                                            <p:strVal val="#ppt_x"/>
                                          </p:val>
                                        </p:tav>
                                        <p:tav tm="100000">
                                          <p:val>
                                            <p:strVal val="#ppt_x"/>
                                          </p:val>
                                        </p:tav>
                                      </p:tavLst>
                                    </p:anim>
                                    <p:anim calcmode="lin" valueType="num">
                                      <p:cBhvr additive="base">
                                        <p:cTn id="958" dur="50" fill="hold"/>
                                        <p:tgtEl>
                                          <p:spTgt spid="195"/>
                                        </p:tgtEl>
                                        <p:attrNameLst>
                                          <p:attrName>ppt_y</p:attrName>
                                        </p:attrNameLst>
                                      </p:cBhvr>
                                      <p:tavLst>
                                        <p:tav tm="0">
                                          <p:val>
                                            <p:strVal val="0-#ppt_h/2"/>
                                          </p:val>
                                        </p:tav>
                                        <p:tav tm="100000">
                                          <p:val>
                                            <p:strVal val="#ppt_y"/>
                                          </p:val>
                                        </p:tav>
                                      </p:tavLst>
                                    </p:anim>
                                  </p:childTnLst>
                                </p:cTn>
                              </p:par>
                            </p:childTnLst>
                          </p:cTn>
                        </p:par>
                        <p:par>
                          <p:cTn id="959" fill="hold">
                            <p:stCondLst>
                              <p:cond delay="10000"/>
                            </p:stCondLst>
                            <p:childTnLst>
                              <p:par>
                                <p:cTn id="960" presetID="2" presetClass="entr" presetSubtype="1" fill="hold" grpId="0" nodeType="afterEffect">
                                  <p:stCondLst>
                                    <p:cond delay="0"/>
                                  </p:stCondLst>
                                  <p:childTnLst>
                                    <p:set>
                                      <p:cBhvr>
                                        <p:cTn id="961" dur="1" fill="hold">
                                          <p:stCondLst>
                                            <p:cond delay="0"/>
                                          </p:stCondLst>
                                        </p:cTn>
                                        <p:tgtEl>
                                          <p:spTgt spid="196"/>
                                        </p:tgtEl>
                                        <p:attrNameLst>
                                          <p:attrName>style.visibility</p:attrName>
                                        </p:attrNameLst>
                                      </p:cBhvr>
                                      <p:to>
                                        <p:strVal val="visible"/>
                                      </p:to>
                                    </p:set>
                                    <p:anim calcmode="lin" valueType="num">
                                      <p:cBhvr additive="base">
                                        <p:cTn id="962" dur="50" fill="hold"/>
                                        <p:tgtEl>
                                          <p:spTgt spid="196"/>
                                        </p:tgtEl>
                                        <p:attrNameLst>
                                          <p:attrName>ppt_x</p:attrName>
                                        </p:attrNameLst>
                                      </p:cBhvr>
                                      <p:tavLst>
                                        <p:tav tm="0">
                                          <p:val>
                                            <p:strVal val="#ppt_x"/>
                                          </p:val>
                                        </p:tav>
                                        <p:tav tm="100000">
                                          <p:val>
                                            <p:strVal val="#ppt_x"/>
                                          </p:val>
                                        </p:tav>
                                      </p:tavLst>
                                    </p:anim>
                                    <p:anim calcmode="lin" valueType="num">
                                      <p:cBhvr additive="base">
                                        <p:cTn id="963" dur="50" fill="hold"/>
                                        <p:tgtEl>
                                          <p:spTgt spid="196"/>
                                        </p:tgtEl>
                                        <p:attrNameLst>
                                          <p:attrName>ppt_y</p:attrName>
                                        </p:attrNameLst>
                                      </p:cBhvr>
                                      <p:tavLst>
                                        <p:tav tm="0">
                                          <p:val>
                                            <p:strVal val="0-#ppt_h/2"/>
                                          </p:val>
                                        </p:tav>
                                        <p:tav tm="100000">
                                          <p:val>
                                            <p:strVal val="#ppt_y"/>
                                          </p:val>
                                        </p:tav>
                                      </p:tavLst>
                                    </p:anim>
                                  </p:childTnLst>
                                </p:cTn>
                              </p:par>
                            </p:childTnLst>
                          </p:cTn>
                        </p:par>
                        <p:par>
                          <p:cTn id="964" fill="hold">
                            <p:stCondLst>
                              <p:cond delay="10050"/>
                            </p:stCondLst>
                            <p:childTnLst>
                              <p:par>
                                <p:cTn id="965" presetID="2" presetClass="entr" presetSubtype="1" fill="hold" grpId="0" nodeType="afterEffect">
                                  <p:stCondLst>
                                    <p:cond delay="0"/>
                                  </p:stCondLst>
                                  <p:childTnLst>
                                    <p:set>
                                      <p:cBhvr>
                                        <p:cTn id="966" dur="1" fill="hold">
                                          <p:stCondLst>
                                            <p:cond delay="0"/>
                                          </p:stCondLst>
                                        </p:cTn>
                                        <p:tgtEl>
                                          <p:spTgt spid="197"/>
                                        </p:tgtEl>
                                        <p:attrNameLst>
                                          <p:attrName>style.visibility</p:attrName>
                                        </p:attrNameLst>
                                      </p:cBhvr>
                                      <p:to>
                                        <p:strVal val="visible"/>
                                      </p:to>
                                    </p:set>
                                    <p:anim calcmode="lin" valueType="num">
                                      <p:cBhvr additive="base">
                                        <p:cTn id="967" dur="50" fill="hold"/>
                                        <p:tgtEl>
                                          <p:spTgt spid="197"/>
                                        </p:tgtEl>
                                        <p:attrNameLst>
                                          <p:attrName>ppt_x</p:attrName>
                                        </p:attrNameLst>
                                      </p:cBhvr>
                                      <p:tavLst>
                                        <p:tav tm="0">
                                          <p:val>
                                            <p:strVal val="#ppt_x"/>
                                          </p:val>
                                        </p:tav>
                                        <p:tav tm="100000">
                                          <p:val>
                                            <p:strVal val="#ppt_x"/>
                                          </p:val>
                                        </p:tav>
                                      </p:tavLst>
                                    </p:anim>
                                    <p:anim calcmode="lin" valueType="num">
                                      <p:cBhvr additive="base">
                                        <p:cTn id="968" dur="50" fill="hold"/>
                                        <p:tgtEl>
                                          <p:spTgt spid="197"/>
                                        </p:tgtEl>
                                        <p:attrNameLst>
                                          <p:attrName>ppt_y</p:attrName>
                                        </p:attrNameLst>
                                      </p:cBhvr>
                                      <p:tavLst>
                                        <p:tav tm="0">
                                          <p:val>
                                            <p:strVal val="0-#ppt_h/2"/>
                                          </p:val>
                                        </p:tav>
                                        <p:tav tm="100000">
                                          <p:val>
                                            <p:strVal val="#ppt_y"/>
                                          </p:val>
                                        </p:tav>
                                      </p:tavLst>
                                    </p:anim>
                                  </p:childTnLst>
                                </p:cTn>
                              </p:par>
                            </p:childTnLst>
                          </p:cTn>
                        </p:par>
                        <p:par>
                          <p:cTn id="969" fill="hold">
                            <p:stCondLst>
                              <p:cond delay="10100"/>
                            </p:stCondLst>
                            <p:childTnLst>
                              <p:par>
                                <p:cTn id="970" presetID="2" presetClass="entr" presetSubtype="1" fill="hold" grpId="0" nodeType="afterEffect">
                                  <p:stCondLst>
                                    <p:cond delay="0"/>
                                  </p:stCondLst>
                                  <p:childTnLst>
                                    <p:set>
                                      <p:cBhvr>
                                        <p:cTn id="971" dur="1" fill="hold">
                                          <p:stCondLst>
                                            <p:cond delay="0"/>
                                          </p:stCondLst>
                                        </p:cTn>
                                        <p:tgtEl>
                                          <p:spTgt spid="198"/>
                                        </p:tgtEl>
                                        <p:attrNameLst>
                                          <p:attrName>style.visibility</p:attrName>
                                        </p:attrNameLst>
                                      </p:cBhvr>
                                      <p:to>
                                        <p:strVal val="visible"/>
                                      </p:to>
                                    </p:set>
                                    <p:anim calcmode="lin" valueType="num">
                                      <p:cBhvr additive="base">
                                        <p:cTn id="972" dur="50" fill="hold"/>
                                        <p:tgtEl>
                                          <p:spTgt spid="198"/>
                                        </p:tgtEl>
                                        <p:attrNameLst>
                                          <p:attrName>ppt_x</p:attrName>
                                        </p:attrNameLst>
                                      </p:cBhvr>
                                      <p:tavLst>
                                        <p:tav tm="0">
                                          <p:val>
                                            <p:strVal val="#ppt_x"/>
                                          </p:val>
                                        </p:tav>
                                        <p:tav tm="100000">
                                          <p:val>
                                            <p:strVal val="#ppt_x"/>
                                          </p:val>
                                        </p:tav>
                                      </p:tavLst>
                                    </p:anim>
                                    <p:anim calcmode="lin" valueType="num">
                                      <p:cBhvr additive="base">
                                        <p:cTn id="973" dur="50" fill="hold"/>
                                        <p:tgtEl>
                                          <p:spTgt spid="198"/>
                                        </p:tgtEl>
                                        <p:attrNameLst>
                                          <p:attrName>ppt_y</p:attrName>
                                        </p:attrNameLst>
                                      </p:cBhvr>
                                      <p:tavLst>
                                        <p:tav tm="0">
                                          <p:val>
                                            <p:strVal val="0-#ppt_h/2"/>
                                          </p:val>
                                        </p:tav>
                                        <p:tav tm="100000">
                                          <p:val>
                                            <p:strVal val="#ppt_y"/>
                                          </p:val>
                                        </p:tav>
                                      </p:tavLst>
                                    </p:anim>
                                  </p:childTnLst>
                                </p:cTn>
                              </p:par>
                            </p:childTnLst>
                          </p:cTn>
                        </p:par>
                        <p:par>
                          <p:cTn id="974" fill="hold">
                            <p:stCondLst>
                              <p:cond delay="10150"/>
                            </p:stCondLst>
                            <p:childTnLst>
                              <p:par>
                                <p:cTn id="975" presetID="2" presetClass="entr" presetSubtype="1" fill="hold" grpId="0" nodeType="afterEffect">
                                  <p:stCondLst>
                                    <p:cond delay="0"/>
                                  </p:stCondLst>
                                  <p:childTnLst>
                                    <p:set>
                                      <p:cBhvr>
                                        <p:cTn id="976" dur="1" fill="hold">
                                          <p:stCondLst>
                                            <p:cond delay="0"/>
                                          </p:stCondLst>
                                        </p:cTn>
                                        <p:tgtEl>
                                          <p:spTgt spid="199"/>
                                        </p:tgtEl>
                                        <p:attrNameLst>
                                          <p:attrName>style.visibility</p:attrName>
                                        </p:attrNameLst>
                                      </p:cBhvr>
                                      <p:to>
                                        <p:strVal val="visible"/>
                                      </p:to>
                                    </p:set>
                                    <p:anim calcmode="lin" valueType="num">
                                      <p:cBhvr additive="base">
                                        <p:cTn id="977" dur="50" fill="hold"/>
                                        <p:tgtEl>
                                          <p:spTgt spid="199"/>
                                        </p:tgtEl>
                                        <p:attrNameLst>
                                          <p:attrName>ppt_x</p:attrName>
                                        </p:attrNameLst>
                                      </p:cBhvr>
                                      <p:tavLst>
                                        <p:tav tm="0">
                                          <p:val>
                                            <p:strVal val="#ppt_x"/>
                                          </p:val>
                                        </p:tav>
                                        <p:tav tm="100000">
                                          <p:val>
                                            <p:strVal val="#ppt_x"/>
                                          </p:val>
                                        </p:tav>
                                      </p:tavLst>
                                    </p:anim>
                                    <p:anim calcmode="lin" valueType="num">
                                      <p:cBhvr additive="base">
                                        <p:cTn id="978" dur="50" fill="hold"/>
                                        <p:tgtEl>
                                          <p:spTgt spid="199"/>
                                        </p:tgtEl>
                                        <p:attrNameLst>
                                          <p:attrName>ppt_y</p:attrName>
                                        </p:attrNameLst>
                                      </p:cBhvr>
                                      <p:tavLst>
                                        <p:tav tm="0">
                                          <p:val>
                                            <p:strVal val="0-#ppt_h/2"/>
                                          </p:val>
                                        </p:tav>
                                        <p:tav tm="100000">
                                          <p:val>
                                            <p:strVal val="#ppt_y"/>
                                          </p:val>
                                        </p:tav>
                                      </p:tavLst>
                                    </p:anim>
                                  </p:childTnLst>
                                </p:cTn>
                              </p:par>
                            </p:childTnLst>
                          </p:cTn>
                        </p:par>
                        <p:par>
                          <p:cTn id="979" fill="hold">
                            <p:stCondLst>
                              <p:cond delay="10200"/>
                            </p:stCondLst>
                            <p:childTnLst>
                              <p:par>
                                <p:cTn id="980" presetID="2" presetClass="entr" presetSubtype="1" fill="hold" grpId="0" nodeType="afterEffect">
                                  <p:stCondLst>
                                    <p:cond delay="0"/>
                                  </p:stCondLst>
                                  <p:childTnLst>
                                    <p:set>
                                      <p:cBhvr>
                                        <p:cTn id="981" dur="1" fill="hold">
                                          <p:stCondLst>
                                            <p:cond delay="0"/>
                                          </p:stCondLst>
                                        </p:cTn>
                                        <p:tgtEl>
                                          <p:spTgt spid="200"/>
                                        </p:tgtEl>
                                        <p:attrNameLst>
                                          <p:attrName>style.visibility</p:attrName>
                                        </p:attrNameLst>
                                      </p:cBhvr>
                                      <p:to>
                                        <p:strVal val="visible"/>
                                      </p:to>
                                    </p:set>
                                    <p:anim calcmode="lin" valueType="num">
                                      <p:cBhvr additive="base">
                                        <p:cTn id="982" dur="50" fill="hold"/>
                                        <p:tgtEl>
                                          <p:spTgt spid="200"/>
                                        </p:tgtEl>
                                        <p:attrNameLst>
                                          <p:attrName>ppt_x</p:attrName>
                                        </p:attrNameLst>
                                      </p:cBhvr>
                                      <p:tavLst>
                                        <p:tav tm="0">
                                          <p:val>
                                            <p:strVal val="#ppt_x"/>
                                          </p:val>
                                        </p:tav>
                                        <p:tav tm="100000">
                                          <p:val>
                                            <p:strVal val="#ppt_x"/>
                                          </p:val>
                                        </p:tav>
                                      </p:tavLst>
                                    </p:anim>
                                    <p:anim calcmode="lin" valueType="num">
                                      <p:cBhvr additive="base">
                                        <p:cTn id="983" dur="50" fill="hold"/>
                                        <p:tgtEl>
                                          <p:spTgt spid="200"/>
                                        </p:tgtEl>
                                        <p:attrNameLst>
                                          <p:attrName>ppt_y</p:attrName>
                                        </p:attrNameLst>
                                      </p:cBhvr>
                                      <p:tavLst>
                                        <p:tav tm="0">
                                          <p:val>
                                            <p:strVal val="0-#ppt_h/2"/>
                                          </p:val>
                                        </p:tav>
                                        <p:tav tm="100000">
                                          <p:val>
                                            <p:strVal val="#ppt_y"/>
                                          </p:val>
                                        </p:tav>
                                      </p:tavLst>
                                    </p:anim>
                                  </p:childTnLst>
                                </p:cTn>
                              </p:par>
                            </p:childTnLst>
                          </p:cTn>
                        </p:par>
                        <p:par>
                          <p:cTn id="984" fill="hold">
                            <p:stCondLst>
                              <p:cond delay="10250"/>
                            </p:stCondLst>
                            <p:childTnLst>
                              <p:par>
                                <p:cTn id="985" presetID="2" presetClass="entr" presetSubtype="1" fill="hold" grpId="0" nodeType="afterEffect">
                                  <p:stCondLst>
                                    <p:cond delay="0"/>
                                  </p:stCondLst>
                                  <p:childTnLst>
                                    <p:set>
                                      <p:cBhvr>
                                        <p:cTn id="986" dur="1" fill="hold">
                                          <p:stCondLst>
                                            <p:cond delay="0"/>
                                          </p:stCondLst>
                                        </p:cTn>
                                        <p:tgtEl>
                                          <p:spTgt spid="201"/>
                                        </p:tgtEl>
                                        <p:attrNameLst>
                                          <p:attrName>style.visibility</p:attrName>
                                        </p:attrNameLst>
                                      </p:cBhvr>
                                      <p:to>
                                        <p:strVal val="visible"/>
                                      </p:to>
                                    </p:set>
                                    <p:anim calcmode="lin" valueType="num">
                                      <p:cBhvr additive="base">
                                        <p:cTn id="987" dur="50" fill="hold"/>
                                        <p:tgtEl>
                                          <p:spTgt spid="201"/>
                                        </p:tgtEl>
                                        <p:attrNameLst>
                                          <p:attrName>ppt_x</p:attrName>
                                        </p:attrNameLst>
                                      </p:cBhvr>
                                      <p:tavLst>
                                        <p:tav tm="0">
                                          <p:val>
                                            <p:strVal val="#ppt_x"/>
                                          </p:val>
                                        </p:tav>
                                        <p:tav tm="100000">
                                          <p:val>
                                            <p:strVal val="#ppt_x"/>
                                          </p:val>
                                        </p:tav>
                                      </p:tavLst>
                                    </p:anim>
                                    <p:anim calcmode="lin" valueType="num">
                                      <p:cBhvr additive="base">
                                        <p:cTn id="988" dur="50" fill="hold"/>
                                        <p:tgtEl>
                                          <p:spTgt spid="201"/>
                                        </p:tgtEl>
                                        <p:attrNameLst>
                                          <p:attrName>ppt_y</p:attrName>
                                        </p:attrNameLst>
                                      </p:cBhvr>
                                      <p:tavLst>
                                        <p:tav tm="0">
                                          <p:val>
                                            <p:strVal val="0-#ppt_h/2"/>
                                          </p:val>
                                        </p:tav>
                                        <p:tav tm="100000">
                                          <p:val>
                                            <p:strVal val="#ppt_y"/>
                                          </p:val>
                                        </p:tav>
                                      </p:tavLst>
                                    </p:anim>
                                  </p:childTnLst>
                                </p:cTn>
                              </p:par>
                            </p:childTnLst>
                          </p:cTn>
                        </p:par>
                        <p:par>
                          <p:cTn id="989" fill="hold">
                            <p:stCondLst>
                              <p:cond delay="10300"/>
                            </p:stCondLst>
                            <p:childTnLst>
                              <p:par>
                                <p:cTn id="990" presetID="2" presetClass="entr" presetSubtype="1" fill="hold" grpId="0" nodeType="afterEffect">
                                  <p:stCondLst>
                                    <p:cond delay="0"/>
                                  </p:stCondLst>
                                  <p:childTnLst>
                                    <p:set>
                                      <p:cBhvr>
                                        <p:cTn id="991" dur="1" fill="hold">
                                          <p:stCondLst>
                                            <p:cond delay="0"/>
                                          </p:stCondLst>
                                        </p:cTn>
                                        <p:tgtEl>
                                          <p:spTgt spid="202"/>
                                        </p:tgtEl>
                                        <p:attrNameLst>
                                          <p:attrName>style.visibility</p:attrName>
                                        </p:attrNameLst>
                                      </p:cBhvr>
                                      <p:to>
                                        <p:strVal val="visible"/>
                                      </p:to>
                                    </p:set>
                                    <p:anim calcmode="lin" valueType="num">
                                      <p:cBhvr additive="base">
                                        <p:cTn id="992" dur="50" fill="hold"/>
                                        <p:tgtEl>
                                          <p:spTgt spid="202"/>
                                        </p:tgtEl>
                                        <p:attrNameLst>
                                          <p:attrName>ppt_x</p:attrName>
                                        </p:attrNameLst>
                                      </p:cBhvr>
                                      <p:tavLst>
                                        <p:tav tm="0">
                                          <p:val>
                                            <p:strVal val="#ppt_x"/>
                                          </p:val>
                                        </p:tav>
                                        <p:tav tm="100000">
                                          <p:val>
                                            <p:strVal val="#ppt_x"/>
                                          </p:val>
                                        </p:tav>
                                      </p:tavLst>
                                    </p:anim>
                                    <p:anim calcmode="lin" valueType="num">
                                      <p:cBhvr additive="base">
                                        <p:cTn id="993" dur="50" fill="hold"/>
                                        <p:tgtEl>
                                          <p:spTgt spid="202"/>
                                        </p:tgtEl>
                                        <p:attrNameLst>
                                          <p:attrName>ppt_y</p:attrName>
                                        </p:attrNameLst>
                                      </p:cBhvr>
                                      <p:tavLst>
                                        <p:tav tm="0">
                                          <p:val>
                                            <p:strVal val="0-#ppt_h/2"/>
                                          </p:val>
                                        </p:tav>
                                        <p:tav tm="100000">
                                          <p:val>
                                            <p:strVal val="#ppt_y"/>
                                          </p:val>
                                        </p:tav>
                                      </p:tavLst>
                                    </p:anim>
                                  </p:childTnLst>
                                </p:cTn>
                              </p:par>
                            </p:childTnLst>
                          </p:cTn>
                        </p:par>
                        <p:par>
                          <p:cTn id="994" fill="hold">
                            <p:stCondLst>
                              <p:cond delay="10350"/>
                            </p:stCondLst>
                            <p:childTnLst>
                              <p:par>
                                <p:cTn id="995" presetID="2" presetClass="entr" presetSubtype="1" fill="hold" grpId="0" nodeType="afterEffect">
                                  <p:stCondLst>
                                    <p:cond delay="0"/>
                                  </p:stCondLst>
                                  <p:childTnLst>
                                    <p:set>
                                      <p:cBhvr>
                                        <p:cTn id="996" dur="1" fill="hold">
                                          <p:stCondLst>
                                            <p:cond delay="0"/>
                                          </p:stCondLst>
                                        </p:cTn>
                                        <p:tgtEl>
                                          <p:spTgt spid="203"/>
                                        </p:tgtEl>
                                        <p:attrNameLst>
                                          <p:attrName>style.visibility</p:attrName>
                                        </p:attrNameLst>
                                      </p:cBhvr>
                                      <p:to>
                                        <p:strVal val="visible"/>
                                      </p:to>
                                    </p:set>
                                    <p:anim calcmode="lin" valueType="num">
                                      <p:cBhvr additive="base">
                                        <p:cTn id="997" dur="50" fill="hold"/>
                                        <p:tgtEl>
                                          <p:spTgt spid="203"/>
                                        </p:tgtEl>
                                        <p:attrNameLst>
                                          <p:attrName>ppt_x</p:attrName>
                                        </p:attrNameLst>
                                      </p:cBhvr>
                                      <p:tavLst>
                                        <p:tav tm="0">
                                          <p:val>
                                            <p:strVal val="#ppt_x"/>
                                          </p:val>
                                        </p:tav>
                                        <p:tav tm="100000">
                                          <p:val>
                                            <p:strVal val="#ppt_x"/>
                                          </p:val>
                                        </p:tav>
                                      </p:tavLst>
                                    </p:anim>
                                    <p:anim calcmode="lin" valueType="num">
                                      <p:cBhvr additive="base">
                                        <p:cTn id="998" dur="50" fill="hold"/>
                                        <p:tgtEl>
                                          <p:spTgt spid="203"/>
                                        </p:tgtEl>
                                        <p:attrNameLst>
                                          <p:attrName>ppt_y</p:attrName>
                                        </p:attrNameLst>
                                      </p:cBhvr>
                                      <p:tavLst>
                                        <p:tav tm="0">
                                          <p:val>
                                            <p:strVal val="0-#ppt_h/2"/>
                                          </p:val>
                                        </p:tav>
                                        <p:tav tm="100000">
                                          <p:val>
                                            <p:strVal val="#ppt_y"/>
                                          </p:val>
                                        </p:tav>
                                      </p:tavLst>
                                    </p:anim>
                                  </p:childTnLst>
                                </p:cTn>
                              </p:par>
                            </p:childTnLst>
                          </p:cTn>
                        </p:par>
                        <p:par>
                          <p:cTn id="999" fill="hold">
                            <p:stCondLst>
                              <p:cond delay="10400"/>
                            </p:stCondLst>
                            <p:childTnLst>
                              <p:par>
                                <p:cTn id="1000" presetID="2" presetClass="entr" presetSubtype="1" fill="hold" grpId="0" nodeType="afterEffect">
                                  <p:stCondLst>
                                    <p:cond delay="0"/>
                                  </p:stCondLst>
                                  <p:childTnLst>
                                    <p:set>
                                      <p:cBhvr>
                                        <p:cTn id="1001" dur="1" fill="hold">
                                          <p:stCondLst>
                                            <p:cond delay="0"/>
                                          </p:stCondLst>
                                        </p:cTn>
                                        <p:tgtEl>
                                          <p:spTgt spid="204"/>
                                        </p:tgtEl>
                                        <p:attrNameLst>
                                          <p:attrName>style.visibility</p:attrName>
                                        </p:attrNameLst>
                                      </p:cBhvr>
                                      <p:to>
                                        <p:strVal val="visible"/>
                                      </p:to>
                                    </p:set>
                                    <p:anim calcmode="lin" valueType="num">
                                      <p:cBhvr additive="base">
                                        <p:cTn id="1002" dur="50" fill="hold"/>
                                        <p:tgtEl>
                                          <p:spTgt spid="204"/>
                                        </p:tgtEl>
                                        <p:attrNameLst>
                                          <p:attrName>ppt_x</p:attrName>
                                        </p:attrNameLst>
                                      </p:cBhvr>
                                      <p:tavLst>
                                        <p:tav tm="0">
                                          <p:val>
                                            <p:strVal val="#ppt_x"/>
                                          </p:val>
                                        </p:tav>
                                        <p:tav tm="100000">
                                          <p:val>
                                            <p:strVal val="#ppt_x"/>
                                          </p:val>
                                        </p:tav>
                                      </p:tavLst>
                                    </p:anim>
                                    <p:anim calcmode="lin" valueType="num">
                                      <p:cBhvr additive="base">
                                        <p:cTn id="1003" dur="50" fill="hold"/>
                                        <p:tgtEl>
                                          <p:spTgt spid="204"/>
                                        </p:tgtEl>
                                        <p:attrNameLst>
                                          <p:attrName>ppt_y</p:attrName>
                                        </p:attrNameLst>
                                      </p:cBhvr>
                                      <p:tavLst>
                                        <p:tav tm="0">
                                          <p:val>
                                            <p:strVal val="0-#ppt_h/2"/>
                                          </p:val>
                                        </p:tav>
                                        <p:tav tm="100000">
                                          <p:val>
                                            <p:strVal val="#ppt_y"/>
                                          </p:val>
                                        </p:tav>
                                      </p:tavLst>
                                    </p:anim>
                                  </p:childTnLst>
                                </p:cTn>
                              </p:par>
                            </p:childTnLst>
                          </p:cTn>
                        </p:par>
                        <p:par>
                          <p:cTn id="1004" fill="hold">
                            <p:stCondLst>
                              <p:cond delay="10450"/>
                            </p:stCondLst>
                            <p:childTnLst>
                              <p:par>
                                <p:cTn id="1005" presetID="2" presetClass="entr" presetSubtype="1" fill="hold" grpId="0" nodeType="afterEffect">
                                  <p:stCondLst>
                                    <p:cond delay="0"/>
                                  </p:stCondLst>
                                  <p:childTnLst>
                                    <p:set>
                                      <p:cBhvr>
                                        <p:cTn id="1006" dur="1" fill="hold">
                                          <p:stCondLst>
                                            <p:cond delay="0"/>
                                          </p:stCondLst>
                                        </p:cTn>
                                        <p:tgtEl>
                                          <p:spTgt spid="205"/>
                                        </p:tgtEl>
                                        <p:attrNameLst>
                                          <p:attrName>style.visibility</p:attrName>
                                        </p:attrNameLst>
                                      </p:cBhvr>
                                      <p:to>
                                        <p:strVal val="visible"/>
                                      </p:to>
                                    </p:set>
                                    <p:anim calcmode="lin" valueType="num">
                                      <p:cBhvr additive="base">
                                        <p:cTn id="1007" dur="50" fill="hold"/>
                                        <p:tgtEl>
                                          <p:spTgt spid="205"/>
                                        </p:tgtEl>
                                        <p:attrNameLst>
                                          <p:attrName>ppt_x</p:attrName>
                                        </p:attrNameLst>
                                      </p:cBhvr>
                                      <p:tavLst>
                                        <p:tav tm="0">
                                          <p:val>
                                            <p:strVal val="#ppt_x"/>
                                          </p:val>
                                        </p:tav>
                                        <p:tav tm="100000">
                                          <p:val>
                                            <p:strVal val="#ppt_x"/>
                                          </p:val>
                                        </p:tav>
                                      </p:tavLst>
                                    </p:anim>
                                    <p:anim calcmode="lin" valueType="num">
                                      <p:cBhvr additive="base">
                                        <p:cTn id="1008" dur="50" fill="hold"/>
                                        <p:tgtEl>
                                          <p:spTgt spid="205"/>
                                        </p:tgtEl>
                                        <p:attrNameLst>
                                          <p:attrName>ppt_y</p:attrName>
                                        </p:attrNameLst>
                                      </p:cBhvr>
                                      <p:tavLst>
                                        <p:tav tm="0">
                                          <p:val>
                                            <p:strVal val="0-#ppt_h/2"/>
                                          </p:val>
                                        </p:tav>
                                        <p:tav tm="100000">
                                          <p:val>
                                            <p:strVal val="#ppt_y"/>
                                          </p:val>
                                        </p:tav>
                                      </p:tavLst>
                                    </p:anim>
                                  </p:childTnLst>
                                </p:cTn>
                              </p:par>
                            </p:childTnLst>
                          </p:cTn>
                        </p:par>
                        <p:par>
                          <p:cTn id="1009" fill="hold">
                            <p:stCondLst>
                              <p:cond delay="10500"/>
                            </p:stCondLst>
                            <p:childTnLst>
                              <p:par>
                                <p:cTn id="1010" presetID="2" presetClass="entr" presetSubtype="1" fill="hold" grpId="0" nodeType="afterEffect">
                                  <p:stCondLst>
                                    <p:cond delay="0"/>
                                  </p:stCondLst>
                                  <p:childTnLst>
                                    <p:set>
                                      <p:cBhvr>
                                        <p:cTn id="1011" dur="1" fill="hold">
                                          <p:stCondLst>
                                            <p:cond delay="0"/>
                                          </p:stCondLst>
                                        </p:cTn>
                                        <p:tgtEl>
                                          <p:spTgt spid="206"/>
                                        </p:tgtEl>
                                        <p:attrNameLst>
                                          <p:attrName>style.visibility</p:attrName>
                                        </p:attrNameLst>
                                      </p:cBhvr>
                                      <p:to>
                                        <p:strVal val="visible"/>
                                      </p:to>
                                    </p:set>
                                    <p:anim calcmode="lin" valueType="num">
                                      <p:cBhvr additive="base">
                                        <p:cTn id="1012" dur="50" fill="hold"/>
                                        <p:tgtEl>
                                          <p:spTgt spid="206"/>
                                        </p:tgtEl>
                                        <p:attrNameLst>
                                          <p:attrName>ppt_x</p:attrName>
                                        </p:attrNameLst>
                                      </p:cBhvr>
                                      <p:tavLst>
                                        <p:tav tm="0">
                                          <p:val>
                                            <p:strVal val="#ppt_x"/>
                                          </p:val>
                                        </p:tav>
                                        <p:tav tm="100000">
                                          <p:val>
                                            <p:strVal val="#ppt_x"/>
                                          </p:val>
                                        </p:tav>
                                      </p:tavLst>
                                    </p:anim>
                                    <p:anim calcmode="lin" valueType="num">
                                      <p:cBhvr additive="base">
                                        <p:cTn id="1013" dur="50" fill="hold"/>
                                        <p:tgtEl>
                                          <p:spTgt spid="206"/>
                                        </p:tgtEl>
                                        <p:attrNameLst>
                                          <p:attrName>ppt_y</p:attrName>
                                        </p:attrNameLst>
                                      </p:cBhvr>
                                      <p:tavLst>
                                        <p:tav tm="0">
                                          <p:val>
                                            <p:strVal val="0-#ppt_h/2"/>
                                          </p:val>
                                        </p:tav>
                                        <p:tav tm="100000">
                                          <p:val>
                                            <p:strVal val="#ppt_y"/>
                                          </p:val>
                                        </p:tav>
                                      </p:tavLst>
                                    </p:anim>
                                  </p:childTnLst>
                                </p:cTn>
                              </p:par>
                            </p:childTnLst>
                          </p:cTn>
                        </p:par>
                        <p:par>
                          <p:cTn id="1014" fill="hold">
                            <p:stCondLst>
                              <p:cond delay="10550"/>
                            </p:stCondLst>
                            <p:childTnLst>
                              <p:par>
                                <p:cTn id="1015" presetID="2" presetClass="entr" presetSubtype="1" fill="hold" grpId="0" nodeType="afterEffect">
                                  <p:stCondLst>
                                    <p:cond delay="0"/>
                                  </p:stCondLst>
                                  <p:childTnLst>
                                    <p:set>
                                      <p:cBhvr>
                                        <p:cTn id="1016" dur="1" fill="hold">
                                          <p:stCondLst>
                                            <p:cond delay="0"/>
                                          </p:stCondLst>
                                        </p:cTn>
                                        <p:tgtEl>
                                          <p:spTgt spid="207"/>
                                        </p:tgtEl>
                                        <p:attrNameLst>
                                          <p:attrName>style.visibility</p:attrName>
                                        </p:attrNameLst>
                                      </p:cBhvr>
                                      <p:to>
                                        <p:strVal val="visible"/>
                                      </p:to>
                                    </p:set>
                                    <p:anim calcmode="lin" valueType="num">
                                      <p:cBhvr additive="base">
                                        <p:cTn id="1017" dur="50" fill="hold"/>
                                        <p:tgtEl>
                                          <p:spTgt spid="207"/>
                                        </p:tgtEl>
                                        <p:attrNameLst>
                                          <p:attrName>ppt_x</p:attrName>
                                        </p:attrNameLst>
                                      </p:cBhvr>
                                      <p:tavLst>
                                        <p:tav tm="0">
                                          <p:val>
                                            <p:strVal val="#ppt_x"/>
                                          </p:val>
                                        </p:tav>
                                        <p:tav tm="100000">
                                          <p:val>
                                            <p:strVal val="#ppt_x"/>
                                          </p:val>
                                        </p:tav>
                                      </p:tavLst>
                                    </p:anim>
                                    <p:anim calcmode="lin" valueType="num">
                                      <p:cBhvr additive="base">
                                        <p:cTn id="1018" dur="50" fill="hold"/>
                                        <p:tgtEl>
                                          <p:spTgt spid="207"/>
                                        </p:tgtEl>
                                        <p:attrNameLst>
                                          <p:attrName>ppt_y</p:attrName>
                                        </p:attrNameLst>
                                      </p:cBhvr>
                                      <p:tavLst>
                                        <p:tav tm="0">
                                          <p:val>
                                            <p:strVal val="0-#ppt_h/2"/>
                                          </p:val>
                                        </p:tav>
                                        <p:tav tm="100000">
                                          <p:val>
                                            <p:strVal val="#ppt_y"/>
                                          </p:val>
                                        </p:tav>
                                      </p:tavLst>
                                    </p:anim>
                                  </p:childTnLst>
                                </p:cTn>
                              </p:par>
                            </p:childTnLst>
                          </p:cTn>
                        </p:par>
                        <p:par>
                          <p:cTn id="1019" fill="hold">
                            <p:stCondLst>
                              <p:cond delay="10600"/>
                            </p:stCondLst>
                            <p:childTnLst>
                              <p:par>
                                <p:cTn id="1020" presetID="2" presetClass="entr" presetSubtype="1" fill="hold" grpId="0" nodeType="afterEffect">
                                  <p:stCondLst>
                                    <p:cond delay="0"/>
                                  </p:stCondLst>
                                  <p:childTnLst>
                                    <p:set>
                                      <p:cBhvr>
                                        <p:cTn id="1021" dur="1" fill="hold">
                                          <p:stCondLst>
                                            <p:cond delay="0"/>
                                          </p:stCondLst>
                                        </p:cTn>
                                        <p:tgtEl>
                                          <p:spTgt spid="208"/>
                                        </p:tgtEl>
                                        <p:attrNameLst>
                                          <p:attrName>style.visibility</p:attrName>
                                        </p:attrNameLst>
                                      </p:cBhvr>
                                      <p:to>
                                        <p:strVal val="visible"/>
                                      </p:to>
                                    </p:set>
                                    <p:anim calcmode="lin" valueType="num">
                                      <p:cBhvr additive="base">
                                        <p:cTn id="1022" dur="50" fill="hold"/>
                                        <p:tgtEl>
                                          <p:spTgt spid="208"/>
                                        </p:tgtEl>
                                        <p:attrNameLst>
                                          <p:attrName>ppt_x</p:attrName>
                                        </p:attrNameLst>
                                      </p:cBhvr>
                                      <p:tavLst>
                                        <p:tav tm="0">
                                          <p:val>
                                            <p:strVal val="#ppt_x"/>
                                          </p:val>
                                        </p:tav>
                                        <p:tav tm="100000">
                                          <p:val>
                                            <p:strVal val="#ppt_x"/>
                                          </p:val>
                                        </p:tav>
                                      </p:tavLst>
                                    </p:anim>
                                    <p:anim calcmode="lin" valueType="num">
                                      <p:cBhvr additive="base">
                                        <p:cTn id="1023" dur="50" fill="hold"/>
                                        <p:tgtEl>
                                          <p:spTgt spid="208"/>
                                        </p:tgtEl>
                                        <p:attrNameLst>
                                          <p:attrName>ppt_y</p:attrName>
                                        </p:attrNameLst>
                                      </p:cBhvr>
                                      <p:tavLst>
                                        <p:tav tm="0">
                                          <p:val>
                                            <p:strVal val="0-#ppt_h/2"/>
                                          </p:val>
                                        </p:tav>
                                        <p:tav tm="100000">
                                          <p:val>
                                            <p:strVal val="#ppt_y"/>
                                          </p:val>
                                        </p:tav>
                                      </p:tavLst>
                                    </p:anim>
                                  </p:childTnLst>
                                </p:cTn>
                              </p:par>
                            </p:childTnLst>
                          </p:cTn>
                        </p:par>
                        <p:par>
                          <p:cTn id="1024" fill="hold">
                            <p:stCondLst>
                              <p:cond delay="10650"/>
                            </p:stCondLst>
                            <p:childTnLst>
                              <p:par>
                                <p:cTn id="1025" presetID="2" presetClass="entr" presetSubtype="1" fill="hold" grpId="0" nodeType="afterEffect">
                                  <p:stCondLst>
                                    <p:cond delay="0"/>
                                  </p:stCondLst>
                                  <p:childTnLst>
                                    <p:set>
                                      <p:cBhvr>
                                        <p:cTn id="1026" dur="1" fill="hold">
                                          <p:stCondLst>
                                            <p:cond delay="0"/>
                                          </p:stCondLst>
                                        </p:cTn>
                                        <p:tgtEl>
                                          <p:spTgt spid="209"/>
                                        </p:tgtEl>
                                        <p:attrNameLst>
                                          <p:attrName>style.visibility</p:attrName>
                                        </p:attrNameLst>
                                      </p:cBhvr>
                                      <p:to>
                                        <p:strVal val="visible"/>
                                      </p:to>
                                    </p:set>
                                    <p:anim calcmode="lin" valueType="num">
                                      <p:cBhvr additive="base">
                                        <p:cTn id="1027" dur="50" fill="hold"/>
                                        <p:tgtEl>
                                          <p:spTgt spid="209"/>
                                        </p:tgtEl>
                                        <p:attrNameLst>
                                          <p:attrName>ppt_x</p:attrName>
                                        </p:attrNameLst>
                                      </p:cBhvr>
                                      <p:tavLst>
                                        <p:tav tm="0">
                                          <p:val>
                                            <p:strVal val="#ppt_x"/>
                                          </p:val>
                                        </p:tav>
                                        <p:tav tm="100000">
                                          <p:val>
                                            <p:strVal val="#ppt_x"/>
                                          </p:val>
                                        </p:tav>
                                      </p:tavLst>
                                    </p:anim>
                                    <p:anim calcmode="lin" valueType="num">
                                      <p:cBhvr additive="base">
                                        <p:cTn id="1028" dur="50" fill="hold"/>
                                        <p:tgtEl>
                                          <p:spTgt spid="209"/>
                                        </p:tgtEl>
                                        <p:attrNameLst>
                                          <p:attrName>ppt_y</p:attrName>
                                        </p:attrNameLst>
                                      </p:cBhvr>
                                      <p:tavLst>
                                        <p:tav tm="0">
                                          <p:val>
                                            <p:strVal val="0-#ppt_h/2"/>
                                          </p:val>
                                        </p:tav>
                                        <p:tav tm="100000">
                                          <p:val>
                                            <p:strVal val="#ppt_y"/>
                                          </p:val>
                                        </p:tav>
                                      </p:tavLst>
                                    </p:anim>
                                  </p:childTnLst>
                                </p:cTn>
                              </p:par>
                            </p:childTnLst>
                          </p:cTn>
                        </p:par>
                        <p:par>
                          <p:cTn id="1029" fill="hold">
                            <p:stCondLst>
                              <p:cond delay="10700"/>
                            </p:stCondLst>
                            <p:childTnLst>
                              <p:par>
                                <p:cTn id="1030" presetID="2" presetClass="entr" presetSubtype="1" fill="hold" grpId="0" nodeType="afterEffect">
                                  <p:stCondLst>
                                    <p:cond delay="0"/>
                                  </p:stCondLst>
                                  <p:childTnLst>
                                    <p:set>
                                      <p:cBhvr>
                                        <p:cTn id="1031" dur="1" fill="hold">
                                          <p:stCondLst>
                                            <p:cond delay="0"/>
                                          </p:stCondLst>
                                        </p:cTn>
                                        <p:tgtEl>
                                          <p:spTgt spid="210"/>
                                        </p:tgtEl>
                                        <p:attrNameLst>
                                          <p:attrName>style.visibility</p:attrName>
                                        </p:attrNameLst>
                                      </p:cBhvr>
                                      <p:to>
                                        <p:strVal val="visible"/>
                                      </p:to>
                                    </p:set>
                                    <p:anim calcmode="lin" valueType="num">
                                      <p:cBhvr additive="base">
                                        <p:cTn id="1032" dur="50" fill="hold"/>
                                        <p:tgtEl>
                                          <p:spTgt spid="210"/>
                                        </p:tgtEl>
                                        <p:attrNameLst>
                                          <p:attrName>ppt_x</p:attrName>
                                        </p:attrNameLst>
                                      </p:cBhvr>
                                      <p:tavLst>
                                        <p:tav tm="0">
                                          <p:val>
                                            <p:strVal val="#ppt_x"/>
                                          </p:val>
                                        </p:tav>
                                        <p:tav tm="100000">
                                          <p:val>
                                            <p:strVal val="#ppt_x"/>
                                          </p:val>
                                        </p:tav>
                                      </p:tavLst>
                                    </p:anim>
                                    <p:anim calcmode="lin" valueType="num">
                                      <p:cBhvr additive="base">
                                        <p:cTn id="1033" dur="50" fill="hold"/>
                                        <p:tgtEl>
                                          <p:spTgt spid="210"/>
                                        </p:tgtEl>
                                        <p:attrNameLst>
                                          <p:attrName>ppt_y</p:attrName>
                                        </p:attrNameLst>
                                      </p:cBhvr>
                                      <p:tavLst>
                                        <p:tav tm="0">
                                          <p:val>
                                            <p:strVal val="0-#ppt_h/2"/>
                                          </p:val>
                                        </p:tav>
                                        <p:tav tm="100000">
                                          <p:val>
                                            <p:strVal val="#ppt_y"/>
                                          </p:val>
                                        </p:tav>
                                      </p:tavLst>
                                    </p:anim>
                                  </p:childTnLst>
                                </p:cTn>
                              </p:par>
                            </p:childTnLst>
                          </p:cTn>
                        </p:par>
                        <p:par>
                          <p:cTn id="1034" fill="hold">
                            <p:stCondLst>
                              <p:cond delay="10750"/>
                            </p:stCondLst>
                            <p:childTnLst>
                              <p:par>
                                <p:cTn id="1035" presetID="2" presetClass="entr" presetSubtype="1" fill="hold" grpId="0" nodeType="afterEffect">
                                  <p:stCondLst>
                                    <p:cond delay="0"/>
                                  </p:stCondLst>
                                  <p:childTnLst>
                                    <p:set>
                                      <p:cBhvr>
                                        <p:cTn id="1036" dur="1" fill="hold">
                                          <p:stCondLst>
                                            <p:cond delay="0"/>
                                          </p:stCondLst>
                                        </p:cTn>
                                        <p:tgtEl>
                                          <p:spTgt spid="211"/>
                                        </p:tgtEl>
                                        <p:attrNameLst>
                                          <p:attrName>style.visibility</p:attrName>
                                        </p:attrNameLst>
                                      </p:cBhvr>
                                      <p:to>
                                        <p:strVal val="visible"/>
                                      </p:to>
                                    </p:set>
                                    <p:anim calcmode="lin" valueType="num">
                                      <p:cBhvr additive="base">
                                        <p:cTn id="1037" dur="50" fill="hold"/>
                                        <p:tgtEl>
                                          <p:spTgt spid="211"/>
                                        </p:tgtEl>
                                        <p:attrNameLst>
                                          <p:attrName>ppt_x</p:attrName>
                                        </p:attrNameLst>
                                      </p:cBhvr>
                                      <p:tavLst>
                                        <p:tav tm="0">
                                          <p:val>
                                            <p:strVal val="#ppt_x"/>
                                          </p:val>
                                        </p:tav>
                                        <p:tav tm="100000">
                                          <p:val>
                                            <p:strVal val="#ppt_x"/>
                                          </p:val>
                                        </p:tav>
                                      </p:tavLst>
                                    </p:anim>
                                    <p:anim calcmode="lin" valueType="num">
                                      <p:cBhvr additive="base">
                                        <p:cTn id="1038" dur="50" fill="hold"/>
                                        <p:tgtEl>
                                          <p:spTgt spid="211"/>
                                        </p:tgtEl>
                                        <p:attrNameLst>
                                          <p:attrName>ppt_y</p:attrName>
                                        </p:attrNameLst>
                                      </p:cBhvr>
                                      <p:tavLst>
                                        <p:tav tm="0">
                                          <p:val>
                                            <p:strVal val="0-#ppt_h/2"/>
                                          </p:val>
                                        </p:tav>
                                        <p:tav tm="100000">
                                          <p:val>
                                            <p:strVal val="#ppt_y"/>
                                          </p:val>
                                        </p:tav>
                                      </p:tavLst>
                                    </p:anim>
                                  </p:childTnLst>
                                </p:cTn>
                              </p:par>
                            </p:childTnLst>
                          </p:cTn>
                        </p:par>
                        <p:par>
                          <p:cTn id="1039" fill="hold">
                            <p:stCondLst>
                              <p:cond delay="10800"/>
                            </p:stCondLst>
                            <p:childTnLst>
                              <p:par>
                                <p:cTn id="1040" presetID="2" presetClass="entr" presetSubtype="1" fill="hold" grpId="0" nodeType="afterEffect">
                                  <p:stCondLst>
                                    <p:cond delay="0"/>
                                  </p:stCondLst>
                                  <p:childTnLst>
                                    <p:set>
                                      <p:cBhvr>
                                        <p:cTn id="1041" dur="1" fill="hold">
                                          <p:stCondLst>
                                            <p:cond delay="0"/>
                                          </p:stCondLst>
                                        </p:cTn>
                                        <p:tgtEl>
                                          <p:spTgt spid="212"/>
                                        </p:tgtEl>
                                        <p:attrNameLst>
                                          <p:attrName>style.visibility</p:attrName>
                                        </p:attrNameLst>
                                      </p:cBhvr>
                                      <p:to>
                                        <p:strVal val="visible"/>
                                      </p:to>
                                    </p:set>
                                    <p:anim calcmode="lin" valueType="num">
                                      <p:cBhvr additive="base">
                                        <p:cTn id="1042" dur="50" fill="hold"/>
                                        <p:tgtEl>
                                          <p:spTgt spid="212"/>
                                        </p:tgtEl>
                                        <p:attrNameLst>
                                          <p:attrName>ppt_x</p:attrName>
                                        </p:attrNameLst>
                                      </p:cBhvr>
                                      <p:tavLst>
                                        <p:tav tm="0">
                                          <p:val>
                                            <p:strVal val="#ppt_x"/>
                                          </p:val>
                                        </p:tav>
                                        <p:tav tm="100000">
                                          <p:val>
                                            <p:strVal val="#ppt_x"/>
                                          </p:val>
                                        </p:tav>
                                      </p:tavLst>
                                    </p:anim>
                                    <p:anim calcmode="lin" valueType="num">
                                      <p:cBhvr additive="base">
                                        <p:cTn id="1043" dur="50" fill="hold"/>
                                        <p:tgtEl>
                                          <p:spTgt spid="212"/>
                                        </p:tgtEl>
                                        <p:attrNameLst>
                                          <p:attrName>ppt_y</p:attrName>
                                        </p:attrNameLst>
                                      </p:cBhvr>
                                      <p:tavLst>
                                        <p:tav tm="0">
                                          <p:val>
                                            <p:strVal val="0-#ppt_h/2"/>
                                          </p:val>
                                        </p:tav>
                                        <p:tav tm="100000">
                                          <p:val>
                                            <p:strVal val="#ppt_y"/>
                                          </p:val>
                                        </p:tav>
                                      </p:tavLst>
                                    </p:anim>
                                  </p:childTnLst>
                                </p:cTn>
                              </p:par>
                            </p:childTnLst>
                          </p:cTn>
                        </p:par>
                        <p:par>
                          <p:cTn id="1044" fill="hold">
                            <p:stCondLst>
                              <p:cond delay="10850"/>
                            </p:stCondLst>
                            <p:childTnLst>
                              <p:par>
                                <p:cTn id="1045" presetID="17" presetClass="entr" presetSubtype="1" fill="hold" grpId="0" nodeType="afterEffect">
                                  <p:stCondLst>
                                    <p:cond delay="0"/>
                                  </p:stCondLst>
                                  <p:childTnLst>
                                    <p:set>
                                      <p:cBhvr>
                                        <p:cTn id="1046" dur="1" fill="hold">
                                          <p:stCondLst>
                                            <p:cond delay="0"/>
                                          </p:stCondLst>
                                        </p:cTn>
                                        <p:tgtEl>
                                          <p:spTgt spid="213"/>
                                        </p:tgtEl>
                                        <p:attrNameLst>
                                          <p:attrName>style.visibility</p:attrName>
                                        </p:attrNameLst>
                                      </p:cBhvr>
                                      <p:to>
                                        <p:strVal val="visible"/>
                                      </p:to>
                                    </p:set>
                                    <p:anim calcmode="lin" valueType="num">
                                      <p:cBhvr>
                                        <p:cTn id="1047" dur="500" fill="hold"/>
                                        <p:tgtEl>
                                          <p:spTgt spid="213"/>
                                        </p:tgtEl>
                                        <p:attrNameLst>
                                          <p:attrName>ppt_x</p:attrName>
                                        </p:attrNameLst>
                                      </p:cBhvr>
                                      <p:tavLst>
                                        <p:tav tm="0">
                                          <p:val>
                                            <p:strVal val="#ppt_x"/>
                                          </p:val>
                                        </p:tav>
                                        <p:tav tm="100000">
                                          <p:val>
                                            <p:strVal val="#ppt_x"/>
                                          </p:val>
                                        </p:tav>
                                      </p:tavLst>
                                    </p:anim>
                                    <p:anim calcmode="lin" valueType="num">
                                      <p:cBhvr>
                                        <p:cTn id="1048" dur="500" fill="hold"/>
                                        <p:tgtEl>
                                          <p:spTgt spid="213"/>
                                        </p:tgtEl>
                                        <p:attrNameLst>
                                          <p:attrName>ppt_y</p:attrName>
                                        </p:attrNameLst>
                                      </p:cBhvr>
                                      <p:tavLst>
                                        <p:tav tm="0">
                                          <p:val>
                                            <p:strVal val="#ppt_y-#ppt_h/2"/>
                                          </p:val>
                                        </p:tav>
                                        <p:tav tm="100000">
                                          <p:val>
                                            <p:strVal val="#ppt_y"/>
                                          </p:val>
                                        </p:tav>
                                      </p:tavLst>
                                    </p:anim>
                                    <p:anim calcmode="lin" valueType="num">
                                      <p:cBhvr>
                                        <p:cTn id="1049" dur="500" fill="hold"/>
                                        <p:tgtEl>
                                          <p:spTgt spid="213"/>
                                        </p:tgtEl>
                                        <p:attrNameLst>
                                          <p:attrName>ppt_w</p:attrName>
                                        </p:attrNameLst>
                                      </p:cBhvr>
                                      <p:tavLst>
                                        <p:tav tm="0">
                                          <p:val>
                                            <p:strVal val="#ppt_w"/>
                                          </p:val>
                                        </p:tav>
                                        <p:tav tm="100000">
                                          <p:val>
                                            <p:strVal val="#ppt_w"/>
                                          </p:val>
                                        </p:tav>
                                      </p:tavLst>
                                    </p:anim>
                                    <p:anim calcmode="lin" valueType="num">
                                      <p:cBhvr>
                                        <p:cTn id="1050" dur="500" fill="hold"/>
                                        <p:tgtEl>
                                          <p:spTgt spid="2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1" grpId="0" animBg="1"/>
      <p:bldP spid="24" grpId="0" animBg="1"/>
      <p:bldP spid="37" grpId="0" animBg="1"/>
      <p:bldP spid="40" grpId="0" animBg="1"/>
      <p:bldP spid="53" grpId="0" animBg="1"/>
      <p:bldP spid="56" grpId="0" animBg="1"/>
      <p:bldP spid="69" grpId="0" animBg="1"/>
      <p:bldP spid="72" grpId="0" animBg="1"/>
      <p:bldP spid="85" grpId="0" animBg="1"/>
      <p:bldP spid="88" grpId="0" animBg="1"/>
      <p:bldP spid="101" grpId="0" animBg="1"/>
      <p:bldP spid="104" grpId="0" animBg="1"/>
      <p:bldP spid="117" grpId="0" animBg="1"/>
      <p:bldP spid="120"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7B6044-2483-40BE-8311-73F64D37BE80}"/>
              </a:ext>
            </a:extLst>
          </p:cNvPr>
          <p:cNvSpPr txBox="1"/>
          <p:nvPr/>
        </p:nvSpPr>
        <p:spPr>
          <a:xfrm>
            <a:off x="2577884" y="0"/>
            <a:ext cx="7036231" cy="1107996"/>
          </a:xfrm>
          <a:prstGeom prst="rect">
            <a:avLst/>
          </a:prstGeom>
          <a:noFill/>
        </p:spPr>
        <p:txBody>
          <a:bodyPr wrap="square" rtlCol="0">
            <a:spAutoFit/>
          </a:bodyPr>
          <a:lstStyle/>
          <a:p>
            <a:pPr algn="ctr"/>
            <a:r>
              <a:rPr lang="en-US" sz="6600" dirty="0" err="1">
                <a:latin typeface="NikoshBAN" panose="02000000000000000000" pitchFamily="2" charset="0"/>
                <a:cs typeface="NikoshBAN" panose="02000000000000000000" pitchFamily="2" charset="0"/>
              </a:rPr>
              <a:t>পরিচিতি</a:t>
            </a:r>
            <a:r>
              <a:rPr lang="en-US" dirty="0">
                <a:latin typeface="NikoshBAN" panose="02000000000000000000" pitchFamily="2" charset="0"/>
                <a:cs typeface="NikoshBAN" panose="02000000000000000000" pitchFamily="2" charset="0"/>
              </a:rPr>
              <a:t> </a:t>
            </a:r>
          </a:p>
        </p:txBody>
      </p:sp>
      <p:sp>
        <p:nvSpPr>
          <p:cNvPr id="9" name="Arrow: Down 8">
            <a:extLst>
              <a:ext uri="{FF2B5EF4-FFF2-40B4-BE49-F238E27FC236}">
                <a16:creationId xmlns:a16="http://schemas.microsoft.com/office/drawing/2014/main" id="{765FE3E1-4EB3-4847-B075-156C6119FD80}"/>
              </a:ext>
            </a:extLst>
          </p:cNvPr>
          <p:cNvSpPr/>
          <p:nvPr/>
        </p:nvSpPr>
        <p:spPr>
          <a:xfrm rot="5400000">
            <a:off x="4832209" y="208415"/>
            <a:ext cx="728421" cy="179916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69D9C73-15C2-4719-85EA-427402878333}"/>
              </a:ext>
            </a:extLst>
          </p:cNvPr>
          <p:cNvSpPr/>
          <p:nvPr/>
        </p:nvSpPr>
        <p:spPr>
          <a:xfrm rot="16200000">
            <a:off x="6631370" y="208415"/>
            <a:ext cx="728421" cy="179916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9656ED7-E8DD-4B1B-BBCF-C25EAC7A3341}"/>
              </a:ext>
            </a:extLst>
          </p:cNvPr>
          <p:cNvSpPr txBox="1"/>
          <p:nvPr/>
        </p:nvSpPr>
        <p:spPr>
          <a:xfrm>
            <a:off x="-68090" y="4145665"/>
            <a:ext cx="5975528" cy="2369880"/>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হোসনেয়ারা খাতুন </a:t>
            </a:r>
          </a:p>
          <a:p>
            <a:pPr algn="ctr"/>
            <a:r>
              <a:rPr lang="bn-IN" sz="2800" dirty="0">
                <a:latin typeface="NikoshBAN" panose="02000000000000000000" pitchFamily="2" charset="0"/>
                <a:cs typeface="NikoshBAN" panose="02000000000000000000" pitchFamily="2" charset="0"/>
              </a:rPr>
              <a:t>সহকারী </a:t>
            </a:r>
            <a:r>
              <a:rPr lang="en-US" sz="2800" dirty="0" err="1">
                <a:latin typeface="NikoshBAN" panose="02000000000000000000" pitchFamily="2" charset="0"/>
                <a:cs typeface="NikoshBAN" panose="02000000000000000000" pitchFamily="2" charset="0"/>
              </a:rPr>
              <a:t>প্রধান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শিক্ষক </a:t>
            </a:r>
          </a:p>
          <a:p>
            <a:pPr algn="ctr"/>
            <a:r>
              <a:rPr lang="en-US" sz="2800" dirty="0" err="1">
                <a:latin typeface="NikoshBAN" panose="02000000000000000000" pitchFamily="2" charset="0"/>
                <a:cs typeface="NikoshBAN" panose="02000000000000000000" pitchFamily="2" charset="0"/>
              </a:rPr>
              <a:t>কাড়াপাড়া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মাধ্যমিক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বালিকা</a:t>
            </a:r>
            <a:r>
              <a:rPr lang="bn-IN" sz="2800" dirty="0">
                <a:latin typeface="NikoshBAN" panose="02000000000000000000" pitchFamily="2" charset="0"/>
                <a:cs typeface="NikoshBAN" panose="02000000000000000000" pitchFamily="2" charset="0"/>
              </a:rPr>
              <a:t> বিদ্যালয় </a:t>
            </a:r>
          </a:p>
          <a:p>
            <a:pPr algn="ctr"/>
            <a:r>
              <a:rPr lang="bn-IN" sz="2800" dirty="0">
                <a:latin typeface="NikoshBAN" panose="02000000000000000000" pitchFamily="2" charset="0"/>
                <a:cs typeface="NikoshBAN" panose="02000000000000000000" pitchFamily="2" charset="0"/>
              </a:rPr>
              <a:t>মোবা</a:t>
            </a:r>
            <a:r>
              <a:rPr lang="en-US" sz="2800" dirty="0">
                <a:latin typeface="NikoshBAN" panose="02000000000000000000" pitchFamily="2" charset="0"/>
                <a:cs typeface="NikoshBAN" panose="02000000000000000000" pitchFamily="2" charset="0"/>
              </a:rPr>
              <a:t>ই</a:t>
            </a:r>
            <a:r>
              <a:rPr lang="bn-IN" sz="2800" dirty="0">
                <a:latin typeface="NikoshBAN" panose="02000000000000000000" pitchFamily="2" charset="0"/>
                <a:cs typeface="NikoshBAN" panose="02000000000000000000" pitchFamily="2" charset="0"/>
              </a:rPr>
              <a:t>ল নংঃ ০১৭২৫৬৬৬৩৯৪ </a:t>
            </a:r>
          </a:p>
          <a:p>
            <a:pPr algn="ctr"/>
            <a:r>
              <a:rPr lang="en-US" sz="2800" dirty="0">
                <a:latin typeface="Times New Roman" panose="02020603050405020304" pitchFamily="18" charset="0"/>
                <a:cs typeface="Times New Roman" panose="02020603050405020304" pitchFamily="18" charset="0"/>
              </a:rPr>
              <a:t>E-mail: hosnearakhatun4@gmail.com</a:t>
            </a:r>
          </a:p>
        </p:txBody>
      </p:sp>
      <p:sp>
        <p:nvSpPr>
          <p:cNvPr id="12" name="Isosceles Triangle 11">
            <a:extLst>
              <a:ext uri="{FF2B5EF4-FFF2-40B4-BE49-F238E27FC236}">
                <a16:creationId xmlns:a16="http://schemas.microsoft.com/office/drawing/2014/main" id="{2796B196-A00E-488C-A2E8-204955C8FA15}"/>
              </a:ext>
            </a:extLst>
          </p:cNvPr>
          <p:cNvSpPr/>
          <p:nvPr/>
        </p:nvSpPr>
        <p:spPr>
          <a:xfrm>
            <a:off x="5780866" y="1534199"/>
            <a:ext cx="630265" cy="728421"/>
          </a:xfrm>
          <a:prstGeom prst="triangl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307472B-5A69-49BA-A4EB-B248AEE035CC}"/>
              </a:ext>
            </a:extLst>
          </p:cNvPr>
          <p:cNvSpPr/>
          <p:nvPr/>
        </p:nvSpPr>
        <p:spPr>
          <a:xfrm rot="10800000">
            <a:off x="5780865" y="5626016"/>
            <a:ext cx="630265" cy="728421"/>
          </a:xfrm>
          <a:prstGeom prst="triangl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BF4BE78-B363-4218-B80C-C5757CD9AD69}"/>
              </a:ext>
            </a:extLst>
          </p:cNvPr>
          <p:cNvCxnSpPr/>
          <p:nvPr/>
        </p:nvCxnSpPr>
        <p:spPr>
          <a:xfrm>
            <a:off x="5780866" y="2371106"/>
            <a:ext cx="0" cy="3161788"/>
          </a:xfrm>
          <a:prstGeom prst="line">
            <a:avLst/>
          </a:prstGeom>
          <a:ln w="76200"/>
        </p:spPr>
        <p:style>
          <a:lnRef idx="1">
            <a:schemeClr val="accent6"/>
          </a:lnRef>
          <a:fillRef idx="3">
            <a:schemeClr val="accent6"/>
          </a:fillRef>
          <a:effectRef idx="2">
            <a:schemeClr val="accent6"/>
          </a:effectRef>
          <a:fontRef idx="minor">
            <a:schemeClr val="lt1"/>
          </a:fontRef>
        </p:style>
      </p:cxnSp>
      <p:cxnSp>
        <p:nvCxnSpPr>
          <p:cNvPr id="15" name="Straight Connector 14">
            <a:extLst>
              <a:ext uri="{FF2B5EF4-FFF2-40B4-BE49-F238E27FC236}">
                <a16:creationId xmlns:a16="http://schemas.microsoft.com/office/drawing/2014/main" id="{C463847C-1DFC-4240-97F9-61E9965C19EB}"/>
              </a:ext>
            </a:extLst>
          </p:cNvPr>
          <p:cNvCxnSpPr/>
          <p:nvPr/>
        </p:nvCxnSpPr>
        <p:spPr>
          <a:xfrm>
            <a:off x="6380132" y="2355608"/>
            <a:ext cx="0" cy="3161788"/>
          </a:xfrm>
          <a:prstGeom prst="line">
            <a:avLst/>
          </a:prstGeom>
          <a:ln w="76200"/>
        </p:spPr>
        <p:style>
          <a:lnRef idx="1">
            <a:schemeClr val="accent6"/>
          </a:lnRef>
          <a:fillRef idx="3">
            <a:schemeClr val="accent6"/>
          </a:fillRef>
          <a:effectRef idx="2">
            <a:schemeClr val="accent6"/>
          </a:effectRef>
          <a:fontRef idx="minor">
            <a:schemeClr val="lt1"/>
          </a:fontRef>
        </p:style>
      </p:cxnSp>
      <p:sp>
        <p:nvSpPr>
          <p:cNvPr id="16" name="Lightning Bolt 15">
            <a:extLst>
              <a:ext uri="{FF2B5EF4-FFF2-40B4-BE49-F238E27FC236}">
                <a16:creationId xmlns:a16="http://schemas.microsoft.com/office/drawing/2014/main" id="{13F1791D-8617-4433-B2AE-FD0C427073BE}"/>
              </a:ext>
            </a:extLst>
          </p:cNvPr>
          <p:cNvSpPr/>
          <p:nvPr/>
        </p:nvSpPr>
        <p:spPr>
          <a:xfrm>
            <a:off x="5938432" y="2355608"/>
            <a:ext cx="315129" cy="1057894"/>
          </a:xfrm>
          <a:prstGeom prst="lightningBol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Lightning Bolt 16">
            <a:extLst>
              <a:ext uri="{FF2B5EF4-FFF2-40B4-BE49-F238E27FC236}">
                <a16:creationId xmlns:a16="http://schemas.microsoft.com/office/drawing/2014/main" id="{23745A56-21E1-4EBC-AE46-791FA854C40D}"/>
              </a:ext>
            </a:extLst>
          </p:cNvPr>
          <p:cNvSpPr/>
          <p:nvPr/>
        </p:nvSpPr>
        <p:spPr>
          <a:xfrm>
            <a:off x="5907438" y="3459864"/>
            <a:ext cx="315129" cy="1057894"/>
          </a:xfrm>
          <a:prstGeom prst="lightningBol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8" name="Lightning Bolt 17">
            <a:extLst>
              <a:ext uri="{FF2B5EF4-FFF2-40B4-BE49-F238E27FC236}">
                <a16:creationId xmlns:a16="http://schemas.microsoft.com/office/drawing/2014/main" id="{D546F20F-6457-4958-BFF0-0F5B05FE95D4}"/>
              </a:ext>
            </a:extLst>
          </p:cNvPr>
          <p:cNvSpPr/>
          <p:nvPr/>
        </p:nvSpPr>
        <p:spPr>
          <a:xfrm>
            <a:off x="5907438" y="4502393"/>
            <a:ext cx="315129" cy="1057894"/>
          </a:xfrm>
          <a:prstGeom prst="lightningBol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8F71E85-59D0-4A9B-9099-4E056356ADD1}"/>
              </a:ext>
            </a:extLst>
          </p:cNvPr>
          <p:cNvSpPr txBox="1"/>
          <p:nvPr/>
        </p:nvSpPr>
        <p:spPr>
          <a:xfrm>
            <a:off x="7519297" y="4145665"/>
            <a:ext cx="4518730" cy="2554545"/>
          </a:xfrm>
          <a:prstGeom prst="rect">
            <a:avLst/>
          </a:prstGeom>
          <a:noFill/>
        </p:spPr>
        <p:txBody>
          <a:bodyPr wrap="square" rtlCol="0">
            <a:spAutoFit/>
          </a:bodyPr>
          <a:lstStyle/>
          <a:p>
            <a:pPr algn="ctr"/>
            <a:r>
              <a:rPr lang="en-US" sz="3200" dirty="0" err="1">
                <a:latin typeface="NikoshBAN" pitchFamily="2" charset="0"/>
                <a:cs typeface="NikoshBAN" pitchFamily="2" charset="0"/>
              </a:rPr>
              <a:t>শ্রেণি</a:t>
            </a:r>
            <a:r>
              <a:rPr lang="en-US" sz="3200" dirty="0">
                <a:latin typeface="NikoshBAN" pitchFamily="2" charset="0"/>
                <a:cs typeface="NikoshBAN" pitchFamily="2" charset="0"/>
              </a:rPr>
              <a:t>: ৭ম</a:t>
            </a:r>
          </a:p>
          <a:p>
            <a:pPr algn="ctr"/>
            <a:r>
              <a:rPr lang="en-US" sz="3200" dirty="0" err="1">
                <a:latin typeface="NikoshBAN" pitchFamily="2" charset="0"/>
                <a:cs typeface="NikoshBAN" pitchFamily="2" charset="0"/>
              </a:rPr>
              <a:t>বিষয়</a:t>
            </a:r>
            <a:r>
              <a:rPr lang="en-US" sz="3200" dirty="0">
                <a:latin typeface="NikoshBAN" pitchFamily="2" charset="0"/>
                <a:cs typeface="NikoshBAN" pitchFamily="2" charset="0"/>
              </a:rPr>
              <a:t>: </a:t>
            </a:r>
            <a:r>
              <a:rPr lang="bn-BD" sz="3200" dirty="0">
                <a:latin typeface="NikoshBAN" pitchFamily="2" charset="0"/>
                <a:cs typeface="NikoshBAN" pitchFamily="2" charset="0"/>
              </a:rPr>
              <a:t>বাংলা সাহিত্য</a:t>
            </a:r>
            <a:endParaRPr lang="en-US" sz="3200" dirty="0">
              <a:latin typeface="NikoshBAN" pitchFamily="2" charset="0"/>
              <a:cs typeface="NikoshBAN" pitchFamily="2" charset="0"/>
            </a:endParaRPr>
          </a:p>
          <a:p>
            <a:pPr algn="ctr"/>
            <a:r>
              <a:rPr lang="en-US" sz="3200" dirty="0" err="1">
                <a:latin typeface="NikoshBAN" pitchFamily="2" charset="0"/>
                <a:cs typeface="NikoshBAN" pitchFamily="2" charset="0"/>
              </a:rPr>
              <a:t>সময়</a:t>
            </a:r>
            <a:r>
              <a:rPr lang="en-US" sz="3200" dirty="0">
                <a:latin typeface="NikoshBAN" pitchFamily="2" charset="0"/>
                <a:cs typeface="NikoshBAN" pitchFamily="2" charset="0"/>
              </a:rPr>
              <a:t>: 50 </a:t>
            </a:r>
            <a:r>
              <a:rPr lang="en-US" sz="3200" dirty="0" err="1">
                <a:latin typeface="NikoshBAN" pitchFamily="2" charset="0"/>
                <a:cs typeface="NikoshBAN" pitchFamily="2" charset="0"/>
              </a:rPr>
              <a:t>মিনিট</a:t>
            </a:r>
            <a:endParaRPr lang="en-US" sz="3200" dirty="0">
              <a:latin typeface="NikoshBAN" pitchFamily="2" charset="0"/>
              <a:cs typeface="NikoshBAN" pitchFamily="2" charset="0"/>
            </a:endParaRPr>
          </a:p>
          <a:p>
            <a:pPr algn="ctr"/>
            <a:r>
              <a:rPr lang="en-US" sz="3200" dirty="0" err="1">
                <a:latin typeface="NikoshBAN" pitchFamily="2" charset="0"/>
                <a:cs typeface="NikoshBAN" pitchFamily="2" charset="0"/>
              </a:rPr>
              <a:t>তারিখ</a:t>
            </a:r>
            <a:r>
              <a:rPr lang="en-US" sz="3200">
                <a:latin typeface="NikoshBAN" pitchFamily="2" charset="0"/>
                <a:cs typeface="NikoshBAN" pitchFamily="2" charset="0"/>
              </a:rPr>
              <a:t>: 0৫/০৩/২০২২   </a:t>
            </a:r>
            <a:endParaRPr lang="en-US" sz="3200" dirty="0">
              <a:latin typeface="NikoshBAN" pitchFamily="2" charset="0"/>
              <a:cs typeface="NikoshBAN" pitchFamily="2" charset="0"/>
            </a:endParaRPr>
          </a:p>
          <a:p>
            <a:pPr algn="ctr"/>
            <a:endParaRPr lang="bn-IN" sz="3200" b="1" dirty="0">
              <a:solidFill>
                <a:srgbClr val="C00000"/>
              </a:solidFill>
              <a:latin typeface="NikoshBAN" panose="02000000000000000000" pitchFamily="2" charset="0"/>
              <a:cs typeface="NikoshBAN" panose="02000000000000000000" pitchFamily="2" charset="0"/>
            </a:endParaRPr>
          </a:p>
        </p:txBody>
      </p:sp>
      <p:pic>
        <p:nvPicPr>
          <p:cNvPr id="20" name="Picture 19">
            <a:extLst>
              <a:ext uri="{FF2B5EF4-FFF2-40B4-BE49-F238E27FC236}">
                <a16:creationId xmlns:a16="http://schemas.microsoft.com/office/drawing/2014/main" id="{752873E5-4A3A-4F00-8A80-4C5A8309F7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3284" y="1233217"/>
            <a:ext cx="2554935" cy="2755594"/>
          </a:xfrm>
          <a:prstGeom prst="rect">
            <a:avLst/>
          </a:prstGeom>
          <a:ln>
            <a:noFill/>
          </a:ln>
          <a:effectLst>
            <a:softEdge rad="112500"/>
          </a:effectLst>
        </p:spPr>
      </p:pic>
      <p:pic>
        <p:nvPicPr>
          <p:cNvPr id="3" name="Picture 2">
            <a:extLst>
              <a:ext uri="{FF2B5EF4-FFF2-40B4-BE49-F238E27FC236}">
                <a16:creationId xmlns:a16="http://schemas.microsoft.com/office/drawing/2014/main" id="{89A03BF5-B9B2-4DC6-8853-29D639CC3394}"/>
              </a:ext>
            </a:extLst>
          </p:cNvPr>
          <p:cNvPicPr>
            <a:picLocks noChangeAspect="1"/>
          </p:cNvPicPr>
          <p:nvPr/>
        </p:nvPicPr>
        <p:blipFill>
          <a:blip r:embed="rId3"/>
          <a:stretch>
            <a:fillRect/>
          </a:stretch>
        </p:blipFill>
        <p:spPr>
          <a:xfrm>
            <a:off x="8891876" y="1254033"/>
            <a:ext cx="2175188" cy="2729861"/>
          </a:xfrm>
          <a:prstGeom prst="rect">
            <a:avLst/>
          </a:prstGeom>
          <a:ln>
            <a:noFill/>
          </a:ln>
          <a:effectLst>
            <a:softEdge rad="112500"/>
          </a:effectLst>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anim calcmode="lin" valueType="num">
                                      <p:cBhvr>
                                        <p:cTn id="32" dur="2000" fill="hold"/>
                                        <p:tgtEl>
                                          <p:spTgt spid="14"/>
                                        </p:tgtEl>
                                        <p:attrNameLst>
                                          <p:attrName>style.rotation</p:attrName>
                                        </p:attrNameLst>
                                      </p:cBhvr>
                                      <p:tavLst>
                                        <p:tav tm="0">
                                          <p:val>
                                            <p:fltVal val="720"/>
                                          </p:val>
                                        </p:tav>
                                        <p:tav tm="100000">
                                          <p:val>
                                            <p:fltVal val="0"/>
                                          </p:val>
                                        </p:tav>
                                      </p:tavLst>
                                    </p:anim>
                                    <p:anim calcmode="lin" valueType="num">
                                      <p:cBhvr>
                                        <p:cTn id="33" dur="2000" fill="hold"/>
                                        <p:tgtEl>
                                          <p:spTgt spid="14"/>
                                        </p:tgtEl>
                                        <p:attrNameLst>
                                          <p:attrName>ppt_h</p:attrName>
                                        </p:attrNameLst>
                                      </p:cBhvr>
                                      <p:tavLst>
                                        <p:tav tm="0">
                                          <p:val>
                                            <p:fltVal val="0"/>
                                          </p:val>
                                        </p:tav>
                                        <p:tav tm="100000">
                                          <p:val>
                                            <p:strVal val="#ppt_h"/>
                                          </p:val>
                                        </p:tav>
                                      </p:tavLst>
                                    </p:anim>
                                    <p:anim calcmode="lin" valueType="num">
                                      <p:cBhvr>
                                        <p:cTn id="34" dur="2000" fill="hold"/>
                                        <p:tgtEl>
                                          <p:spTgt spid="14"/>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anim calcmode="lin" valueType="num">
                                      <p:cBhvr>
                                        <p:cTn id="38" dur="2000" fill="hold"/>
                                        <p:tgtEl>
                                          <p:spTgt spid="15"/>
                                        </p:tgtEl>
                                        <p:attrNameLst>
                                          <p:attrName>style.rotation</p:attrName>
                                        </p:attrNameLst>
                                      </p:cBhvr>
                                      <p:tavLst>
                                        <p:tav tm="0">
                                          <p:val>
                                            <p:fltVal val="720"/>
                                          </p:val>
                                        </p:tav>
                                        <p:tav tm="100000">
                                          <p:val>
                                            <p:fltVal val="0"/>
                                          </p:val>
                                        </p:tav>
                                      </p:tavLst>
                                    </p:anim>
                                    <p:anim calcmode="lin" valueType="num">
                                      <p:cBhvr>
                                        <p:cTn id="39" dur="2000" fill="hold"/>
                                        <p:tgtEl>
                                          <p:spTgt spid="15"/>
                                        </p:tgtEl>
                                        <p:attrNameLst>
                                          <p:attrName>ppt_h</p:attrName>
                                        </p:attrNameLst>
                                      </p:cBhvr>
                                      <p:tavLst>
                                        <p:tav tm="0">
                                          <p:val>
                                            <p:fltVal val="0"/>
                                          </p:val>
                                        </p:tav>
                                        <p:tav tm="100000">
                                          <p:val>
                                            <p:strVal val="#ppt_h"/>
                                          </p:val>
                                        </p:tav>
                                      </p:tavLst>
                                    </p:anim>
                                    <p:anim calcmode="lin" valueType="num">
                                      <p:cBhvr>
                                        <p:cTn id="40" dur="2000" fill="hold"/>
                                        <p:tgtEl>
                                          <p:spTgt spid="15"/>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anim calcmode="lin" valueType="num">
                                      <p:cBhvr>
                                        <p:cTn id="44" dur="2000" fill="hold"/>
                                        <p:tgtEl>
                                          <p:spTgt spid="16"/>
                                        </p:tgtEl>
                                        <p:attrNameLst>
                                          <p:attrName>style.rotation</p:attrName>
                                        </p:attrNameLst>
                                      </p:cBhvr>
                                      <p:tavLst>
                                        <p:tav tm="0">
                                          <p:val>
                                            <p:fltVal val="720"/>
                                          </p:val>
                                        </p:tav>
                                        <p:tav tm="100000">
                                          <p:val>
                                            <p:fltVal val="0"/>
                                          </p:val>
                                        </p:tav>
                                      </p:tavLst>
                                    </p:anim>
                                    <p:anim calcmode="lin" valueType="num">
                                      <p:cBhvr>
                                        <p:cTn id="45" dur="2000" fill="hold"/>
                                        <p:tgtEl>
                                          <p:spTgt spid="16"/>
                                        </p:tgtEl>
                                        <p:attrNameLst>
                                          <p:attrName>ppt_h</p:attrName>
                                        </p:attrNameLst>
                                      </p:cBhvr>
                                      <p:tavLst>
                                        <p:tav tm="0">
                                          <p:val>
                                            <p:fltVal val="0"/>
                                          </p:val>
                                        </p:tav>
                                        <p:tav tm="100000">
                                          <p:val>
                                            <p:strVal val="#ppt_h"/>
                                          </p:val>
                                        </p:tav>
                                      </p:tavLst>
                                    </p:anim>
                                    <p:anim calcmode="lin" valueType="num">
                                      <p:cBhvr>
                                        <p:cTn id="46" dur="2000" fill="hold"/>
                                        <p:tgtEl>
                                          <p:spTgt spid="16"/>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anim calcmode="lin" valueType="num">
                                      <p:cBhvr>
                                        <p:cTn id="50" dur="2000" fill="hold"/>
                                        <p:tgtEl>
                                          <p:spTgt spid="17"/>
                                        </p:tgtEl>
                                        <p:attrNameLst>
                                          <p:attrName>style.rotation</p:attrName>
                                        </p:attrNameLst>
                                      </p:cBhvr>
                                      <p:tavLst>
                                        <p:tav tm="0">
                                          <p:val>
                                            <p:fltVal val="720"/>
                                          </p:val>
                                        </p:tav>
                                        <p:tav tm="100000">
                                          <p:val>
                                            <p:fltVal val="0"/>
                                          </p:val>
                                        </p:tav>
                                      </p:tavLst>
                                    </p:anim>
                                    <p:anim calcmode="lin" valueType="num">
                                      <p:cBhvr>
                                        <p:cTn id="51" dur="2000" fill="hold"/>
                                        <p:tgtEl>
                                          <p:spTgt spid="17"/>
                                        </p:tgtEl>
                                        <p:attrNameLst>
                                          <p:attrName>ppt_h</p:attrName>
                                        </p:attrNameLst>
                                      </p:cBhvr>
                                      <p:tavLst>
                                        <p:tav tm="0">
                                          <p:val>
                                            <p:fltVal val="0"/>
                                          </p:val>
                                        </p:tav>
                                        <p:tav tm="100000">
                                          <p:val>
                                            <p:strVal val="#ppt_h"/>
                                          </p:val>
                                        </p:tav>
                                      </p:tavLst>
                                    </p:anim>
                                    <p:anim calcmode="lin" valueType="num">
                                      <p:cBhvr>
                                        <p:cTn id="52" dur="2000" fill="hold"/>
                                        <p:tgtEl>
                                          <p:spTgt spid="17"/>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000"/>
                                        <p:tgtEl>
                                          <p:spTgt spid="18"/>
                                        </p:tgtEl>
                                      </p:cBhvr>
                                    </p:animEffect>
                                    <p:anim calcmode="lin" valueType="num">
                                      <p:cBhvr>
                                        <p:cTn id="56" dur="2000" fill="hold"/>
                                        <p:tgtEl>
                                          <p:spTgt spid="18"/>
                                        </p:tgtEl>
                                        <p:attrNameLst>
                                          <p:attrName>style.rotation</p:attrName>
                                        </p:attrNameLst>
                                      </p:cBhvr>
                                      <p:tavLst>
                                        <p:tav tm="0">
                                          <p:val>
                                            <p:fltVal val="720"/>
                                          </p:val>
                                        </p:tav>
                                        <p:tav tm="100000">
                                          <p:val>
                                            <p:fltVal val="0"/>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ppt_w</p:attrName>
                                        </p:attrNameLst>
                                      </p:cBhvr>
                                      <p:tavLst>
                                        <p:tav tm="0">
                                          <p:val>
                                            <p:fltVal val="0"/>
                                          </p:val>
                                        </p:tav>
                                        <p:tav tm="100000">
                                          <p:val>
                                            <p:strVal val="#ppt_w"/>
                                          </p:val>
                                        </p:tav>
                                      </p:tavLst>
                                    </p:anim>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animBg="1"/>
      <p:bldP spid="13"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86C868-FBE9-431B-A684-70067FCCC6AD}"/>
              </a:ext>
            </a:extLst>
          </p:cNvPr>
          <p:cNvSpPr txBox="1"/>
          <p:nvPr/>
        </p:nvSpPr>
        <p:spPr>
          <a:xfrm>
            <a:off x="647700" y="304800"/>
            <a:ext cx="11258550" cy="830997"/>
          </a:xfrm>
          <a:prstGeom prst="rect">
            <a:avLst/>
          </a:prstGeom>
          <a:noFill/>
        </p:spPr>
        <p:txBody>
          <a:bodyPr wrap="square" rtlCol="0">
            <a:spAutoFit/>
          </a:bodyPr>
          <a:lstStyle/>
          <a:p>
            <a:pPr algn="ctr"/>
            <a:r>
              <a:rPr lang="en-US" sz="4800" b="1" dirty="0" err="1">
                <a:solidFill>
                  <a:srgbClr val="C00000"/>
                </a:solidFill>
                <a:latin typeface="NikoshBAN" panose="02000000000000000000" pitchFamily="2" charset="0"/>
                <a:cs typeface="NikoshBAN" panose="02000000000000000000" pitchFamily="2" charset="0"/>
              </a:rPr>
              <a:t>তোম</a:t>
            </a:r>
            <a:r>
              <a:rPr lang="bn-IN" sz="4800" b="1" dirty="0">
                <a:solidFill>
                  <a:srgbClr val="C00000"/>
                </a:solidFill>
                <a:latin typeface="NikoshBAN" panose="02000000000000000000" pitchFamily="2" charset="0"/>
                <a:cs typeface="NikoshBAN" panose="02000000000000000000" pitchFamily="2" charset="0"/>
              </a:rPr>
              <a:t>র</a:t>
            </a:r>
            <a:r>
              <a:rPr lang="en-US" sz="4800" b="1" dirty="0">
                <a:solidFill>
                  <a:srgbClr val="C00000"/>
                </a:solidFill>
                <a:latin typeface="NikoshBAN" panose="02000000000000000000" pitchFamily="2" charset="0"/>
                <a:cs typeface="NikoshBAN" panose="02000000000000000000" pitchFamily="2" charset="0"/>
              </a:rPr>
              <a:t>া </a:t>
            </a:r>
            <a:r>
              <a:rPr lang="bn-IN" sz="4800" b="1" dirty="0">
                <a:solidFill>
                  <a:srgbClr val="C00000"/>
                </a:solidFill>
                <a:latin typeface="NikoshBAN" panose="02000000000000000000" pitchFamily="2" charset="0"/>
                <a:cs typeface="NikoshBAN" panose="02000000000000000000" pitchFamily="2" charset="0"/>
              </a:rPr>
              <a:t>ক</a:t>
            </a:r>
            <a:r>
              <a:rPr lang="en-US" sz="4800" b="1" dirty="0">
                <a:solidFill>
                  <a:srgbClr val="C00000"/>
                </a:solidFill>
                <a:latin typeface="NikoshBAN" panose="02000000000000000000" pitchFamily="2" charset="0"/>
                <a:cs typeface="NikoshBAN" panose="02000000000000000000" pitchFamily="2" charset="0"/>
              </a:rPr>
              <a:t>ী </a:t>
            </a:r>
            <a:r>
              <a:rPr lang="bn-IN" sz="4800" b="1" dirty="0">
                <a:solidFill>
                  <a:srgbClr val="C00000"/>
                </a:solidFill>
                <a:latin typeface="NikoshBAN" panose="02000000000000000000" pitchFamily="2" charset="0"/>
                <a:cs typeface="NikoshBAN" panose="02000000000000000000" pitchFamily="2" charset="0"/>
              </a:rPr>
              <a:t>ব</a:t>
            </a:r>
            <a:r>
              <a:rPr lang="en-US" sz="4800" b="1" dirty="0">
                <a:solidFill>
                  <a:srgbClr val="C00000"/>
                </a:solidFill>
                <a:latin typeface="NikoshBAN" panose="02000000000000000000" pitchFamily="2" charset="0"/>
                <a:cs typeface="NikoshBAN" panose="02000000000000000000" pitchFamily="2" charset="0"/>
              </a:rPr>
              <a:t>ল</a:t>
            </a:r>
            <a:r>
              <a:rPr lang="bn-IN" sz="4800" b="1" dirty="0">
                <a:solidFill>
                  <a:srgbClr val="C00000"/>
                </a:solidFill>
                <a:latin typeface="NikoshBAN" panose="02000000000000000000" pitchFamily="2" charset="0"/>
                <a:cs typeface="NikoshBAN" panose="02000000000000000000" pitchFamily="2" charset="0"/>
              </a:rPr>
              <a:t>ত</a:t>
            </a:r>
            <a:r>
              <a:rPr lang="en-US" sz="4800" b="1" dirty="0">
                <a:solidFill>
                  <a:srgbClr val="C00000"/>
                </a:solidFill>
                <a:latin typeface="NikoshBAN" panose="02000000000000000000" pitchFamily="2" charset="0"/>
                <a:cs typeface="NikoshBAN" panose="02000000000000000000" pitchFamily="2" charset="0"/>
              </a:rPr>
              <a:t>ে </a:t>
            </a:r>
            <a:r>
              <a:rPr lang="bn-IN" sz="4800" b="1" dirty="0">
                <a:solidFill>
                  <a:srgbClr val="C00000"/>
                </a:solidFill>
                <a:latin typeface="NikoshBAN" panose="02000000000000000000" pitchFamily="2" charset="0"/>
                <a:cs typeface="NikoshBAN" panose="02000000000000000000" pitchFamily="2" charset="0"/>
              </a:rPr>
              <a:t>প</a:t>
            </a:r>
            <a:r>
              <a:rPr lang="en-US" sz="4800" b="1" dirty="0">
                <a:solidFill>
                  <a:srgbClr val="C00000"/>
                </a:solidFill>
                <a:latin typeface="NikoshBAN" panose="02000000000000000000" pitchFamily="2" charset="0"/>
                <a:cs typeface="NikoshBAN" panose="02000000000000000000" pitchFamily="2" charset="0"/>
              </a:rPr>
              <a:t>া</a:t>
            </a:r>
            <a:r>
              <a:rPr lang="bn-IN" sz="4800" b="1" dirty="0">
                <a:solidFill>
                  <a:srgbClr val="C00000"/>
                </a:solidFill>
                <a:latin typeface="NikoshBAN" panose="02000000000000000000" pitchFamily="2" charset="0"/>
                <a:cs typeface="NikoshBAN" panose="02000000000000000000" pitchFamily="2" charset="0"/>
              </a:rPr>
              <a:t>র</a:t>
            </a:r>
            <a:r>
              <a:rPr lang="en-US" sz="4800" b="1" dirty="0">
                <a:solidFill>
                  <a:srgbClr val="C00000"/>
                </a:solidFill>
                <a:latin typeface="NikoshBAN" panose="02000000000000000000" pitchFamily="2" charset="0"/>
                <a:cs typeface="NikoshBAN" panose="02000000000000000000" pitchFamily="2" charset="0"/>
              </a:rPr>
              <a:t>ো </a:t>
            </a:r>
            <a:r>
              <a:rPr lang="bn-IN" sz="4800" b="1" dirty="0">
                <a:solidFill>
                  <a:srgbClr val="C00000"/>
                </a:solidFill>
                <a:latin typeface="NikoshBAN" panose="02000000000000000000" pitchFamily="2" charset="0"/>
                <a:cs typeface="NikoshBAN" panose="02000000000000000000" pitchFamily="2" charset="0"/>
              </a:rPr>
              <a:t>ন</a:t>
            </a:r>
            <a:r>
              <a:rPr lang="en-US" sz="4800" b="1" dirty="0">
                <a:solidFill>
                  <a:srgbClr val="C00000"/>
                </a:solidFill>
                <a:latin typeface="NikoshBAN" panose="02000000000000000000" pitchFamily="2" charset="0"/>
                <a:cs typeface="NikoshBAN" panose="02000000000000000000" pitchFamily="2" charset="0"/>
              </a:rPr>
              <a:t>ি</a:t>
            </a:r>
            <a:r>
              <a:rPr lang="bn-IN" sz="4800" b="1" dirty="0">
                <a:solidFill>
                  <a:srgbClr val="C00000"/>
                </a:solidFill>
                <a:latin typeface="NikoshBAN" panose="02000000000000000000" pitchFamily="2" charset="0"/>
                <a:cs typeface="NikoshBAN" panose="02000000000000000000" pitchFamily="2" charset="0"/>
              </a:rPr>
              <a:t>চ</a:t>
            </a:r>
            <a:r>
              <a:rPr lang="en-US" sz="4800" b="1" dirty="0">
                <a:solidFill>
                  <a:srgbClr val="C00000"/>
                </a:solidFill>
                <a:latin typeface="NikoshBAN" panose="02000000000000000000" pitchFamily="2" charset="0"/>
                <a:cs typeface="NikoshBAN" panose="02000000000000000000" pitchFamily="2" charset="0"/>
              </a:rPr>
              <a:t>ে</a:t>
            </a:r>
            <a:r>
              <a:rPr lang="bn-IN" sz="4800" b="1" dirty="0">
                <a:solidFill>
                  <a:srgbClr val="C00000"/>
                </a:solidFill>
                <a:latin typeface="NikoshBAN" panose="02000000000000000000" pitchFamily="2" charset="0"/>
                <a:cs typeface="NikoshBAN" panose="02000000000000000000" pitchFamily="2" charset="0"/>
              </a:rPr>
              <a:t>র</a:t>
            </a:r>
            <a:r>
              <a:rPr lang="en-US" sz="4800" b="1" dirty="0">
                <a:solidFill>
                  <a:srgbClr val="C00000"/>
                </a:solidFill>
                <a:latin typeface="NikoshBAN" panose="02000000000000000000" pitchFamily="2" charset="0"/>
                <a:cs typeface="NikoshBAN" panose="02000000000000000000" pitchFamily="2" charset="0"/>
              </a:rPr>
              <a:t> </a:t>
            </a:r>
            <a:r>
              <a:rPr lang="en-US" sz="4800" b="1" dirty="0" err="1">
                <a:solidFill>
                  <a:srgbClr val="C00000"/>
                </a:solidFill>
                <a:latin typeface="NikoshBAN" panose="02000000000000000000" pitchFamily="2" charset="0"/>
                <a:cs typeface="NikoshBAN" panose="02000000000000000000" pitchFamily="2" charset="0"/>
              </a:rPr>
              <a:t>ছবিগুলো</a:t>
            </a:r>
            <a:r>
              <a:rPr lang="en-US" sz="4800" b="1" dirty="0">
                <a:solidFill>
                  <a:srgbClr val="C00000"/>
                </a:solidFill>
                <a:latin typeface="NikoshBAN" panose="02000000000000000000" pitchFamily="2" charset="0"/>
                <a:cs typeface="NikoshBAN" panose="02000000000000000000" pitchFamily="2" charset="0"/>
              </a:rPr>
              <a:t> </a:t>
            </a:r>
            <a:r>
              <a:rPr lang="en-US" sz="4800" b="1" dirty="0" err="1">
                <a:solidFill>
                  <a:srgbClr val="C00000"/>
                </a:solidFill>
                <a:latin typeface="NikoshBAN" panose="02000000000000000000" pitchFamily="2" charset="0"/>
                <a:cs typeface="NikoshBAN" panose="02000000000000000000" pitchFamily="2" charset="0"/>
              </a:rPr>
              <a:t>কিসের</a:t>
            </a:r>
            <a:r>
              <a:rPr lang="en-US" sz="4800" b="1" dirty="0">
                <a:solidFill>
                  <a:srgbClr val="C00000"/>
                </a:solidFill>
                <a:latin typeface="NikoshBAN" panose="02000000000000000000" pitchFamily="2" charset="0"/>
                <a:cs typeface="NikoshBAN" panose="02000000000000000000" pitchFamily="2" charset="0"/>
              </a:rPr>
              <a:t>?</a:t>
            </a:r>
          </a:p>
        </p:txBody>
      </p:sp>
      <p:pic>
        <p:nvPicPr>
          <p:cNvPr id="2" name="Picture 2" descr="একুশের গান - উইকিপিডিয়া">
            <a:extLst>
              <a:ext uri="{FF2B5EF4-FFF2-40B4-BE49-F238E27FC236}">
                <a16:creationId xmlns:a16="http://schemas.microsoft.com/office/drawing/2014/main" id="{E48A841B-3038-460D-8B76-E750561C9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511" y="4006457"/>
            <a:ext cx="3312304" cy="20786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ভাষা শহীদ পরিবারের সদস্যদের প্রত্যাশা পূরণ করা হোক - Corporate Sangbad |  Online Bangla NewsPaper BD">
            <a:extLst>
              <a:ext uri="{FF2B5EF4-FFF2-40B4-BE49-F238E27FC236}">
                <a16:creationId xmlns:a16="http://schemas.microsoft.com/office/drawing/2014/main" id="{23E3881A-6968-4647-B89A-C503FDF57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1433731"/>
            <a:ext cx="2854080" cy="2338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ভাষা আন্দোলনের আদ্যেপান্ত">
            <a:extLst>
              <a:ext uri="{FF2B5EF4-FFF2-40B4-BE49-F238E27FC236}">
                <a16:creationId xmlns:a16="http://schemas.microsoft.com/office/drawing/2014/main" id="{C8076984-2BBC-4CD4-979E-7CAB62F6B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549" y="1791557"/>
            <a:ext cx="3692962" cy="207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A7E89D1-B4BB-4331-9D4C-380BCCB0D684}"/>
              </a:ext>
            </a:extLst>
          </p:cNvPr>
          <p:cNvSpPr txBox="1"/>
          <p:nvPr/>
        </p:nvSpPr>
        <p:spPr>
          <a:xfrm>
            <a:off x="2403835" y="248197"/>
            <a:ext cx="4928796" cy="830997"/>
          </a:xfrm>
          <a:prstGeom prst="rect">
            <a:avLst/>
          </a:prstGeom>
          <a:noFill/>
        </p:spPr>
        <p:txBody>
          <a:bodyPr wrap="square" rtlCol="0">
            <a:spAutoFit/>
          </a:bodyPr>
          <a:lstStyle/>
          <a:p>
            <a:pPr algn="ctr"/>
            <a:r>
              <a:rPr lang="en-US" sz="4800" dirty="0" err="1">
                <a:solidFill>
                  <a:srgbClr val="C00000"/>
                </a:solidFill>
                <a:latin typeface="NikoshBAN" panose="02000000000000000000" pitchFamily="2" charset="0"/>
                <a:cs typeface="NikoshBAN" panose="02000000000000000000" pitchFamily="2" charset="0"/>
              </a:rPr>
              <a:t>আজকের</a:t>
            </a:r>
            <a:r>
              <a:rPr lang="en-US" sz="4800" dirty="0">
                <a:solidFill>
                  <a:srgbClr val="C00000"/>
                </a:solidFill>
                <a:latin typeface="NikoshBAN" panose="02000000000000000000" pitchFamily="2" charset="0"/>
                <a:cs typeface="NikoshBAN" panose="02000000000000000000" pitchFamily="2" charset="0"/>
              </a:rPr>
              <a:t> </a:t>
            </a:r>
            <a:r>
              <a:rPr lang="en-US" sz="4800" dirty="0" err="1">
                <a:solidFill>
                  <a:srgbClr val="C00000"/>
                </a:solidFill>
                <a:latin typeface="NikoshBAN" panose="02000000000000000000" pitchFamily="2" charset="0"/>
                <a:cs typeface="NikoshBAN" panose="02000000000000000000" pitchFamily="2" charset="0"/>
              </a:rPr>
              <a:t>পাঠের</a:t>
            </a:r>
            <a:r>
              <a:rPr lang="en-US" sz="4800" dirty="0">
                <a:solidFill>
                  <a:srgbClr val="C00000"/>
                </a:solidFill>
                <a:latin typeface="NikoshBAN" panose="02000000000000000000" pitchFamily="2" charset="0"/>
                <a:cs typeface="NikoshBAN" panose="02000000000000000000" pitchFamily="2" charset="0"/>
              </a:rPr>
              <a:t> </a:t>
            </a:r>
            <a:r>
              <a:rPr lang="en-US" sz="4800" dirty="0" err="1">
                <a:solidFill>
                  <a:srgbClr val="C00000"/>
                </a:solidFill>
                <a:latin typeface="NikoshBAN" panose="02000000000000000000" pitchFamily="2" charset="0"/>
                <a:cs typeface="NikoshBAN" panose="02000000000000000000" pitchFamily="2" charset="0"/>
              </a:rPr>
              <a:t>বি</a:t>
            </a:r>
            <a:r>
              <a:rPr lang="bn-IN" sz="4800" dirty="0">
                <a:solidFill>
                  <a:srgbClr val="C00000"/>
                </a:solidFill>
                <a:latin typeface="NikoshBAN" panose="02000000000000000000" pitchFamily="2" charset="0"/>
                <a:cs typeface="NikoshBAN" panose="02000000000000000000" pitchFamily="2" charset="0"/>
              </a:rPr>
              <a:t>ষ</a:t>
            </a:r>
            <a:r>
              <a:rPr lang="en-US" sz="4800" dirty="0">
                <a:solidFill>
                  <a:srgbClr val="C00000"/>
                </a:solidFill>
                <a:latin typeface="NikoshBAN" panose="02000000000000000000" pitchFamily="2" charset="0"/>
                <a:cs typeface="NikoshBAN" panose="02000000000000000000" pitchFamily="2" charset="0"/>
              </a:rPr>
              <a:t>য়</a:t>
            </a:r>
          </a:p>
        </p:txBody>
      </p:sp>
      <p:sp>
        <p:nvSpPr>
          <p:cNvPr id="3" name="TextBox 2">
            <a:extLst>
              <a:ext uri="{FF2B5EF4-FFF2-40B4-BE49-F238E27FC236}">
                <a16:creationId xmlns:a16="http://schemas.microsoft.com/office/drawing/2014/main" id="{0193B0E6-664C-437E-B42C-3EBF2E12315D}"/>
              </a:ext>
            </a:extLst>
          </p:cNvPr>
          <p:cNvSpPr txBox="1"/>
          <p:nvPr/>
        </p:nvSpPr>
        <p:spPr>
          <a:xfrm>
            <a:off x="1234911" y="1182889"/>
            <a:ext cx="9012025" cy="1569660"/>
          </a:xfrm>
          <a:prstGeom prst="rect">
            <a:avLst/>
          </a:prstGeom>
          <a:noFill/>
        </p:spPr>
        <p:txBody>
          <a:bodyPr wrap="square" rtlCol="0">
            <a:spAutoFit/>
          </a:bodyPr>
          <a:lstStyle/>
          <a:p>
            <a:pPr algn="ctr"/>
            <a:r>
              <a:rPr lang="en-US" sz="4800" dirty="0" err="1">
                <a:solidFill>
                  <a:srgbClr val="C00000"/>
                </a:solidFill>
                <a:latin typeface="NikoshBAN" panose="02000000000000000000" pitchFamily="2" charset="0"/>
                <a:cs typeface="NikoshBAN" panose="02000000000000000000" pitchFamily="2" charset="0"/>
              </a:rPr>
              <a:t>লখার</a:t>
            </a:r>
            <a:r>
              <a:rPr lang="en-US" sz="4800" dirty="0">
                <a:solidFill>
                  <a:srgbClr val="C00000"/>
                </a:solidFill>
                <a:latin typeface="NikoshBAN" panose="02000000000000000000" pitchFamily="2" charset="0"/>
                <a:cs typeface="NikoshBAN" panose="02000000000000000000" pitchFamily="2" charset="0"/>
              </a:rPr>
              <a:t> </a:t>
            </a:r>
            <a:r>
              <a:rPr lang="en-US" sz="4800" dirty="0" err="1">
                <a:solidFill>
                  <a:srgbClr val="C00000"/>
                </a:solidFill>
                <a:latin typeface="NikoshBAN" panose="02000000000000000000" pitchFamily="2" charset="0"/>
                <a:cs typeface="NikoshBAN" panose="02000000000000000000" pitchFamily="2" charset="0"/>
              </a:rPr>
              <a:t>একুশে</a:t>
            </a:r>
            <a:endParaRPr lang="en-US" sz="4800" dirty="0">
              <a:solidFill>
                <a:srgbClr val="C00000"/>
              </a:solidFill>
              <a:latin typeface="NikoshBAN" panose="02000000000000000000" pitchFamily="2" charset="0"/>
              <a:cs typeface="NikoshBAN" panose="02000000000000000000" pitchFamily="2" charset="0"/>
            </a:endParaRPr>
          </a:p>
          <a:p>
            <a:pPr algn="ctr"/>
            <a:r>
              <a:rPr lang="en-US" sz="4800" dirty="0">
                <a:solidFill>
                  <a:srgbClr val="C00000"/>
                </a:solidFill>
                <a:latin typeface="NikoshBAN" panose="02000000000000000000" pitchFamily="2" charset="0"/>
                <a:cs typeface="NikoshBAN" panose="02000000000000000000" pitchFamily="2" charset="0"/>
              </a:rPr>
              <a:t>                                 </a:t>
            </a:r>
            <a:r>
              <a:rPr lang="en-US" sz="4800" dirty="0" err="1">
                <a:solidFill>
                  <a:srgbClr val="C00000"/>
                </a:solidFill>
                <a:latin typeface="NikoshBAN" panose="02000000000000000000" pitchFamily="2" charset="0"/>
                <a:cs typeface="NikoshBAN" panose="02000000000000000000" pitchFamily="2" charset="0"/>
              </a:rPr>
              <a:t>আবুবকর</a:t>
            </a:r>
            <a:r>
              <a:rPr lang="en-US" sz="4800" dirty="0">
                <a:solidFill>
                  <a:srgbClr val="C00000"/>
                </a:solidFill>
                <a:latin typeface="NikoshBAN" panose="02000000000000000000" pitchFamily="2" charset="0"/>
                <a:cs typeface="NikoshBAN" panose="02000000000000000000" pitchFamily="2" charset="0"/>
              </a:rPr>
              <a:t> </a:t>
            </a:r>
            <a:r>
              <a:rPr lang="en-US" sz="4800" dirty="0" err="1">
                <a:solidFill>
                  <a:srgbClr val="C00000"/>
                </a:solidFill>
                <a:latin typeface="NikoshBAN" panose="02000000000000000000" pitchFamily="2" charset="0"/>
                <a:cs typeface="NikoshBAN" panose="02000000000000000000" pitchFamily="2" charset="0"/>
              </a:rPr>
              <a:t>সিদ্দিক</a:t>
            </a:r>
            <a:r>
              <a:rPr lang="en-US" sz="4800" dirty="0">
                <a:solidFill>
                  <a:srgbClr val="C00000"/>
                </a:solidFill>
                <a:latin typeface="NikoshBAN" panose="02000000000000000000" pitchFamily="2" charset="0"/>
                <a:cs typeface="NikoshBAN" panose="02000000000000000000" pitchFamily="2" charset="0"/>
              </a:rPr>
              <a:t> </a:t>
            </a:r>
          </a:p>
        </p:txBody>
      </p:sp>
      <p:grpSp>
        <p:nvGrpSpPr>
          <p:cNvPr id="8" name="Group 7">
            <a:extLst>
              <a:ext uri="{FF2B5EF4-FFF2-40B4-BE49-F238E27FC236}">
                <a16:creationId xmlns:a16="http://schemas.microsoft.com/office/drawing/2014/main" id="{A49FC2FA-5799-4FF4-A530-9642A250FD09}"/>
              </a:ext>
            </a:extLst>
          </p:cNvPr>
          <p:cNvGrpSpPr/>
          <p:nvPr/>
        </p:nvGrpSpPr>
        <p:grpSpPr>
          <a:xfrm>
            <a:off x="3110847" y="2897738"/>
            <a:ext cx="6117994" cy="3644464"/>
            <a:chOff x="4487160" y="2813586"/>
            <a:chExt cx="5425914" cy="3712065"/>
          </a:xfrm>
        </p:grpSpPr>
        <p:pic>
          <p:nvPicPr>
            <p:cNvPr id="5" name="Picture 4" descr="যেভাবে পেলাম ২১শে ফেব্রুয়ারি | ডিএমপি নিউজ">
              <a:extLst>
                <a:ext uri="{FF2B5EF4-FFF2-40B4-BE49-F238E27FC236}">
                  <a16:creationId xmlns:a16="http://schemas.microsoft.com/office/drawing/2014/main" id="{7FEF69B7-1F8F-4620-957C-27FB6AD7BE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55"/>
            <a:stretch/>
          </p:blipFill>
          <p:spPr bwMode="auto">
            <a:xfrm>
              <a:off x="4487160" y="2813586"/>
              <a:ext cx="5425914" cy="3712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ফুলকুমারীদের জীবন সংগ্রাম">
              <a:extLst>
                <a:ext uri="{FF2B5EF4-FFF2-40B4-BE49-F238E27FC236}">
                  <a16:creationId xmlns:a16="http://schemas.microsoft.com/office/drawing/2014/main" id="{CB862846-7CA7-4BD0-9A32-5FC89911B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8" r="50000"/>
            <a:stretch/>
          </p:blipFill>
          <p:spPr bwMode="auto">
            <a:xfrm>
              <a:off x="4487160" y="3120272"/>
              <a:ext cx="1442300" cy="3371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BEB0E0-846F-44F8-A27E-DD308703B0D4}"/>
              </a:ext>
            </a:extLst>
          </p:cNvPr>
          <p:cNvSpPr txBox="1"/>
          <p:nvPr/>
        </p:nvSpPr>
        <p:spPr>
          <a:xfrm>
            <a:off x="4048579" y="348006"/>
            <a:ext cx="4209143" cy="1015663"/>
          </a:xfrm>
          <a:prstGeom prst="rect">
            <a:avLst/>
          </a:prstGeom>
          <a:noFill/>
        </p:spPr>
        <p:txBody>
          <a:bodyPr wrap="square" rtlCol="0">
            <a:spAutoFit/>
          </a:bodyPr>
          <a:lstStyle/>
          <a:p>
            <a:pPr algn="ctr"/>
            <a:r>
              <a:rPr lang="en-US" sz="6000" dirty="0" err="1">
                <a:latin typeface="NikoshBAN" panose="02000000000000000000" pitchFamily="2" charset="0"/>
                <a:cs typeface="NikoshBAN" panose="02000000000000000000" pitchFamily="2" charset="0"/>
              </a:rPr>
              <a:t>শি</a:t>
            </a:r>
            <a:r>
              <a:rPr lang="bn-IN" sz="6000" dirty="0">
                <a:latin typeface="NikoshBAN" panose="02000000000000000000" pitchFamily="2" charset="0"/>
                <a:cs typeface="NikoshBAN" panose="02000000000000000000" pitchFamily="2" charset="0"/>
              </a:rPr>
              <a:t>খ</a:t>
            </a:r>
            <a:r>
              <a:rPr lang="en-US" sz="6000" dirty="0">
                <a:latin typeface="NikoshBAN" panose="02000000000000000000" pitchFamily="2" charset="0"/>
                <a:cs typeface="NikoshBAN" panose="02000000000000000000" pitchFamily="2" charset="0"/>
              </a:rPr>
              <a:t>ন</a:t>
            </a:r>
            <a:r>
              <a:rPr lang="bn-IN" sz="6000" dirty="0">
                <a:latin typeface="NikoshBAN" panose="02000000000000000000" pitchFamily="2" charset="0"/>
                <a:cs typeface="NikoshBAN" panose="02000000000000000000" pitchFamily="2" charset="0"/>
              </a:rPr>
              <a:t>ফ</a:t>
            </a:r>
            <a:r>
              <a:rPr lang="en-US" sz="6000" dirty="0">
                <a:latin typeface="NikoshBAN" panose="02000000000000000000" pitchFamily="2" charset="0"/>
                <a:cs typeface="NikoshBAN" panose="02000000000000000000" pitchFamily="2" charset="0"/>
              </a:rPr>
              <a:t>ল</a:t>
            </a:r>
          </a:p>
        </p:txBody>
      </p:sp>
      <p:grpSp>
        <p:nvGrpSpPr>
          <p:cNvPr id="6" name="Group 5">
            <a:extLst>
              <a:ext uri="{FF2B5EF4-FFF2-40B4-BE49-F238E27FC236}">
                <a16:creationId xmlns:a16="http://schemas.microsoft.com/office/drawing/2014/main" id="{CFD5B391-9FF5-474A-9136-F2081CD3BA5A}"/>
              </a:ext>
            </a:extLst>
          </p:cNvPr>
          <p:cNvGrpSpPr/>
          <p:nvPr/>
        </p:nvGrpSpPr>
        <p:grpSpPr>
          <a:xfrm>
            <a:off x="123094" y="1600200"/>
            <a:ext cx="553917" cy="487974"/>
            <a:chOff x="123094" y="1600200"/>
            <a:chExt cx="553917" cy="487974"/>
          </a:xfrm>
        </p:grpSpPr>
        <p:cxnSp>
          <p:nvCxnSpPr>
            <p:cNvPr id="7" name="Straight Connector 6">
              <a:extLst>
                <a:ext uri="{FF2B5EF4-FFF2-40B4-BE49-F238E27FC236}">
                  <a16:creationId xmlns:a16="http://schemas.microsoft.com/office/drawing/2014/main" id="{FB5596F7-DA1B-4BF6-8E8A-62F7BD4E2579}"/>
                </a:ext>
              </a:extLst>
            </p:cNvPr>
            <p:cNvCxnSpPr/>
            <p:nvPr/>
          </p:nvCxnSpPr>
          <p:spPr>
            <a:xfrm>
              <a:off x="167935" y="1647237"/>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D9E501-1C4C-4376-B9BF-EB403FDD07CC}"/>
                </a:ext>
              </a:extLst>
            </p:cNvPr>
            <p:cNvCxnSpPr/>
            <p:nvPr/>
          </p:nvCxnSpPr>
          <p:spPr>
            <a:xfrm>
              <a:off x="482994" y="1920458"/>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657DEE-975A-4484-9465-2458A99D9B09}"/>
                </a:ext>
              </a:extLst>
            </p:cNvPr>
            <p:cNvCxnSpPr/>
            <p:nvPr/>
          </p:nvCxnSpPr>
          <p:spPr>
            <a:xfrm>
              <a:off x="505267" y="1623719"/>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71FDAE4-80EA-4B46-AE4E-A97F70C6A525}"/>
                </a:ext>
              </a:extLst>
            </p:cNvPr>
            <p:cNvCxnSpPr/>
            <p:nvPr/>
          </p:nvCxnSpPr>
          <p:spPr>
            <a:xfrm>
              <a:off x="134524" y="1949254"/>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ame 1">
              <a:extLst>
                <a:ext uri="{FF2B5EF4-FFF2-40B4-BE49-F238E27FC236}">
                  <a16:creationId xmlns:a16="http://schemas.microsoft.com/office/drawing/2014/main" id="{AFC97D41-5831-4D67-881B-421FBA9DA482}"/>
                </a:ext>
              </a:extLst>
            </p:cNvPr>
            <p:cNvSpPr/>
            <p:nvPr/>
          </p:nvSpPr>
          <p:spPr>
            <a:xfrm>
              <a:off x="123094" y="1600200"/>
              <a:ext cx="404446" cy="360484"/>
            </a:xfrm>
            <a:prstGeom prst="frame">
              <a:avLst>
                <a:gd name="adj1" fmla="val 1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3B26C800-79A6-4BC3-B891-016CDE9473C8}"/>
                </a:ext>
              </a:extLst>
            </p:cNvPr>
            <p:cNvSpPr/>
            <p:nvPr/>
          </p:nvSpPr>
          <p:spPr>
            <a:xfrm>
              <a:off x="272565" y="1727690"/>
              <a:ext cx="404446" cy="360484"/>
            </a:xfrm>
            <a:prstGeom prst="frame">
              <a:avLst>
                <a:gd name="adj1" fmla="val 1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TextBox 11">
            <a:extLst>
              <a:ext uri="{FF2B5EF4-FFF2-40B4-BE49-F238E27FC236}">
                <a16:creationId xmlns:a16="http://schemas.microsoft.com/office/drawing/2014/main" id="{C5B132AD-34DA-4E1C-952D-8B9AD7C7DBE4}"/>
              </a:ext>
            </a:extLst>
          </p:cNvPr>
          <p:cNvSpPr txBox="1"/>
          <p:nvPr/>
        </p:nvSpPr>
        <p:spPr>
          <a:xfrm>
            <a:off x="1014638" y="1584766"/>
            <a:ext cx="5958545"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লেখক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p:txBody>
      </p:sp>
      <p:grpSp>
        <p:nvGrpSpPr>
          <p:cNvPr id="13" name="Group 12">
            <a:extLst>
              <a:ext uri="{FF2B5EF4-FFF2-40B4-BE49-F238E27FC236}">
                <a16:creationId xmlns:a16="http://schemas.microsoft.com/office/drawing/2014/main" id="{0605916D-49A6-4B7C-92BC-150F605E852D}"/>
              </a:ext>
            </a:extLst>
          </p:cNvPr>
          <p:cNvGrpSpPr/>
          <p:nvPr/>
        </p:nvGrpSpPr>
        <p:grpSpPr>
          <a:xfrm>
            <a:off x="150351" y="5613755"/>
            <a:ext cx="553917" cy="487974"/>
            <a:chOff x="123094" y="1600200"/>
            <a:chExt cx="553917" cy="487974"/>
          </a:xfrm>
        </p:grpSpPr>
        <p:cxnSp>
          <p:nvCxnSpPr>
            <p:cNvPr id="14" name="Straight Connector 13">
              <a:extLst>
                <a:ext uri="{FF2B5EF4-FFF2-40B4-BE49-F238E27FC236}">
                  <a16:creationId xmlns:a16="http://schemas.microsoft.com/office/drawing/2014/main" id="{6B21FBE7-A17F-44A3-8866-E331B2C1971A}"/>
                </a:ext>
              </a:extLst>
            </p:cNvPr>
            <p:cNvCxnSpPr/>
            <p:nvPr/>
          </p:nvCxnSpPr>
          <p:spPr>
            <a:xfrm>
              <a:off x="167935" y="1647237"/>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48D93D-14EC-443F-9D07-5110B5204744}"/>
                </a:ext>
              </a:extLst>
            </p:cNvPr>
            <p:cNvCxnSpPr/>
            <p:nvPr/>
          </p:nvCxnSpPr>
          <p:spPr>
            <a:xfrm>
              <a:off x="482994" y="1920458"/>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B6B261-F454-43FB-9F1F-FFA3C224AECA}"/>
                </a:ext>
              </a:extLst>
            </p:cNvPr>
            <p:cNvCxnSpPr/>
            <p:nvPr/>
          </p:nvCxnSpPr>
          <p:spPr>
            <a:xfrm>
              <a:off x="505267" y="1623719"/>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2E803B-67A3-4A93-A03C-A8D54B623EB4}"/>
                </a:ext>
              </a:extLst>
            </p:cNvPr>
            <p:cNvCxnSpPr/>
            <p:nvPr/>
          </p:nvCxnSpPr>
          <p:spPr>
            <a:xfrm>
              <a:off x="134524" y="1949254"/>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ame 17">
              <a:extLst>
                <a:ext uri="{FF2B5EF4-FFF2-40B4-BE49-F238E27FC236}">
                  <a16:creationId xmlns:a16="http://schemas.microsoft.com/office/drawing/2014/main" id="{44ECC98C-40EB-4409-9C87-21AC41317CDB}"/>
                </a:ext>
              </a:extLst>
            </p:cNvPr>
            <p:cNvSpPr/>
            <p:nvPr/>
          </p:nvSpPr>
          <p:spPr>
            <a:xfrm>
              <a:off x="123094" y="1600200"/>
              <a:ext cx="404446" cy="360484"/>
            </a:xfrm>
            <a:prstGeom prst="frame">
              <a:avLst>
                <a:gd name="adj1" fmla="val 1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E4FB99DC-E071-415D-8BB7-83BF37A13AD7}"/>
                </a:ext>
              </a:extLst>
            </p:cNvPr>
            <p:cNvSpPr/>
            <p:nvPr/>
          </p:nvSpPr>
          <p:spPr>
            <a:xfrm>
              <a:off x="272565" y="1727690"/>
              <a:ext cx="404446" cy="360484"/>
            </a:xfrm>
            <a:prstGeom prst="frame">
              <a:avLst>
                <a:gd name="adj1" fmla="val 1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TextBox 19">
            <a:extLst>
              <a:ext uri="{FF2B5EF4-FFF2-40B4-BE49-F238E27FC236}">
                <a16:creationId xmlns:a16="http://schemas.microsoft.com/office/drawing/2014/main" id="{F517EEBE-4CD8-4864-9863-FCB3E7A1DBE5}"/>
              </a:ext>
            </a:extLst>
          </p:cNvPr>
          <p:cNvSpPr txBox="1"/>
          <p:nvPr/>
        </p:nvSpPr>
        <p:spPr>
          <a:xfrm>
            <a:off x="1041894" y="5598321"/>
            <a:ext cx="10850283" cy="646331"/>
          </a:xfrm>
          <a:prstGeom prst="rect">
            <a:avLst/>
          </a:prstGeom>
          <a:noFill/>
        </p:spPr>
        <p:txBody>
          <a:bodyPr wrap="square" rtlCol="0">
            <a:spAutoFit/>
          </a:bodyPr>
          <a:lstStyle/>
          <a:p>
            <a:pPr>
              <a:buNone/>
            </a:pPr>
            <a:r>
              <a:rPr lang="bn-IN" sz="3600" dirty="0">
                <a:latin typeface="NikoshBAN" pitchFamily="2" charset="0"/>
                <a:cs typeface="NikoshBAN" pitchFamily="2" charset="0"/>
              </a:rPr>
              <a:t>ভাষা আন্দোলনে শহিদদের আত্মত্যাগের গুরুত্ব অনুধাবন করতে পারবে</a:t>
            </a:r>
            <a:r>
              <a:rPr lang="en-US" sz="3600" dirty="0">
                <a:latin typeface="NikoshBAN" pitchFamily="2" charset="0"/>
                <a:cs typeface="NikoshBAN" pitchFamily="2" charset="0"/>
              </a:rPr>
              <a:t>।</a:t>
            </a:r>
            <a:r>
              <a:rPr lang="bn-IN" sz="3600" dirty="0">
                <a:latin typeface="NikoshBAN" pitchFamily="2" charset="0"/>
                <a:cs typeface="NikoshBAN" pitchFamily="2" charset="0"/>
              </a:rPr>
              <a:t> </a:t>
            </a:r>
            <a:endParaRPr lang="en-US" sz="3600" dirty="0">
              <a:latin typeface="NikoshBAN" pitchFamily="2" charset="0"/>
              <a:cs typeface="NikoshBAN" pitchFamily="2" charset="0"/>
            </a:endParaRPr>
          </a:p>
        </p:txBody>
      </p:sp>
      <p:grpSp>
        <p:nvGrpSpPr>
          <p:cNvPr id="21" name="Group 20">
            <a:extLst>
              <a:ext uri="{FF2B5EF4-FFF2-40B4-BE49-F238E27FC236}">
                <a16:creationId xmlns:a16="http://schemas.microsoft.com/office/drawing/2014/main" id="{91881C5D-2DC7-4314-AC02-CF2A4A4E665F}"/>
              </a:ext>
            </a:extLst>
          </p:cNvPr>
          <p:cNvGrpSpPr/>
          <p:nvPr/>
        </p:nvGrpSpPr>
        <p:grpSpPr>
          <a:xfrm>
            <a:off x="123094" y="2880484"/>
            <a:ext cx="553917" cy="487974"/>
            <a:chOff x="123094" y="1600200"/>
            <a:chExt cx="553917" cy="487974"/>
          </a:xfrm>
        </p:grpSpPr>
        <p:cxnSp>
          <p:nvCxnSpPr>
            <p:cNvPr id="22" name="Straight Connector 21">
              <a:extLst>
                <a:ext uri="{FF2B5EF4-FFF2-40B4-BE49-F238E27FC236}">
                  <a16:creationId xmlns:a16="http://schemas.microsoft.com/office/drawing/2014/main" id="{CA8CAD8C-4C47-4A5C-9B0D-92406352DDA2}"/>
                </a:ext>
              </a:extLst>
            </p:cNvPr>
            <p:cNvCxnSpPr/>
            <p:nvPr/>
          </p:nvCxnSpPr>
          <p:spPr>
            <a:xfrm>
              <a:off x="167935" y="1647237"/>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72BCA8-60F6-4657-8AAD-3160C399C7A1}"/>
                </a:ext>
              </a:extLst>
            </p:cNvPr>
            <p:cNvCxnSpPr/>
            <p:nvPr/>
          </p:nvCxnSpPr>
          <p:spPr>
            <a:xfrm>
              <a:off x="482994" y="1920458"/>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AF8722-05FC-4018-8E83-BCC48D089253}"/>
                </a:ext>
              </a:extLst>
            </p:cNvPr>
            <p:cNvCxnSpPr/>
            <p:nvPr/>
          </p:nvCxnSpPr>
          <p:spPr>
            <a:xfrm>
              <a:off x="505267" y="1623719"/>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190652-9BEB-47E0-AE10-3A4DF7033553}"/>
                </a:ext>
              </a:extLst>
            </p:cNvPr>
            <p:cNvCxnSpPr/>
            <p:nvPr/>
          </p:nvCxnSpPr>
          <p:spPr>
            <a:xfrm>
              <a:off x="134524" y="1949254"/>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ame 25">
              <a:extLst>
                <a:ext uri="{FF2B5EF4-FFF2-40B4-BE49-F238E27FC236}">
                  <a16:creationId xmlns:a16="http://schemas.microsoft.com/office/drawing/2014/main" id="{49E51611-6B10-4017-9DBE-BBD7359934D5}"/>
                </a:ext>
              </a:extLst>
            </p:cNvPr>
            <p:cNvSpPr/>
            <p:nvPr/>
          </p:nvSpPr>
          <p:spPr>
            <a:xfrm>
              <a:off x="123094" y="1600200"/>
              <a:ext cx="404446" cy="360484"/>
            </a:xfrm>
            <a:prstGeom prst="frame">
              <a:avLst>
                <a:gd name="adj1" fmla="val 1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48293616-B9A8-47BF-AAA5-E87C1B81CD61}"/>
                </a:ext>
              </a:extLst>
            </p:cNvPr>
            <p:cNvSpPr/>
            <p:nvPr/>
          </p:nvSpPr>
          <p:spPr>
            <a:xfrm>
              <a:off x="272565" y="1727690"/>
              <a:ext cx="404446" cy="360484"/>
            </a:xfrm>
            <a:prstGeom prst="frame">
              <a:avLst>
                <a:gd name="adj1" fmla="val 1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8F1BEFCE-E159-40D5-806F-24EB74D04B67}"/>
              </a:ext>
            </a:extLst>
          </p:cNvPr>
          <p:cNvSpPr txBox="1"/>
          <p:nvPr/>
        </p:nvSpPr>
        <p:spPr>
          <a:xfrm>
            <a:off x="1014638" y="2865050"/>
            <a:ext cx="11009427" cy="646331"/>
          </a:xfrm>
          <a:prstGeom prst="rect">
            <a:avLst/>
          </a:prstGeom>
          <a:noFill/>
        </p:spPr>
        <p:txBody>
          <a:bodyPr wrap="square" rtlCol="0">
            <a:spAutoFit/>
          </a:bodyPr>
          <a:lstStyle/>
          <a:p>
            <a:r>
              <a:rPr lang="bn-IN" sz="3600" dirty="0">
                <a:latin typeface="NikoshBAN" pitchFamily="2" charset="0"/>
                <a:cs typeface="NikoshBAN" pitchFamily="2" charset="0"/>
              </a:rPr>
              <a:t>১৯৫২ সালে</a:t>
            </a:r>
            <a:r>
              <a:rPr lang="en-US" sz="3600" dirty="0">
                <a:latin typeface="NikoshBAN" pitchFamily="2" charset="0"/>
                <a:cs typeface="NikoshBAN" pitchFamily="2" charset="0"/>
              </a:rPr>
              <a:t>র </a:t>
            </a:r>
            <a:r>
              <a:rPr lang="bn-IN" sz="3600" dirty="0">
                <a:latin typeface="NikoshBAN" pitchFamily="2" charset="0"/>
                <a:cs typeface="NikoshBAN" pitchFamily="2" charset="0"/>
              </a:rPr>
              <a:t> ভাষা আন্দোলন সম্পর্কে বলতে পারবে ।</a:t>
            </a:r>
            <a:endParaRPr lang="en-US" sz="3600" dirty="0">
              <a:latin typeface="NikoshBAN" pitchFamily="2" charset="0"/>
              <a:cs typeface="NikoshBAN" pitchFamily="2" charset="0"/>
            </a:endParaRPr>
          </a:p>
        </p:txBody>
      </p:sp>
      <p:grpSp>
        <p:nvGrpSpPr>
          <p:cNvPr id="29" name="Group 28">
            <a:extLst>
              <a:ext uri="{FF2B5EF4-FFF2-40B4-BE49-F238E27FC236}">
                <a16:creationId xmlns:a16="http://schemas.microsoft.com/office/drawing/2014/main" id="{FF4D7F62-B71A-4AA5-8BDA-B957D9D06C0A}"/>
              </a:ext>
            </a:extLst>
          </p:cNvPr>
          <p:cNvGrpSpPr/>
          <p:nvPr/>
        </p:nvGrpSpPr>
        <p:grpSpPr>
          <a:xfrm>
            <a:off x="123094" y="4004525"/>
            <a:ext cx="553917" cy="487974"/>
            <a:chOff x="123094" y="1600200"/>
            <a:chExt cx="553917" cy="487974"/>
          </a:xfrm>
        </p:grpSpPr>
        <p:cxnSp>
          <p:nvCxnSpPr>
            <p:cNvPr id="30" name="Straight Connector 29">
              <a:extLst>
                <a:ext uri="{FF2B5EF4-FFF2-40B4-BE49-F238E27FC236}">
                  <a16:creationId xmlns:a16="http://schemas.microsoft.com/office/drawing/2014/main" id="{44DCE4D1-6FBF-4D2D-B037-37894DBCE91E}"/>
                </a:ext>
              </a:extLst>
            </p:cNvPr>
            <p:cNvCxnSpPr/>
            <p:nvPr/>
          </p:nvCxnSpPr>
          <p:spPr>
            <a:xfrm>
              <a:off x="167935" y="1647237"/>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C2BA9-B9DD-4C48-A3A6-BF30E6170153}"/>
                </a:ext>
              </a:extLst>
            </p:cNvPr>
            <p:cNvCxnSpPr/>
            <p:nvPr/>
          </p:nvCxnSpPr>
          <p:spPr>
            <a:xfrm>
              <a:off x="482994" y="1920458"/>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F22DB93-4202-4295-8A4E-2A32D71F4A6A}"/>
                </a:ext>
              </a:extLst>
            </p:cNvPr>
            <p:cNvCxnSpPr/>
            <p:nvPr/>
          </p:nvCxnSpPr>
          <p:spPr>
            <a:xfrm>
              <a:off x="505267" y="1623719"/>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DA6475-FED6-410A-BE81-0A2693EAD8F7}"/>
                </a:ext>
              </a:extLst>
            </p:cNvPr>
            <p:cNvCxnSpPr/>
            <p:nvPr/>
          </p:nvCxnSpPr>
          <p:spPr>
            <a:xfrm>
              <a:off x="134524" y="1949254"/>
              <a:ext cx="149471" cy="12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rame 33">
              <a:extLst>
                <a:ext uri="{FF2B5EF4-FFF2-40B4-BE49-F238E27FC236}">
                  <a16:creationId xmlns:a16="http://schemas.microsoft.com/office/drawing/2014/main" id="{1C0A5CEE-1377-4894-8E5B-17D9A8E832D8}"/>
                </a:ext>
              </a:extLst>
            </p:cNvPr>
            <p:cNvSpPr/>
            <p:nvPr/>
          </p:nvSpPr>
          <p:spPr>
            <a:xfrm>
              <a:off x="123094" y="1600200"/>
              <a:ext cx="404446" cy="360484"/>
            </a:xfrm>
            <a:prstGeom prst="frame">
              <a:avLst>
                <a:gd name="adj1" fmla="val 1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Frame 34">
              <a:extLst>
                <a:ext uri="{FF2B5EF4-FFF2-40B4-BE49-F238E27FC236}">
                  <a16:creationId xmlns:a16="http://schemas.microsoft.com/office/drawing/2014/main" id="{B0CFD30D-630B-40D2-BE46-AC264AD1C7F3}"/>
                </a:ext>
              </a:extLst>
            </p:cNvPr>
            <p:cNvSpPr/>
            <p:nvPr/>
          </p:nvSpPr>
          <p:spPr>
            <a:xfrm>
              <a:off x="272565" y="1727690"/>
              <a:ext cx="404446" cy="360484"/>
            </a:xfrm>
            <a:prstGeom prst="frame">
              <a:avLst>
                <a:gd name="adj1" fmla="val 1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6" name="TextBox 35">
            <a:extLst>
              <a:ext uri="{FF2B5EF4-FFF2-40B4-BE49-F238E27FC236}">
                <a16:creationId xmlns:a16="http://schemas.microsoft.com/office/drawing/2014/main" id="{EB924814-C8D8-4BC5-B94A-609B3D6828E7}"/>
              </a:ext>
            </a:extLst>
          </p:cNvPr>
          <p:cNvSpPr txBox="1"/>
          <p:nvPr/>
        </p:nvSpPr>
        <p:spPr>
          <a:xfrm>
            <a:off x="1014638" y="3989091"/>
            <a:ext cx="10441739" cy="646331"/>
          </a:xfrm>
          <a:prstGeom prst="rect">
            <a:avLst/>
          </a:prstGeom>
          <a:noFill/>
        </p:spPr>
        <p:txBody>
          <a:bodyPr wrap="square" rtlCol="0">
            <a:spAutoFit/>
          </a:bodyPr>
          <a:lstStyle/>
          <a:p>
            <a:pPr lvl="0">
              <a:defRPr/>
            </a:pPr>
            <a:r>
              <a:rPr lang="en-US" sz="3600" dirty="0" err="1">
                <a:solidFill>
                  <a:prstClr val="black"/>
                </a:solidFill>
                <a:latin typeface="NikoshBAN" panose="02000000000000000000" pitchFamily="2" charset="0"/>
                <a:cs typeface="NikoshBAN" panose="02000000000000000000" pitchFamily="2" charset="0"/>
              </a:rPr>
              <a:t>বাংলা</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ভাষার</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প্রতি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মমত্ব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বোধের</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স্বরুপ</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ব্যাখ্যা</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করতে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পারবে</a:t>
            </a:r>
            <a:r>
              <a:rPr lang="en-US" sz="3600" dirty="0">
                <a:solidFill>
                  <a:prstClr val="black"/>
                </a:solidFill>
                <a:latin typeface="NikoshBAN" panose="02000000000000000000" pitchFamily="2" charset="0"/>
                <a:cs typeface="NikoshBAN" panose="02000000000000000000" pitchFamily="2" charset="0"/>
              </a:rPr>
              <a:t> । </a:t>
            </a:r>
          </a:p>
        </p:txBody>
      </p:sp>
    </p:spTree>
    <p:extLst>
      <p:ext uri="{BB962C8B-B14F-4D97-AF65-F5344CB8AC3E}">
        <p14:creationId xmlns:p14="http://schemas.microsoft.com/office/powerpoint/2010/main" val="19520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P spid="28"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20F28B-E7FA-4030-8E02-837D49294AD3}"/>
              </a:ext>
            </a:extLst>
          </p:cNvPr>
          <p:cNvSpPr/>
          <p:nvPr/>
        </p:nvSpPr>
        <p:spPr>
          <a:xfrm>
            <a:off x="495982" y="122526"/>
            <a:ext cx="3163932" cy="769441"/>
          </a:xfrm>
          <a:prstGeom prst="rect">
            <a:avLst/>
          </a:prstGeom>
        </p:spPr>
        <p:txBody>
          <a:bodyPr wrap="square">
            <a:spAutoFit/>
          </a:bodyPr>
          <a:lstStyle/>
          <a:p>
            <a:pPr algn="ctr" defTabSz="586405">
              <a:defRPr/>
            </a:pPr>
            <a:r>
              <a:rPr lang="en-US" sz="4400" dirty="0" err="1">
                <a:latin typeface="NikoshBAN" panose="02000000000000000000" pitchFamily="2" charset="0"/>
                <a:ea typeface="Calibri" panose="020F0502020204030204" pitchFamily="34" charset="0"/>
                <a:cs typeface="NikoshBAN" panose="02000000000000000000" pitchFamily="2" charset="0"/>
              </a:rPr>
              <a:t>লেখক</a:t>
            </a:r>
            <a:r>
              <a:rPr lang="en-US" sz="4400" dirty="0">
                <a:latin typeface="NikoshBAN" panose="02000000000000000000" pitchFamily="2" charset="0"/>
                <a:ea typeface="Calibri" panose="020F0502020204030204" pitchFamily="34" charset="0"/>
                <a:cs typeface="NikoshBAN" panose="02000000000000000000" pitchFamily="2" charset="0"/>
              </a:rPr>
              <a:t> </a:t>
            </a:r>
            <a:r>
              <a:rPr lang="en-US" sz="4400" dirty="0" err="1">
                <a:latin typeface="NikoshBAN" panose="02000000000000000000" pitchFamily="2" charset="0"/>
                <a:ea typeface="Calibri" panose="020F0502020204030204" pitchFamily="34"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ABE2C726-61EB-4E57-A43C-C77BDC28291F}"/>
              </a:ext>
            </a:extLst>
          </p:cNvPr>
          <p:cNvSpPr/>
          <p:nvPr/>
        </p:nvSpPr>
        <p:spPr>
          <a:xfrm>
            <a:off x="7975076" y="3309707"/>
            <a:ext cx="4216924" cy="193899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err="1">
                <a:solidFill>
                  <a:schemeClr val="tx1"/>
                </a:solidFill>
                <a:latin typeface="NikoshBAN" pitchFamily="2" charset="0"/>
                <a:cs typeface="NikoshBAN" pitchFamily="2" charset="0"/>
              </a:rPr>
              <a:t>রচিত</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গ্রন্থ</a:t>
            </a:r>
            <a:r>
              <a:rPr lang="bn-BD" sz="2400" dirty="0">
                <a:solidFill>
                  <a:schemeClr val="tx1"/>
                </a:solidFill>
                <a:latin typeface="NikoshBAN" pitchFamily="2" charset="0"/>
                <a:cs typeface="NikoshBAN" pitchFamily="2" charset="0"/>
              </a:rPr>
              <a:t> </a:t>
            </a:r>
            <a:r>
              <a:rPr lang="en-US" sz="2400" dirty="0">
                <a:solidFill>
                  <a:schemeClr val="tx1"/>
                </a:solidFill>
                <a:latin typeface="NikoshBAN" pitchFamily="2" charset="0"/>
                <a:cs typeface="NikoshBAN" pitchFamily="2" charset="0"/>
              </a:rPr>
              <a:t>:</a:t>
            </a:r>
            <a:r>
              <a:rPr lang="bn-IN" sz="2400" dirty="0">
                <a:latin typeface="NikoshBAN" panose="02000000000000000000" pitchFamily="2" charset="0"/>
                <a:cs typeface="NikoshBAN" panose="02000000000000000000" pitchFamily="2" charset="0"/>
              </a:rPr>
              <a:t>জলরাক্ষস,খরাদাহ,একাত্তরের হ্রেদভস্ম,বারুদ পোড়া প্রহর</a:t>
            </a:r>
            <a:r>
              <a:rPr lang="en-US" sz="2400" dirty="0">
                <a:latin typeface="NikoshBAN" panose="02000000000000000000" pitchFamily="2" charset="0"/>
                <a:cs typeface="NikoshBAN" panose="02000000000000000000" pitchFamily="2" charset="0"/>
              </a:rPr>
              <a:t>,</a:t>
            </a:r>
            <a:r>
              <a:rPr lang="en-US" sz="2400" dirty="0" err="1">
                <a:latin typeface="NikoshBAN" panose="02000000000000000000" pitchFamily="2" charset="0"/>
                <a:cs typeface="NikoshBAN" panose="02000000000000000000" pitchFamily="2" charset="0"/>
              </a:rPr>
              <a:t>ভূমিহীন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দেশ</a:t>
            </a:r>
            <a:r>
              <a:rPr lang="en-US" sz="2400" dirty="0">
                <a:latin typeface="NikoshBAN" panose="02000000000000000000" pitchFamily="2" charset="0"/>
                <a:cs typeface="NikoshBAN" panose="02000000000000000000" pitchFamily="2" charset="0"/>
              </a:rPr>
              <a:t>,</a:t>
            </a:r>
          </a:p>
          <a:p>
            <a:r>
              <a:rPr lang="en-US" sz="2400" dirty="0" err="1">
                <a:latin typeface="NikoshBAN" panose="02000000000000000000" pitchFamily="2" charset="0"/>
                <a:cs typeface="NikoshBAN" panose="02000000000000000000" pitchFamily="2" charset="0"/>
              </a:rPr>
              <a:t>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বাঁচার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স্বাধীনতা,কুয়ো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বেরিয়ে</a:t>
            </a:r>
            <a:r>
              <a:rPr lang="en-US" sz="2400" dirty="0">
                <a:latin typeface="NikoshBAN" panose="02000000000000000000" pitchFamily="2" charset="0"/>
                <a:cs typeface="NikoshBAN" panose="02000000000000000000" pitchFamily="2" charset="0"/>
              </a:rPr>
              <a:t>,</a:t>
            </a:r>
          </a:p>
          <a:p>
            <a:r>
              <a:rPr lang="en-US" sz="2400" dirty="0" err="1">
                <a:latin typeface="NikoshBAN" panose="02000000000000000000" pitchFamily="2" charset="0"/>
                <a:cs typeface="NikoshBAN" panose="02000000000000000000" pitchFamily="2" charset="0"/>
              </a:rPr>
              <a:t>ধবল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দুধের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স্বরগ্রাম,শ্যামল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যাযাবর</a:t>
            </a:r>
            <a:r>
              <a:rPr lang="en-US" sz="2400" dirty="0">
                <a:latin typeface="NikoshBAN" panose="02000000000000000000" pitchFamily="2" charset="0"/>
                <a:cs typeface="NikoshBAN" panose="02000000000000000000" pitchFamily="2" charset="0"/>
              </a:rPr>
              <a:t>,</a:t>
            </a:r>
          </a:p>
          <a:p>
            <a:r>
              <a:rPr lang="en-US" sz="2400" dirty="0" err="1">
                <a:latin typeface="NikoshBAN" panose="02000000000000000000" pitchFamily="2" charset="0"/>
                <a:cs typeface="NikoshBAN" panose="02000000000000000000" pitchFamily="2" charset="0"/>
              </a:rPr>
              <a:t>নিজস্ব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মাতৃভাষা</a:t>
            </a:r>
            <a:r>
              <a:rPr lang="bn-IN" sz="2400" dirty="0">
                <a:latin typeface="NikoshBAN" panose="02000000000000000000" pitchFamily="2" charset="0"/>
                <a:cs typeface="NikoshBAN" panose="02000000000000000000" pitchFamily="2" charset="0"/>
              </a:rPr>
              <a:t> ইত্যাদি।</a:t>
            </a:r>
            <a:endParaRPr lang="en-US" sz="24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63CEAD59-F127-417B-BA75-53A985ADA6A7}"/>
              </a:ext>
            </a:extLst>
          </p:cNvPr>
          <p:cNvSpPr/>
          <p:nvPr/>
        </p:nvSpPr>
        <p:spPr>
          <a:xfrm>
            <a:off x="3573477" y="5317625"/>
            <a:ext cx="1896347"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US" sz="2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পুরস্কারঃ</a:t>
            </a:r>
            <a:endPar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lvl="0" algn="ctr"/>
            <a:r>
              <a:rPr lang="bn-BD"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বাংলা একাডেমি পুরস্কারসহ অনেক  পুরস্কার</a:t>
            </a:r>
            <a:endPar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Rectangle 7">
            <a:extLst>
              <a:ext uri="{FF2B5EF4-FFF2-40B4-BE49-F238E27FC236}">
                <a16:creationId xmlns:a16="http://schemas.microsoft.com/office/drawing/2014/main" id="{CC3F5D6A-15AA-4CB4-A901-1FB4C93D1567}"/>
              </a:ext>
            </a:extLst>
          </p:cNvPr>
          <p:cNvSpPr/>
          <p:nvPr/>
        </p:nvSpPr>
        <p:spPr>
          <a:xfrm>
            <a:off x="5469824" y="3484349"/>
            <a:ext cx="2354512" cy="193899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defRPr/>
            </a:pPr>
            <a:r>
              <a:rPr lang="en-US" sz="2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তিনি</a:t>
            </a:r>
            <a:r>
              <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দীর্ঘদিন</a:t>
            </a:r>
            <a:r>
              <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রাজশাহী</a:t>
            </a:r>
            <a:r>
              <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বিশ্ববিদ্যালয়ে</a:t>
            </a:r>
            <a:r>
              <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বাংলা</a:t>
            </a:r>
            <a:r>
              <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বিভাগে</a:t>
            </a:r>
            <a:r>
              <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as-IN"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ঢাকার নটর ডেমকলেজ এবং কুইন্স বিশ্ববিদ্যালয়ে বাংলা বিভাগে অধ্যাপনা করেন</a:t>
            </a:r>
            <a:r>
              <a:rPr lang="en-US" sz="2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p:txBody>
      </p:sp>
      <p:sp>
        <p:nvSpPr>
          <p:cNvPr id="10" name="Rectangle 9">
            <a:extLst>
              <a:ext uri="{FF2B5EF4-FFF2-40B4-BE49-F238E27FC236}">
                <a16:creationId xmlns:a16="http://schemas.microsoft.com/office/drawing/2014/main" id="{2A5515D4-A7FB-45DD-85E0-9576DC8438A9}"/>
              </a:ext>
            </a:extLst>
          </p:cNvPr>
          <p:cNvSpPr/>
          <p:nvPr/>
        </p:nvSpPr>
        <p:spPr>
          <a:xfrm>
            <a:off x="51926" y="1836958"/>
            <a:ext cx="3403319"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bn-BD" sz="2400" dirty="0">
                <a:solidFill>
                  <a:schemeClr val="tx1"/>
                </a:solidFill>
                <a:latin typeface="NikoshBAN" pitchFamily="2" charset="0"/>
                <a:cs typeface="NikoshBAN" pitchFamily="2" charset="0"/>
              </a:rPr>
              <a:t>জন্ম</a:t>
            </a:r>
            <a:r>
              <a:rPr lang="en-US" sz="2400" dirty="0">
                <a:solidFill>
                  <a:schemeClr val="tx1"/>
                </a:solidFill>
                <a:latin typeface="NikoshBAN" pitchFamily="2" charset="0"/>
                <a:cs typeface="NikoshBAN" pitchFamily="2" charset="0"/>
              </a:rPr>
              <a:t>:</a:t>
            </a:r>
            <a:endParaRPr lang="bn-BD" sz="2400" dirty="0">
              <a:solidFill>
                <a:schemeClr val="tx1"/>
              </a:solidFill>
              <a:latin typeface="NikoshBAN" pitchFamily="2" charset="0"/>
              <a:cs typeface="NikoshBAN" pitchFamily="2" charset="0"/>
            </a:endParaRPr>
          </a:p>
          <a:p>
            <a:pPr algn="ctr"/>
            <a:r>
              <a:rPr lang="as-IN" sz="2400" dirty="0">
                <a:latin typeface="NikoshBAN" panose="02000000000000000000" pitchFamily="2" charset="0"/>
                <a:cs typeface="NikoshBAN" panose="02000000000000000000" pitchFamily="2" charset="0"/>
              </a:rPr>
              <a:t> ১৯৩৬ সালের ১৯ আগস্ট বাগেরহাট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জেলার</a:t>
            </a:r>
            <a:r>
              <a:rPr lang="as-IN" sz="2400" dirty="0">
                <a:latin typeface="NikoshBAN" panose="02000000000000000000" pitchFamily="2" charset="0"/>
                <a:cs typeface="NikoshBAN" panose="02000000000000000000" pitchFamily="2" charset="0"/>
              </a:rPr>
              <a:t> গোটাপাড়া গ্রামে</a:t>
            </a:r>
            <a:endParaRPr lang="en-US" sz="2400" dirty="0">
              <a:latin typeface="NikoshBAN" pitchFamily="2" charset="0"/>
              <a:cs typeface="NikoshBAN" pitchFamily="2" charset="0"/>
            </a:endParaRPr>
          </a:p>
        </p:txBody>
      </p:sp>
      <p:sp>
        <p:nvSpPr>
          <p:cNvPr id="12" name="Rectangle 11">
            <a:extLst>
              <a:ext uri="{FF2B5EF4-FFF2-40B4-BE49-F238E27FC236}">
                <a16:creationId xmlns:a16="http://schemas.microsoft.com/office/drawing/2014/main" id="{69893260-98E3-4A5D-AD22-BDC0A50A2500}"/>
              </a:ext>
            </a:extLst>
          </p:cNvPr>
          <p:cNvSpPr/>
          <p:nvPr/>
        </p:nvSpPr>
        <p:spPr>
          <a:xfrm>
            <a:off x="8655569" y="1950492"/>
            <a:ext cx="3466952"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as-IN" sz="2400" dirty="0">
                <a:latin typeface="NikoshBAN" panose="02000000000000000000" pitchFamily="2" charset="0"/>
                <a:cs typeface="NikoshBAN" panose="02000000000000000000" pitchFamily="2" charset="0"/>
              </a:rPr>
              <a:t>পিতা মতিয়র রহমান পাটোয়ারী ছিলেন সরকারি চাকুরিজীবী এবং মা</a:t>
            </a:r>
            <a:r>
              <a:rPr lang="en-US" sz="2400" dirty="0" err="1">
                <a:latin typeface="NikoshBAN" panose="02000000000000000000" pitchFamily="2" charset="0"/>
                <a:cs typeface="NikoshBAN" panose="02000000000000000000" pitchFamily="2" charset="0"/>
              </a:rPr>
              <a:t>তা</a:t>
            </a:r>
            <a:r>
              <a:rPr lang="as-IN" sz="2400" dirty="0">
                <a:latin typeface="NikoshBAN" panose="02000000000000000000" pitchFamily="2" charset="0"/>
                <a:cs typeface="NikoshBAN" panose="02000000000000000000" pitchFamily="2" charset="0"/>
              </a:rPr>
              <a:t> মতিবিবি ছিলেন গৃহিণী</a:t>
            </a:r>
            <a:endParaRPr lang="en-US" sz="2400" dirty="0">
              <a:solidFill>
                <a:schemeClr val="tx1"/>
              </a:solidFill>
              <a:latin typeface="NikoshBAN" pitchFamily="2" charset="0"/>
              <a:cs typeface="NikoshBAN" pitchFamily="2" charset="0"/>
            </a:endParaRPr>
          </a:p>
        </p:txBody>
      </p:sp>
      <p:cxnSp>
        <p:nvCxnSpPr>
          <p:cNvPr id="13" name="Straight Arrow Connector 12">
            <a:extLst>
              <a:ext uri="{FF2B5EF4-FFF2-40B4-BE49-F238E27FC236}">
                <a16:creationId xmlns:a16="http://schemas.microsoft.com/office/drawing/2014/main" id="{97A8640B-6201-4F05-AA3C-7B41D817CD01}"/>
              </a:ext>
            </a:extLst>
          </p:cNvPr>
          <p:cNvCxnSpPr>
            <a:cxnSpLocks/>
            <a:endCxn id="10" idx="3"/>
          </p:cNvCxnSpPr>
          <p:nvPr/>
        </p:nvCxnSpPr>
        <p:spPr>
          <a:xfrm flipH="1">
            <a:off x="3455245" y="1950581"/>
            <a:ext cx="1490746" cy="486542"/>
          </a:xfrm>
          <a:prstGeom prst="straightConnector1">
            <a:avLst/>
          </a:prstGeom>
          <a:ln w="38100">
            <a:prstDash val="lgDashDotDot"/>
            <a:tailEnd type="arrow"/>
          </a:ln>
        </p:spPr>
        <p:style>
          <a:lnRef idx="1">
            <a:schemeClr val="accent2"/>
          </a:lnRef>
          <a:fillRef idx="2">
            <a:schemeClr val="accent2"/>
          </a:fillRef>
          <a:effectRef idx="1">
            <a:schemeClr val="accent2"/>
          </a:effectRef>
          <a:fontRef idx="minor">
            <a:schemeClr val="dk1"/>
          </a:fontRef>
        </p:style>
      </p:cxnSp>
      <p:cxnSp>
        <p:nvCxnSpPr>
          <p:cNvPr id="14" name="Straight Arrow Connector 13">
            <a:extLst>
              <a:ext uri="{FF2B5EF4-FFF2-40B4-BE49-F238E27FC236}">
                <a16:creationId xmlns:a16="http://schemas.microsoft.com/office/drawing/2014/main" id="{F5F5AF26-C4C6-4FBB-8B00-D7DCFE958B16}"/>
              </a:ext>
            </a:extLst>
          </p:cNvPr>
          <p:cNvCxnSpPr>
            <a:cxnSpLocks/>
          </p:cNvCxnSpPr>
          <p:nvPr/>
        </p:nvCxnSpPr>
        <p:spPr>
          <a:xfrm>
            <a:off x="7693735" y="2073897"/>
            <a:ext cx="961834" cy="531697"/>
          </a:xfrm>
          <a:prstGeom prst="straightConnector1">
            <a:avLst/>
          </a:prstGeom>
          <a:ln w="38100">
            <a:prstDash val="lgDashDotDot"/>
            <a:tailEnd type="arrow"/>
          </a:ln>
        </p:spPr>
        <p:style>
          <a:lnRef idx="1">
            <a:schemeClr val="accent2"/>
          </a:lnRef>
          <a:fillRef idx="2">
            <a:schemeClr val="accent2"/>
          </a:fillRef>
          <a:effectRef idx="1">
            <a:schemeClr val="accent2"/>
          </a:effectRef>
          <a:fontRef idx="minor">
            <a:schemeClr val="dk1"/>
          </a:fontRef>
        </p:style>
      </p:cxnSp>
      <p:cxnSp>
        <p:nvCxnSpPr>
          <p:cNvPr id="15" name="Straight Arrow Connector 14">
            <a:extLst>
              <a:ext uri="{FF2B5EF4-FFF2-40B4-BE49-F238E27FC236}">
                <a16:creationId xmlns:a16="http://schemas.microsoft.com/office/drawing/2014/main" id="{5F44065B-BB72-4E7E-A514-8F278319549C}"/>
              </a:ext>
            </a:extLst>
          </p:cNvPr>
          <p:cNvCxnSpPr>
            <a:cxnSpLocks/>
            <a:endCxn id="8" idx="0"/>
          </p:cNvCxnSpPr>
          <p:nvPr/>
        </p:nvCxnSpPr>
        <p:spPr>
          <a:xfrm>
            <a:off x="6462517" y="2592690"/>
            <a:ext cx="184563" cy="891659"/>
          </a:xfrm>
          <a:prstGeom prst="straightConnector1">
            <a:avLst/>
          </a:prstGeom>
          <a:ln w="38100">
            <a:prstDash val="lgDashDotDot"/>
            <a:tailEnd type="arrow"/>
          </a:ln>
        </p:spPr>
        <p:style>
          <a:lnRef idx="1">
            <a:schemeClr val="accent2"/>
          </a:lnRef>
          <a:fillRef idx="2">
            <a:schemeClr val="accent2"/>
          </a:fillRef>
          <a:effectRef idx="1">
            <a:schemeClr val="accent2"/>
          </a:effectRef>
          <a:fontRef idx="minor">
            <a:schemeClr val="dk1"/>
          </a:fontRef>
        </p:style>
      </p:cxnSp>
      <p:cxnSp>
        <p:nvCxnSpPr>
          <p:cNvPr id="16" name="Straight Arrow Connector 15">
            <a:extLst>
              <a:ext uri="{FF2B5EF4-FFF2-40B4-BE49-F238E27FC236}">
                <a16:creationId xmlns:a16="http://schemas.microsoft.com/office/drawing/2014/main" id="{654471E9-11AE-4943-8D37-CEE5E35F0C29}"/>
              </a:ext>
            </a:extLst>
          </p:cNvPr>
          <p:cNvCxnSpPr>
            <a:cxnSpLocks/>
          </p:cNvCxnSpPr>
          <p:nvPr/>
        </p:nvCxnSpPr>
        <p:spPr>
          <a:xfrm flipH="1">
            <a:off x="4473657" y="2631639"/>
            <a:ext cx="1773083" cy="2633696"/>
          </a:xfrm>
          <a:prstGeom prst="straightConnector1">
            <a:avLst/>
          </a:prstGeom>
          <a:ln w="38100">
            <a:prstDash val="lgDashDotDot"/>
            <a:tailEnd type="arrow"/>
          </a:ln>
        </p:spPr>
        <p:style>
          <a:lnRef idx="1">
            <a:schemeClr val="accent2"/>
          </a:lnRef>
          <a:fillRef idx="2">
            <a:schemeClr val="accent2"/>
          </a:fillRef>
          <a:effectRef idx="1">
            <a:schemeClr val="accent2"/>
          </a:effectRef>
          <a:fontRef idx="minor">
            <a:schemeClr val="dk1"/>
          </a:fontRef>
        </p:style>
      </p:cxnSp>
      <p:cxnSp>
        <p:nvCxnSpPr>
          <p:cNvPr id="18" name="Straight Arrow Connector 17">
            <a:extLst>
              <a:ext uri="{FF2B5EF4-FFF2-40B4-BE49-F238E27FC236}">
                <a16:creationId xmlns:a16="http://schemas.microsoft.com/office/drawing/2014/main" id="{9840BAEC-F856-42C7-8888-E609E61861B1}"/>
              </a:ext>
            </a:extLst>
          </p:cNvPr>
          <p:cNvCxnSpPr>
            <a:cxnSpLocks/>
          </p:cNvCxnSpPr>
          <p:nvPr/>
        </p:nvCxnSpPr>
        <p:spPr>
          <a:xfrm>
            <a:off x="7265378" y="2624943"/>
            <a:ext cx="806635" cy="804057"/>
          </a:xfrm>
          <a:prstGeom prst="straightConnector1">
            <a:avLst/>
          </a:prstGeom>
          <a:ln w="38100">
            <a:prstDash val="lgDashDotDot"/>
            <a:tailEnd type="arrow"/>
          </a:ln>
        </p:spPr>
        <p:style>
          <a:lnRef idx="1">
            <a:schemeClr val="accent2"/>
          </a:lnRef>
          <a:fillRef idx="2">
            <a:schemeClr val="accent2"/>
          </a:fillRef>
          <a:effectRef idx="1">
            <a:schemeClr val="accent2"/>
          </a:effectRef>
          <a:fontRef idx="minor">
            <a:schemeClr val="dk1"/>
          </a:fontRef>
        </p:style>
      </p:cxnSp>
      <p:grpSp>
        <p:nvGrpSpPr>
          <p:cNvPr id="2" name="Group 1">
            <a:extLst>
              <a:ext uri="{FF2B5EF4-FFF2-40B4-BE49-F238E27FC236}">
                <a16:creationId xmlns:a16="http://schemas.microsoft.com/office/drawing/2014/main" id="{37D411DA-01BA-4085-8A77-BBA5EF4A71FE}"/>
              </a:ext>
            </a:extLst>
          </p:cNvPr>
          <p:cNvGrpSpPr/>
          <p:nvPr/>
        </p:nvGrpSpPr>
        <p:grpSpPr>
          <a:xfrm>
            <a:off x="4930165" y="-8813"/>
            <a:ext cx="2812140" cy="2633756"/>
            <a:chOff x="4930165" y="-8813"/>
            <a:chExt cx="2812140" cy="2633756"/>
          </a:xfrm>
        </p:grpSpPr>
        <p:sp>
          <p:nvSpPr>
            <p:cNvPr id="6" name="Rectangle 5">
              <a:extLst>
                <a:ext uri="{FF2B5EF4-FFF2-40B4-BE49-F238E27FC236}">
                  <a16:creationId xmlns:a16="http://schemas.microsoft.com/office/drawing/2014/main" id="{43307FD4-44EA-49C8-9957-DB42508D6EE8}"/>
                </a:ext>
              </a:extLst>
            </p:cNvPr>
            <p:cNvSpPr/>
            <p:nvPr/>
          </p:nvSpPr>
          <p:spPr>
            <a:xfrm>
              <a:off x="4930165" y="1917057"/>
              <a:ext cx="281214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US" sz="4000" dirty="0" err="1">
                  <a:solidFill>
                    <a:srgbClr val="C00000"/>
                  </a:solidFill>
                  <a:latin typeface="NikoshBAN" panose="02000000000000000000" pitchFamily="2" charset="0"/>
                  <a:cs typeface="NikoshBAN" panose="02000000000000000000" pitchFamily="2" charset="0"/>
                </a:rPr>
                <a:t>আবুবকর</a:t>
              </a:r>
              <a:r>
                <a:rPr lang="en-US" sz="4000" dirty="0">
                  <a:solidFill>
                    <a:srgbClr val="C00000"/>
                  </a:solidFill>
                  <a:latin typeface="NikoshBAN" panose="02000000000000000000" pitchFamily="2" charset="0"/>
                  <a:cs typeface="NikoshBAN" panose="02000000000000000000" pitchFamily="2" charset="0"/>
                </a:rPr>
                <a:t> </a:t>
              </a:r>
              <a:r>
                <a:rPr lang="en-US" sz="4000" dirty="0" err="1">
                  <a:solidFill>
                    <a:srgbClr val="C00000"/>
                  </a:solidFill>
                  <a:latin typeface="NikoshBAN" panose="02000000000000000000" pitchFamily="2" charset="0"/>
                  <a:cs typeface="NikoshBAN" panose="02000000000000000000" pitchFamily="2" charset="0"/>
                </a:rPr>
                <a:t>সিদ্দিক</a:t>
              </a:r>
              <a:endParaRPr lang="en-US" sz="4000" dirty="0">
                <a:solidFill>
                  <a:schemeClr val="bg1"/>
                </a:solidFill>
                <a:latin typeface="NikoshBAN" panose="02000000000000000000" pitchFamily="2" charset="0"/>
                <a:cs typeface="NikoshBAN" panose="02000000000000000000" pitchFamily="2" charset="0"/>
              </a:endParaRPr>
            </a:p>
          </p:txBody>
        </p:sp>
        <p:pic>
          <p:nvPicPr>
            <p:cNvPr id="1026" name="Picture 2" descr="আজ কবি আবু বকর সিদ্দিকের জন্মদিন | ১৯ আগস্ট, ২০১৩">
              <a:extLst>
                <a:ext uri="{FF2B5EF4-FFF2-40B4-BE49-F238E27FC236}">
                  <a16:creationId xmlns:a16="http://schemas.microsoft.com/office/drawing/2014/main" id="{506E67DC-3C72-4358-88BA-F00318A11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353" y="-8813"/>
              <a:ext cx="1551194" cy="19389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id="{C95FEBFD-743A-4B82-8576-73B570611324}"/>
              </a:ext>
            </a:extLst>
          </p:cNvPr>
          <p:cNvSpPr/>
          <p:nvPr/>
        </p:nvSpPr>
        <p:spPr>
          <a:xfrm>
            <a:off x="2071" y="3232083"/>
            <a:ext cx="3403319" cy="31700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শিক্ষা</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জীবনঃ</a:t>
            </a:r>
            <a:endParaRPr lang="en-US" sz="2000" dirty="0">
              <a:latin typeface="NikoshBAN" panose="02000000000000000000" pitchFamily="2" charset="0"/>
              <a:cs typeface="NikoshBAN" panose="02000000000000000000" pitchFamily="2" charset="0"/>
            </a:endParaRPr>
          </a:p>
          <a:p>
            <a:pPr lvl="0"/>
            <a:r>
              <a:rPr lang="as-IN" sz="2000" dirty="0">
                <a:latin typeface="NikoshBAN" panose="02000000000000000000" pitchFamily="2" charset="0"/>
                <a:cs typeface="NikoshBAN" panose="02000000000000000000" pitchFamily="2" charset="0"/>
              </a:rPr>
              <a:t>১৯৫২ সালে আবুবকর বাগেরহাট মাধ্যমিক সরকারি উচ্চ বিদ্যালয় থেকে মাধ্যমিক শিক্ষা সম্পন্ন করে সরকারি পিসি কলেজে ভর্তি হন। সেখান থেকে ১৯৫৪ সালে উচ্চমাধ্যমিক এবং ১৯৫৬ সালে স্নাতক ডিগ্রি অর্জন করেন। এরপর তিনি ঢাকা বিশ্ববিদ্যালয়ে ভর্তি হন এবং ১৯৫৮ সালে বাংলায় স্নাতকোত্তর ডিগ্রি লাভ করেন।</a:t>
            </a:r>
            <a:endParaRPr lang="en-US" sz="2000" dirty="0">
              <a:latin typeface="NikoshBAN" pitchFamily="2" charset="0"/>
              <a:cs typeface="NikoshBAN" pitchFamily="2" charset="0"/>
            </a:endParaRPr>
          </a:p>
        </p:txBody>
      </p:sp>
      <p:cxnSp>
        <p:nvCxnSpPr>
          <p:cNvPr id="20" name="Straight Arrow Connector 19">
            <a:extLst>
              <a:ext uri="{FF2B5EF4-FFF2-40B4-BE49-F238E27FC236}">
                <a16:creationId xmlns:a16="http://schemas.microsoft.com/office/drawing/2014/main" id="{A61B394D-9E75-4329-B514-6CB2201D4424}"/>
              </a:ext>
            </a:extLst>
          </p:cNvPr>
          <p:cNvCxnSpPr>
            <a:cxnSpLocks/>
          </p:cNvCxnSpPr>
          <p:nvPr/>
        </p:nvCxnSpPr>
        <p:spPr>
          <a:xfrm flipH="1">
            <a:off x="3382619" y="2437122"/>
            <a:ext cx="1547546" cy="1208336"/>
          </a:xfrm>
          <a:prstGeom prst="straightConnector1">
            <a:avLst/>
          </a:prstGeom>
          <a:ln w="38100">
            <a:prstDash val="lgDashDotDot"/>
            <a:tailEnd type="arrow"/>
          </a:ln>
        </p:spPr>
        <p:style>
          <a:lnRef idx="1">
            <a:schemeClr val="accent2"/>
          </a:lnRef>
          <a:fillRef idx="2">
            <a:schemeClr val="accent2"/>
          </a:fillRef>
          <a:effectRef idx="1">
            <a:schemeClr val="accent2"/>
          </a:effectRef>
          <a:fontRef idx="minor">
            <a:schemeClr val="dk1"/>
          </a:fontRef>
        </p:style>
      </p:cxnSp>
    </p:spTree>
    <p:extLst>
      <p:ext uri="{BB962C8B-B14F-4D97-AF65-F5344CB8AC3E}">
        <p14:creationId xmlns:p14="http://schemas.microsoft.com/office/powerpoint/2010/main" val="14410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2000"/>
                                        <p:tgtEl>
                                          <p:spTgt spid="15"/>
                                        </p:tgtEl>
                                      </p:cBhvr>
                                    </p:animEffect>
                                  </p:childTnLst>
                                </p:cTn>
                              </p:par>
                            </p:childTnLst>
                          </p:cTn>
                        </p:par>
                        <p:par>
                          <p:cTn id="37" fill="hold">
                            <p:stCondLst>
                              <p:cond delay="2000"/>
                            </p:stCondLst>
                            <p:childTnLst>
                              <p:par>
                                <p:cTn id="38" presetID="6"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1" presetClass="entr" presetSubtype="1"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heel(1)">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ircle(in)">
                                      <p:cBhvr>
                                        <p:cTn id="56" dur="2000"/>
                                        <p:tgtEl>
                                          <p:spTgt spid="14"/>
                                        </p:tgtEl>
                                      </p:cBhvr>
                                    </p:animEffect>
                                  </p:childTnLst>
                                </p:cTn>
                              </p:par>
                            </p:childTnLst>
                          </p:cTn>
                        </p:par>
                        <p:par>
                          <p:cTn id="57" fill="hold">
                            <p:stCondLst>
                              <p:cond delay="20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ircle(in)">
                                      <p:cBhvr>
                                        <p:cTn id="67" dur="2000"/>
                                        <p:tgtEl>
                                          <p:spTgt spid="20"/>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ircle(in)">
                                      <p:cBhvr>
                                        <p:cTn id="7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7" grpId="0" animBg="1"/>
      <p:bldP spid="8" grpId="0" animBg="1"/>
      <p:bldP spid="10" grpId="0" animBg="1"/>
      <p:bldP spid="12"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E56207-6C7F-49AC-9E24-BEEFB6B95AC7}"/>
              </a:ext>
            </a:extLst>
          </p:cNvPr>
          <p:cNvSpPr txBox="1"/>
          <p:nvPr/>
        </p:nvSpPr>
        <p:spPr>
          <a:xfrm>
            <a:off x="2505075" y="171450"/>
            <a:ext cx="7181850" cy="1446550"/>
          </a:xfrm>
          <a:prstGeom prst="rect">
            <a:avLst/>
          </a:prstGeom>
          <a:noFill/>
        </p:spPr>
        <p:txBody>
          <a:bodyPr wrap="square" rtlCol="0">
            <a:spAutoFit/>
          </a:bodyPr>
          <a:lstStyle/>
          <a:p>
            <a:pPr algn="ctr"/>
            <a:r>
              <a:rPr lang="en-US" sz="8800" dirty="0" err="1">
                <a:latin typeface="NikoshBAN" panose="02000000000000000000" pitchFamily="2" charset="0"/>
                <a:cs typeface="NikoshBAN" panose="02000000000000000000" pitchFamily="2" charset="0"/>
              </a:rPr>
              <a:t>একক</a:t>
            </a:r>
            <a:r>
              <a:rPr lang="en-US" sz="8800" dirty="0">
                <a:latin typeface="NikoshBAN" panose="02000000000000000000" pitchFamily="2" charset="0"/>
                <a:cs typeface="NikoshBAN" panose="02000000000000000000" pitchFamily="2" charset="0"/>
              </a:rPr>
              <a:t> </a:t>
            </a:r>
            <a:r>
              <a:rPr lang="en-US" sz="8800" dirty="0" err="1">
                <a:latin typeface="NikoshBAN" panose="02000000000000000000" pitchFamily="2" charset="0"/>
                <a:cs typeface="NikoshBAN" panose="02000000000000000000" pitchFamily="2" charset="0"/>
              </a:rPr>
              <a:t>কাজ</a:t>
            </a:r>
            <a:r>
              <a:rPr lang="en-US" sz="88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B029615C-EDF5-42FE-9578-34CC8C1D4222}"/>
              </a:ext>
            </a:extLst>
          </p:cNvPr>
          <p:cNvSpPr txBox="1"/>
          <p:nvPr/>
        </p:nvSpPr>
        <p:spPr>
          <a:xfrm>
            <a:off x="1968743" y="2855194"/>
            <a:ext cx="7954840" cy="1200329"/>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১.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আবুবকর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সিদ্দিক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জন্মগ্রহণ</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5C609BC-0C59-4CA8-88F7-C14E23D40F69}"/>
              </a:ext>
            </a:extLst>
          </p:cNvPr>
          <p:cNvSpPr txBox="1"/>
          <p:nvPr/>
        </p:nvSpPr>
        <p:spPr>
          <a:xfrm>
            <a:off x="1968743" y="4355014"/>
            <a:ext cx="8669394"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২.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আন্তর্জাতিক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মাতৃভাষা</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50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349A9C-3A0B-4854-AB17-F94503CFDF95}"/>
              </a:ext>
            </a:extLst>
          </p:cNvPr>
          <p:cNvSpPr/>
          <p:nvPr/>
        </p:nvSpPr>
        <p:spPr>
          <a:xfrm>
            <a:off x="3160861" y="53383"/>
            <a:ext cx="2624867" cy="830997"/>
          </a:xfrm>
          <a:prstGeom prst="rect">
            <a:avLst/>
          </a:prstGeom>
        </p:spPr>
        <p:txBody>
          <a:bodyPr wrap="square">
            <a:spAutoFit/>
          </a:bodyPr>
          <a:lstStyle/>
          <a:p>
            <a:pPr lvl="0" defTabSz="914400">
              <a:defRPr/>
            </a:pPr>
            <a:r>
              <a:rPr lang="en-US" sz="4800" kern="0" dirty="0" err="1">
                <a:latin typeface="NikoshBAN" panose="02000000000000000000" pitchFamily="2" charset="0"/>
                <a:cs typeface="NikoshBAN" panose="02000000000000000000" pitchFamily="2" charset="0"/>
              </a:rPr>
              <a:t>আদর্শ</a:t>
            </a:r>
            <a:r>
              <a:rPr lang="en-US" sz="4800" kern="0" dirty="0">
                <a:latin typeface="NikoshBAN" panose="02000000000000000000" pitchFamily="2" charset="0"/>
                <a:cs typeface="NikoshBAN" panose="02000000000000000000" pitchFamily="2" charset="0"/>
              </a:rPr>
              <a:t> </a:t>
            </a:r>
            <a:r>
              <a:rPr lang="en-US" sz="4800" kern="0" dirty="0" err="1">
                <a:latin typeface="NikoshBAN" panose="02000000000000000000" pitchFamily="2" charset="0"/>
                <a:cs typeface="NikoshBAN" panose="02000000000000000000" pitchFamily="2" charset="0"/>
              </a:rPr>
              <a:t>পাঠ</a:t>
            </a:r>
            <a:endParaRPr lang="en-US" sz="4800" kern="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E8C48FB-CA74-4F28-8659-578B37A3CE60}"/>
              </a:ext>
            </a:extLst>
          </p:cNvPr>
          <p:cNvSpPr txBox="1"/>
          <p:nvPr/>
        </p:nvSpPr>
        <p:spPr>
          <a:xfrm>
            <a:off x="262464" y="1228397"/>
            <a:ext cx="6260884" cy="5262979"/>
          </a:xfrm>
          <a:prstGeom prst="rect">
            <a:avLst/>
          </a:prstGeom>
          <a:noFill/>
        </p:spPr>
        <p:txBody>
          <a:bodyPr wrap="square">
            <a:spAutoFit/>
          </a:bodyPr>
          <a:lstStyle/>
          <a:p>
            <a:pPr lvl="0" algn="just">
              <a:defRPr/>
            </a:pPr>
            <a:r>
              <a:rPr lang="bn-BD" sz="2800" dirty="0">
                <a:latin typeface="NikoshBAN" panose="02000000000000000000" pitchFamily="2" charset="0"/>
                <a:cs typeface="NikoshBAN" panose="02000000000000000000" pitchFamily="2" charset="0"/>
              </a:rPr>
              <a:t>লখার রাতের বিছানা ফুটপাতের কঠিন শান। এই শান দিনের বেলায় রোদে পুড়ে গরম হয়। রাতে হিম লেগে বরফের মতো ঠাণ্ডা হয়। ঠাণ্ডা শানে শুয়ে লখার বুকে কাশি বসে। গায়ে জ্বর ওঠে।</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বাপকে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দেখেনি</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চেনে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ত্যানাখানি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দিনভর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মেঙে</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লখার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কাগজ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কুঁড়িয়ে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বন্ধুদের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খাবারের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দোকানের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এঁটোপাতা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চেটে</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কষ্ট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উঠে</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পড়ল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ঘুমাচ্ছে</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লখা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কুয়াশার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p>
        </p:txBody>
      </p:sp>
      <p:grpSp>
        <p:nvGrpSpPr>
          <p:cNvPr id="2" name="Group 1">
            <a:extLst>
              <a:ext uri="{FF2B5EF4-FFF2-40B4-BE49-F238E27FC236}">
                <a16:creationId xmlns:a16="http://schemas.microsoft.com/office/drawing/2014/main" id="{6DE02397-59F9-41E9-8C4E-B79EEE8338B5}"/>
              </a:ext>
            </a:extLst>
          </p:cNvPr>
          <p:cNvGrpSpPr/>
          <p:nvPr/>
        </p:nvGrpSpPr>
        <p:grpSpPr>
          <a:xfrm>
            <a:off x="6674177" y="1374574"/>
            <a:ext cx="5517823" cy="4979092"/>
            <a:chOff x="6523348" y="348277"/>
            <a:chExt cx="5893410" cy="4819445"/>
          </a:xfrm>
        </p:grpSpPr>
        <p:pic>
          <p:nvPicPr>
            <p:cNvPr id="2058" name="Picture 10" descr="কুয়াশার দাপটে আজ যেন ইতিহাস | 862716 | কালের কণ্ঠ | kalerkantho">
              <a:extLst>
                <a:ext uri="{FF2B5EF4-FFF2-40B4-BE49-F238E27FC236}">
                  <a16:creationId xmlns:a16="http://schemas.microsoft.com/office/drawing/2014/main" id="{900C1D03-D634-4BA7-9CEE-BF205FDB8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19047" y="2815251"/>
              <a:ext cx="2197708" cy="23524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পথ শিশু - আসুন অশাহায় শীতার্ত,পথ শিশু গরীব দুঃখী অসহায়দের পাশে দাড়াই  ------------------------------------------------------------- ছবির শিশুর মত  হাজারো পথশিশুর রাত ...">
              <a:extLst>
                <a:ext uri="{FF2B5EF4-FFF2-40B4-BE49-F238E27FC236}">
                  <a16:creationId xmlns:a16="http://schemas.microsoft.com/office/drawing/2014/main" id="{BF08BE38-CB0D-4149-A2AF-08ADE5FB0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348" y="34827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কুয়াশায় ভিজে যায় শরীরে জড়ানো ব্যানার - banglanews24.com">
              <a:extLst>
                <a:ext uri="{FF2B5EF4-FFF2-40B4-BE49-F238E27FC236}">
                  <a16:creationId xmlns:a16="http://schemas.microsoft.com/office/drawing/2014/main" id="{852C554C-47A2-4075-AE7A-0B6F0E03D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1198" y="2815251"/>
              <a:ext cx="1847850" cy="23524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৯০ দশকের বাচ্চাদের প্রিয় খেলা - কিভাবে কেটেছে তাদের দিন-রাত - BD Doctor  List">
              <a:extLst>
                <a:ext uri="{FF2B5EF4-FFF2-40B4-BE49-F238E27FC236}">
                  <a16:creationId xmlns:a16="http://schemas.microsoft.com/office/drawing/2014/main" id="{0415D4A0-2345-49CF-BF24-5E89549DF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1199" y="34827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যে শিশুদের পথই চলার ‌ঠিকানা">
              <a:extLst>
                <a:ext uri="{FF2B5EF4-FFF2-40B4-BE49-F238E27FC236}">
                  <a16:creationId xmlns:a16="http://schemas.microsoft.com/office/drawing/2014/main" id="{3387835E-B77F-4583-971E-1CA6C2EC0F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10219049" y="348277"/>
              <a:ext cx="2197709"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6D67A81-CC75-45B2-B50F-8124F59852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3349" y="2815252"/>
              <a:ext cx="1847850" cy="235247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127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1323</Words>
  <Application>Microsoft Office PowerPoint</Application>
  <PresentationFormat>Widescreen</PresentationFormat>
  <Paragraphs>108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Hosneara Khatun</dc:creator>
  <cp:lastModifiedBy>Hosneara Khatun</cp:lastModifiedBy>
  <cp:revision>37</cp:revision>
  <dcterms:created xsi:type="dcterms:W3CDTF">2022-02-28T15:25:58Z</dcterms:created>
  <dcterms:modified xsi:type="dcterms:W3CDTF">2022-03-05T10:31:26Z</dcterms:modified>
</cp:coreProperties>
</file>