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70" r:id="rId2"/>
    <p:sldId id="257" r:id="rId3"/>
    <p:sldId id="259" r:id="rId4"/>
    <p:sldId id="272" r:id="rId5"/>
    <p:sldId id="261" r:id="rId6"/>
    <p:sldId id="262" r:id="rId7"/>
    <p:sldId id="263" r:id="rId8"/>
    <p:sldId id="274" r:id="rId9"/>
    <p:sldId id="273" r:id="rId10"/>
    <p:sldId id="275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0EDFC-F375-41CA-B400-73D2389D54A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197E7-0900-4F8E-B7C2-1BA347657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9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97E7-0900-4F8E-B7C2-1BA3476573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97E7-0900-4F8E-B7C2-1BA3476573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58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3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9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2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8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4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14261"/>
            <a:ext cx="7620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2209800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স্বাগত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1" y="570306"/>
            <a:ext cx="4708167" cy="2897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46764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67" y="178142"/>
            <a:ext cx="3737556" cy="33552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3354534"/>
            <a:ext cx="1936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4103967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সাউন্ড কার্ড একই সাথে ইনপুট ও আউটপুট ডিভাইস হিসেবে কাজ করে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যে কার্ডের মাধ্যমে আমরা কম্পিউটারে কোন শব্দকে ইনপুট হিসেবে দিতে পারি এবং আউটপুট হিসেবে শব্দ শুনতে পারি সেটিই হচ্ছে সাউন্ড কার্ড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এটি সাধারণত একটি সফটওয়ার দিয়ে নিয়ন্ত্রিত হয়| সাউন্ড কার্ড ডিজিটাল উপাত্তকে এনালগ শব্দে রুপান্তর করে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461" y="4380966"/>
            <a:ext cx="391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কার্ড হল কম্পিউটিং ডিভাইসের মধ্যে থাকা এমন একটি ডিসপ্লে অ্যাডাপ্টর যা ছবির মধ্যে স্বচ্ছতা, সঠিক রঙ এবং সামগ্রিক গ্রাফিকাল তথ্য প্রদর্শন করতে সক্ষম।</a:t>
            </a:r>
          </a:p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কার্ড ছা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পিসির মনিটরে কিছু আসবে না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9641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ইনপুট ও আউটপুট ডিভাইস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752600" y="304800"/>
            <a:ext cx="54864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টি ইনপুট ও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টি আউটপুট ডিভাইসের নাম লি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খে কাজ বর্ণনা কর।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1447800" y="381000"/>
            <a:ext cx="5334000" cy="7620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ইনপুট 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Input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 শব্দের অর্থ কি?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 ইঁদুরের সাথে কোন ডিভাইসের তুলনা করা হয়। 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33301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 যে কোন শব্দ কম্পিউটারে লিখার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 কোন ডিভাইস ব্যবহার করতে হয়? 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728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৪. প্রিন্টার দিয়ে কি করা হয়?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938" y="510914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৫. আউটপুট ডিভাইসের মূল কাজ কি?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938" y="580883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৬. স্পিকারের কাজ কি?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6967728" y="304800"/>
            <a:ext cx="2176272" cy="1600200"/>
          </a:xfrm>
          <a:prstGeom prst="rect">
            <a:avLst/>
          </a:prstGeom>
        </p:spPr>
      </p:pic>
      <p:sp>
        <p:nvSpPr>
          <p:cNvPr id="3" name="Can 2"/>
          <p:cNvSpPr/>
          <p:nvPr/>
        </p:nvSpPr>
        <p:spPr>
          <a:xfrm>
            <a:off x="2068068" y="304800"/>
            <a:ext cx="5160264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 flipH="1">
            <a:off x="228600" y="200600"/>
            <a:ext cx="1905000" cy="1360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937808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কি 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 করা যায়?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76201" y="2284412"/>
            <a:ext cx="9144000" cy="1588"/>
          </a:xfrm>
          <a:prstGeom prst="line">
            <a:avLst/>
          </a:prstGeom>
          <a:ln w="76200" cmpd="dbl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86800" cy="651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0"/>
            <a:ext cx="594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99" y="3581400"/>
            <a:ext cx="4191001" cy="252654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মোছাঃরোকেয়া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(আইসিটি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কাহারোল পাইলট বালিকা উচ্চ বিদ্যালয়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কাহারোল,দিনাজপুর।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28729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362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234" y="3585216"/>
            <a:ext cx="3657599" cy="2523768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08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729"/>
            <a:ext cx="2743200" cy="276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29" y="228729"/>
            <a:ext cx="23622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945" y="970163"/>
            <a:ext cx="3807704" cy="3707704"/>
          </a:xfrm>
          <a:prstGeom prst="rect">
            <a:avLst/>
          </a:prstGeom>
        </p:spPr>
      </p:pic>
      <p:pic>
        <p:nvPicPr>
          <p:cNvPr id="5" name="Picture 4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70" y="1385952"/>
            <a:ext cx="4191000" cy="2646947"/>
          </a:xfrm>
          <a:prstGeom prst="rect">
            <a:avLst/>
          </a:prstGeom>
        </p:spPr>
      </p:pic>
      <p:pic>
        <p:nvPicPr>
          <p:cNvPr id="6" name="Picture 5" descr="images 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16" y="4137303"/>
            <a:ext cx="3867683" cy="2373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81588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চল আমরা কিছু ছবি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 এবং চিন্তা করি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s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044" y="4677867"/>
            <a:ext cx="4572000" cy="183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85344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381000"/>
            <a:ext cx="85344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</a:t>
            </a:r>
            <a:r>
              <a:rPr lang="bn-BD" sz="6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543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শিক্ষার্থীরা--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আউটপুট ডিভাইস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আউটপুট ডিভাইস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আউটপুট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2" y="870853"/>
            <a:ext cx="4859342" cy="1948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6145" y="160436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বোর্ড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01694"/>
            <a:ext cx="2888649" cy="2181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90088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ডিজিটাল ক্যামেরা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9874" y="2599342"/>
            <a:ext cx="1658457" cy="2382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0124" y="4684503"/>
            <a:ext cx="154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মাউস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7108" y="246279"/>
            <a:ext cx="5105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ইনপুট ডিভাইস সমূহ-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6388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56" y="1211632"/>
            <a:ext cx="3318206" cy="2097357"/>
          </a:xfrm>
          <a:prstGeom prst="rect">
            <a:avLst/>
          </a:prstGeom>
        </p:spPr>
      </p:pic>
      <p:pic>
        <p:nvPicPr>
          <p:cNvPr id="5" name="Picture 4" descr="Moni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32" y="903002"/>
            <a:ext cx="2400645" cy="1902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982" y="2848116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606" y="3675965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প্রিন্টার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71lPJvZhs+L._SL149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8791" y="1029739"/>
            <a:ext cx="3162198" cy="21859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8791" y="3308989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স্পিকার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152400"/>
            <a:ext cx="5562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আউটপুট ডিভাইস সমূহ-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155" y="5681540"/>
            <a:ext cx="8710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(Output)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put device Images, Stock Photos &amp;amp;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1608"/>
            <a:ext cx="822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4904"/>
            <a:ext cx="762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3962400"/>
            <a:ext cx="4038600" cy="15413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4038600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5963" y="4038600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3605" y="4038600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247" y="4038600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4647" y="4038600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7316" y="4038600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038600"/>
            <a:ext cx="7620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Ctrl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4495800"/>
            <a:ext cx="7620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6227" y="4533363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3869" y="4533363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8632" y="4533363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6274" y="4533363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6795" y="4533363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7316" y="4533363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6227" y="5042079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3869" y="5042079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1511" y="5042079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6274" y="5042079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6795" y="5042079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4437" y="5042079"/>
            <a:ext cx="45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5400" y="4978758"/>
            <a:ext cx="7620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c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88194"/>
            <a:ext cx="2209800" cy="3121781"/>
          </a:xfrm>
          <a:prstGeom prst="rect">
            <a:avLst/>
          </a:prstGeom>
        </p:spPr>
      </p:pic>
      <p:pic>
        <p:nvPicPr>
          <p:cNvPr id="30" name="Picture 29" descr="Moni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89" y="1004019"/>
            <a:ext cx="3495311" cy="2621483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3078051" y="2041302"/>
            <a:ext cx="2386885" cy="1899633"/>
          </a:xfrm>
          <a:custGeom>
            <a:avLst/>
            <a:gdLst>
              <a:gd name="connsiteX0" fmla="*/ 850005 w 2386885"/>
              <a:gd name="connsiteY0" fmla="*/ 1899633 h 1899633"/>
              <a:gd name="connsiteX1" fmla="*/ 2343955 w 2386885"/>
              <a:gd name="connsiteY1" fmla="*/ 135228 h 1899633"/>
              <a:gd name="connsiteX2" fmla="*/ 1107583 w 2386885"/>
              <a:gd name="connsiteY2" fmla="*/ 1088264 h 1899633"/>
              <a:gd name="connsiteX3" fmla="*/ 0 w 2386885"/>
              <a:gd name="connsiteY3" fmla="*/ 1075385 h 1899633"/>
              <a:gd name="connsiteX4" fmla="*/ 0 w 2386885"/>
              <a:gd name="connsiteY4" fmla="*/ 1075385 h 1899633"/>
              <a:gd name="connsiteX5" fmla="*/ 25757 w 2386885"/>
              <a:gd name="connsiteY5" fmla="*/ 1088264 h 189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885" h="1899633">
                <a:moveTo>
                  <a:pt x="850005" y="1899633"/>
                </a:moveTo>
                <a:cubicBezTo>
                  <a:pt x="1575515" y="1085044"/>
                  <a:pt x="2301025" y="270456"/>
                  <a:pt x="2343955" y="135228"/>
                </a:cubicBezTo>
                <a:cubicBezTo>
                  <a:pt x="2386885" y="0"/>
                  <a:pt x="1498242" y="931571"/>
                  <a:pt x="1107583" y="1088264"/>
                </a:cubicBezTo>
                <a:cubicBezTo>
                  <a:pt x="716924" y="1244957"/>
                  <a:pt x="0" y="1075385"/>
                  <a:pt x="0" y="1075385"/>
                </a:cubicBezTo>
                <a:lnTo>
                  <a:pt x="0" y="1075385"/>
                </a:lnTo>
                <a:lnTo>
                  <a:pt x="25757" y="1088264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244800">
            <a:off x="2133210" y="1534936"/>
            <a:ext cx="1907621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267065">
            <a:off x="2438203" y="16814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67065">
            <a:off x="2640317" y="167444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267065">
            <a:off x="2857503" y="168826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267065">
            <a:off x="3085760" y="170155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67065">
            <a:off x="3335575" y="169344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267065">
            <a:off x="2379425" y="207444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267065">
            <a:off x="2645588" y="210020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267065">
            <a:off x="2849504" y="211200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67065">
            <a:off x="3102788" y="215064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092" y="5536842"/>
            <a:ext cx="4539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bn-BD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BD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যেই ডিভাইস ব্যবহার করে কম্পিউটারকে নির্দেশাবলী দিতে পারি, সেই সকল ডিভাইস গুলিকে বলা হয় </a:t>
            </a:r>
            <a:r>
              <a:rPr lang="bn-BD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981163" y="3855909"/>
            <a:ext cx="29342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</a:t>
            </a:r>
            <a:r>
              <a:rPr lang="bn-BD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কম্পিউটারের</a:t>
            </a:r>
            <a:r>
              <a:rPr lang="bn-IN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bn-IN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hardware components, </a:t>
            </a:r>
            <a:r>
              <a:rPr lang="bn-BD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যেগুলি ব্যবহার করে কম্পিউটারে থাকা বিভিন্ন ডাটা</a:t>
            </a:r>
            <a:r>
              <a:rPr lang="en-GB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হিসেবে পাওয়া </a:t>
            </a:r>
            <a:r>
              <a:rPr lang="bn-IN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>
              <a:solidFill>
                <a:srgbClr val="3A3A3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7.32655E-6 C 0.07691 -0.11771 0.15382 -0.23519 0.1592 -0.25508 C 0.16459 -0.27497 0.0757 -0.14315 0.03247 -0.12002 C -0.01076 -0.0969 -0.05538 -0.10661 -0.1 -0.11632 " pathEditMode="relative" ptsTypes="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842</TotalTime>
  <Words>410</Words>
  <Application>Microsoft Office PowerPoint</Application>
  <PresentationFormat>On-screen Show (4:3)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Corbel</vt:lpstr>
      <vt:lpstr>NikoshBAN</vt:lpstr>
      <vt:lpstr>NikoshLightBAN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93</cp:revision>
  <dcterms:created xsi:type="dcterms:W3CDTF">2006-08-16T00:00:00Z</dcterms:created>
  <dcterms:modified xsi:type="dcterms:W3CDTF">2022-03-06T17:09:30Z</dcterms:modified>
</cp:coreProperties>
</file>