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4147" autoAdjust="0"/>
  </p:normalViewPr>
  <p:slideViewPr>
    <p:cSldViewPr>
      <p:cViewPr>
        <p:scale>
          <a:sx n="75" d="100"/>
          <a:sy n="75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93028"/>
            <a:ext cx="8763000" cy="1450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dirty="0" smtClean="0"/>
              <a:t>উপস্থিত সকলকে শুভেচ্ছা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514600"/>
            <a:ext cx="4352925" cy="4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41020"/>
            <a:ext cx="2362200" cy="1143000"/>
          </a:xfrm>
        </p:spPr>
        <p:txBody>
          <a:bodyPr/>
          <a:lstStyle/>
          <a:p>
            <a:r>
              <a:rPr lang="as-IN" dirty="0" smtClean="0"/>
              <a:t>সমাপ্তি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সবাইকে ফাল্গুনের শুভেচ্ছা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438400"/>
            <a:ext cx="3200400" cy="43991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নামঃ </a:t>
            </a:r>
            <a:r>
              <a:rPr lang="bn-BD" dirty="0" smtClean="0"/>
              <a:t>মোহাম্মাদ</a:t>
            </a:r>
            <a:r>
              <a:rPr lang="as-IN" dirty="0" smtClean="0"/>
              <a:t> </a:t>
            </a:r>
            <a:r>
              <a:rPr lang="as-IN" dirty="0" smtClean="0"/>
              <a:t>আমিনুল ইসলাম</a:t>
            </a:r>
            <a:endParaRPr lang="en-US" dirty="0" smtClean="0"/>
          </a:p>
          <a:p>
            <a:r>
              <a:rPr lang="as-IN" dirty="0" smtClean="0"/>
              <a:t>সিনিয়র ট্রেড ইন্সট্রাক্টর</a:t>
            </a:r>
            <a:r>
              <a:rPr lang="en-US" dirty="0" smtClean="0"/>
              <a:t>,</a:t>
            </a:r>
            <a:r>
              <a:rPr lang="as-IN" dirty="0" smtClean="0"/>
              <a:t> জেনারেল ইলেকট্রিক্যাল ওয়ার্কস </a:t>
            </a:r>
            <a:endParaRPr lang="en-US" dirty="0" smtClean="0"/>
          </a:p>
          <a:p>
            <a:r>
              <a:rPr lang="as-IN" dirty="0" smtClean="0"/>
              <a:t>হাজী আবুল হোসেন আদর্শ উচ্চ বিদ্যালয়</a:t>
            </a:r>
            <a:r>
              <a:rPr lang="en-US" dirty="0" smtClean="0"/>
              <a:t>,</a:t>
            </a:r>
            <a:r>
              <a:rPr lang="as-IN" dirty="0" smtClean="0"/>
              <a:t> ভালুককান্দি</a:t>
            </a:r>
            <a:r>
              <a:rPr lang="en-US" dirty="0" smtClean="0"/>
              <a:t>,</a:t>
            </a:r>
            <a:r>
              <a:rPr lang="as-IN" dirty="0" smtClean="0"/>
              <a:t> টাঙ্গাইল সদর</a:t>
            </a:r>
            <a:endParaRPr lang="en-US" dirty="0" smtClean="0"/>
          </a:p>
          <a:p>
            <a:r>
              <a:rPr lang="as-IN" dirty="0" smtClean="0"/>
              <a:t>মোবাইল</a:t>
            </a:r>
            <a:r>
              <a:rPr lang="en-US" dirty="0" smtClean="0"/>
              <a:t>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01712-695566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2" y="381000"/>
            <a:ext cx="9068937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s-IN" dirty="0" smtClean="0"/>
              <a:t>শিক্ষক পরিচিতি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381000"/>
            <a:ext cx="2400869" cy="1981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19" y="533400"/>
            <a:ext cx="8229600" cy="1143000"/>
          </a:xfrm>
        </p:spPr>
        <p:txBody>
          <a:bodyPr/>
          <a:lstStyle/>
          <a:p>
            <a:r>
              <a:rPr lang="as-IN" dirty="0" smtClean="0"/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শ্রেণি</a:t>
            </a:r>
            <a:r>
              <a:rPr lang="en-US" dirty="0" smtClean="0"/>
              <a:t>-</a:t>
            </a:r>
            <a:r>
              <a:rPr lang="as-IN" dirty="0" smtClean="0"/>
              <a:t> দশম</a:t>
            </a:r>
            <a:endParaRPr lang="en-US" dirty="0" smtClean="0"/>
          </a:p>
          <a:p>
            <a:r>
              <a:rPr lang="as-IN" dirty="0" smtClean="0"/>
              <a:t> অধ্যায়</a:t>
            </a:r>
            <a:r>
              <a:rPr lang="en-US" dirty="0" smtClean="0"/>
              <a:t>-</a:t>
            </a:r>
            <a:r>
              <a:rPr lang="as-IN" dirty="0" smtClean="0"/>
              <a:t>তৃতীয়</a:t>
            </a:r>
            <a:r>
              <a:rPr lang="en-US" dirty="0" smtClean="0"/>
              <a:t>-</a:t>
            </a:r>
            <a:r>
              <a:rPr lang="as-IN" dirty="0" smtClean="0"/>
              <a:t> সোলার সিস্টেম স্থাপন</a:t>
            </a:r>
            <a:endParaRPr lang="en-US" dirty="0" smtClean="0"/>
          </a:p>
          <a:p>
            <a:r>
              <a:rPr lang="as-IN" dirty="0" smtClean="0"/>
              <a:t> বিষয়</a:t>
            </a:r>
            <a:r>
              <a:rPr lang="en-US" dirty="0" smtClean="0"/>
              <a:t>-</a:t>
            </a:r>
            <a:r>
              <a:rPr lang="as-IN" dirty="0" smtClean="0"/>
              <a:t> জেনারেল ইলেকট্রিক্যাল ওয়ার্কস 2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4"/>
            <a:ext cx="9144000" cy="1143000"/>
          </a:xfrm>
        </p:spPr>
        <p:txBody>
          <a:bodyPr/>
          <a:lstStyle/>
          <a:p>
            <a:pPr algn="ctr"/>
            <a:r>
              <a:rPr lang="as-IN" dirty="0" smtClean="0"/>
              <a:t>নিচের চিত্রগুলো লক্ষ কর</a:t>
            </a:r>
            <a:endParaRPr lang="en-US" dirty="0"/>
          </a:p>
        </p:txBody>
      </p:sp>
      <p:pic>
        <p:nvPicPr>
          <p:cNvPr id="15" name="Content Placeholder 14" descr="Untitled-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5789"/>
            <a:ext cx="4387755" cy="1890215"/>
          </a:xfrm>
          <a:blipFill>
            <a:blip r:embed="rId3"/>
            <a:stretch>
              <a:fillRect/>
            </a:stretch>
          </a:blipFill>
        </p:spPr>
      </p:pic>
      <p:sp>
        <p:nvSpPr>
          <p:cNvPr id="16" name="Rectangle 15"/>
          <p:cNvSpPr/>
          <p:nvPr/>
        </p:nvSpPr>
        <p:spPr>
          <a:xfrm>
            <a:off x="5715000" y="1749025"/>
            <a:ext cx="4876800" cy="18902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962400"/>
            <a:ext cx="91440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774283"/>
            <a:ext cx="396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</a:t>
            </a:r>
            <a:r>
              <a:rPr lang="en-US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as-IN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শিরোনাম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229600" cy="1112520"/>
          </a:xfrm>
        </p:spPr>
        <p:txBody>
          <a:bodyPr>
            <a:normAutofit/>
          </a:bodyPr>
          <a:lstStyle/>
          <a:p>
            <a:pPr lvl="8"/>
            <a:r>
              <a:rPr lang="as-IN" sz="3200" dirty="0" smtClean="0"/>
              <a:t>সোলার সিস্টেম স্থাপন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124200" cy="1143000"/>
          </a:xfrm>
        </p:spPr>
        <p:txBody>
          <a:bodyPr/>
          <a:lstStyle/>
          <a:p>
            <a:r>
              <a:rPr lang="as-IN" dirty="0" smtClean="0">
                <a:solidFill>
                  <a:srgbClr val="C00000"/>
                </a:solidFill>
              </a:rPr>
              <a:t>শিখন ফল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89120"/>
          </a:xfrm>
        </p:spPr>
        <p:txBody>
          <a:bodyPr/>
          <a:lstStyle/>
          <a:p>
            <a:r>
              <a:rPr lang="as-IN" dirty="0" smtClean="0"/>
              <a:t>সোলার প্যানেল কি তা ব্যাখ্যা করতে পারব</a:t>
            </a:r>
            <a:r>
              <a:rPr lang="en-US" dirty="0" smtClean="0"/>
              <a:t>!</a:t>
            </a:r>
          </a:p>
          <a:p>
            <a:r>
              <a:rPr lang="as-IN" dirty="0" smtClean="0"/>
              <a:t>সোলার প্যানেল স্থাপন করতে পারব</a:t>
            </a:r>
            <a:r>
              <a:rPr lang="en-US" dirty="0" smtClean="0"/>
              <a:t>!</a:t>
            </a:r>
          </a:p>
          <a:p>
            <a:r>
              <a:rPr lang="as-IN" dirty="0" smtClean="0"/>
              <a:t>হাইড্রোমিটার ব্যবহার করতে পারব</a:t>
            </a:r>
            <a:r>
              <a:rPr lang="en-US" dirty="0" smtClean="0"/>
              <a:t>!</a:t>
            </a:r>
          </a:p>
          <a:p>
            <a:r>
              <a:rPr lang="as-IN" dirty="0" smtClean="0"/>
              <a:t>সোলার হোম সিস্টেম মেরামত ও রক্ষণাবেক্ষণ করতে পারব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4867701"/>
            <a:ext cx="2717042" cy="20084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4131" y="4838700"/>
            <a:ext cx="28194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3131" y="4800600"/>
            <a:ext cx="2400869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276600" cy="1143000"/>
          </a:xfrm>
        </p:spPr>
        <p:txBody>
          <a:bodyPr/>
          <a:lstStyle/>
          <a:p>
            <a:r>
              <a:rPr lang="as-IN" dirty="0" smtClean="0"/>
              <a:t>দলীয়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সোলার প্যানেলের মাধ্যমে কি ধরনের বিদ্যুৎ উৎপন্ন হয়</a:t>
            </a:r>
            <a:r>
              <a:rPr lang="en-US" dirty="0" smtClean="0"/>
              <a:t>?</a:t>
            </a:r>
          </a:p>
          <a:p>
            <a:r>
              <a:rPr lang="as-IN" dirty="0" smtClean="0"/>
              <a:t>সেল এর দুইটি প্রধান অংশ কি কি</a:t>
            </a:r>
            <a:r>
              <a:rPr lang="en-US" dirty="0" smtClean="0"/>
              <a:t>?</a:t>
            </a:r>
          </a:p>
          <a:p>
            <a:r>
              <a:rPr lang="as-IN" dirty="0" smtClean="0"/>
              <a:t>সেকেন্ডারি সেলের সুবিধা কি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2743200" cy="1143000"/>
          </a:xfrm>
        </p:spPr>
        <p:txBody>
          <a:bodyPr/>
          <a:lstStyle/>
          <a:p>
            <a:r>
              <a:rPr lang="as-IN" dirty="0" smtClean="0"/>
              <a:t>মূল্যায়ন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209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 algn="ctr"/>
            <a:r>
              <a:rPr lang="as-IN" dirty="0" smtClean="0"/>
              <a:t>সেফটি গগলস</a:t>
            </a:r>
            <a:endParaRPr lang="en-US" dirty="0" smtClean="0"/>
          </a:p>
          <a:p>
            <a:pPr algn="ctr"/>
            <a:r>
              <a:rPr lang="as-IN" dirty="0" smtClean="0"/>
              <a:t>সার্জিক্যাল মাক্স</a:t>
            </a:r>
            <a:endParaRPr lang="en-US" dirty="0"/>
          </a:p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 গ্লাভস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3657600" cy="1143000"/>
          </a:xfrm>
        </p:spPr>
        <p:txBody>
          <a:bodyPr/>
          <a:lstStyle/>
          <a:p>
            <a:r>
              <a:rPr lang="as-IN" dirty="0" smtClean="0"/>
              <a:t>বাড়ির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কয়েকটি নবায়নযোগ্য জ্বালানির নাম লেখ</a:t>
            </a:r>
            <a:r>
              <a:rPr lang="en-US" dirty="0" smtClean="0"/>
              <a:t>?</a:t>
            </a:r>
          </a:p>
          <a:p>
            <a:r>
              <a:rPr lang="as-IN" dirty="0" smtClean="0"/>
              <a:t>ইনভার্টার এর কাজ কি</a:t>
            </a:r>
            <a:r>
              <a:rPr lang="en-US" dirty="0" smtClean="0"/>
              <a:t>?</a:t>
            </a:r>
          </a:p>
          <a:p>
            <a:r>
              <a:rPr lang="as-IN" dirty="0" smtClean="0"/>
              <a:t>সেল</a:t>
            </a:r>
            <a:r>
              <a:rPr lang="en-US" dirty="0" smtClean="0"/>
              <a:t> </a:t>
            </a:r>
            <a:r>
              <a:rPr lang="as-IN" dirty="0" smtClean="0"/>
              <a:t>এর শ্রেণীবিভাগ করো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141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NikoshBAN</vt:lpstr>
      <vt:lpstr>Vrinda</vt:lpstr>
      <vt:lpstr>Wingdings 2</vt:lpstr>
      <vt:lpstr>Flow</vt:lpstr>
      <vt:lpstr>উপস্থিত সকলকে শুভেচ্ছা </vt:lpstr>
      <vt:lpstr>শিক্ষক পরিচিতি</vt:lpstr>
      <vt:lpstr>পাঠ পরিচিতি</vt:lpstr>
      <vt:lpstr>নিচের চিত্রগুলো লক্ষ কর</vt:lpstr>
      <vt:lpstr>পাঠ শিরোনাম </vt:lpstr>
      <vt:lpstr>শিখন ফল</vt:lpstr>
      <vt:lpstr>দলীয় কাজ</vt:lpstr>
      <vt:lpstr>মূল্যায়ন</vt:lpstr>
      <vt:lpstr>বাড়ির কাজ</vt:lpstr>
      <vt:lpstr>সমাপ্তি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uer</dc:creator>
  <cp:lastModifiedBy>USER</cp:lastModifiedBy>
  <cp:revision>32</cp:revision>
  <dcterms:created xsi:type="dcterms:W3CDTF">2006-08-16T00:00:00Z</dcterms:created>
  <dcterms:modified xsi:type="dcterms:W3CDTF">2022-03-06T06:13:04Z</dcterms:modified>
</cp:coreProperties>
</file>