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59" r:id="rId4"/>
    <p:sldId id="262" r:id="rId5"/>
    <p:sldId id="264" r:id="rId6"/>
    <p:sldId id="266" r:id="rId7"/>
    <p:sldId id="263" r:id="rId8"/>
    <p:sldId id="260" r:id="rId9"/>
    <p:sldId id="261" r:id="rId10"/>
    <p:sldId id="265" r:id="rId11"/>
    <p:sldId id="257" r:id="rId12"/>
    <p:sldId id="258" r:id="rId13"/>
    <p:sldId id="267" r:id="rId14"/>
    <p:sldId id="268" r:id="rId15"/>
    <p:sldId id="269" r:id="rId16"/>
    <p:sldId id="271" r:id="rId17"/>
    <p:sldId id="272" r:id="rId18"/>
    <p:sldId id="277" r:id="rId19"/>
    <p:sldId id="273" r:id="rId20"/>
    <p:sldId id="274" r:id="rId21"/>
    <p:sldId id="275" r:id="rId22"/>
    <p:sldId id="276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8" autoAdjust="0"/>
    <p:restoredTop sz="94660"/>
  </p:normalViewPr>
  <p:slideViewPr>
    <p:cSldViewPr>
      <p:cViewPr varScale="1">
        <p:scale>
          <a:sx n="70" d="100"/>
          <a:sy n="70" d="100"/>
        </p:scale>
        <p:origin x="144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2022-03-06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2022-03-06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2022-03-06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2022-03-06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2022-03-06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2022-03-06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2022-03-06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2022-03-06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2022-03-06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2022-03-06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2022-03-06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2022-03-06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8305800" cy="6858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5" y="151227"/>
            <a:ext cx="8396630" cy="685917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98940" y="417024"/>
            <a:ext cx="6172200" cy="2514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কুইজ</a:t>
            </a:r>
            <a:r>
              <a:rPr lang="en-US" sz="6000" dirty="0" smtClean="0"/>
              <a:t> </a:t>
            </a:r>
            <a:r>
              <a:rPr lang="en-US" sz="6000" dirty="0" err="1" smtClean="0"/>
              <a:t>প্রতিযোগিতায়</a:t>
            </a:r>
            <a:endParaRPr lang="en-US" sz="6000" dirty="0" smtClean="0"/>
          </a:p>
          <a:p>
            <a:pPr algn="ctr"/>
            <a:r>
              <a:rPr lang="en-US" sz="6000" dirty="0" err="1" smtClean="0"/>
              <a:t>সকলকে</a:t>
            </a:r>
            <a:r>
              <a:rPr lang="en-US" sz="6000" dirty="0" smtClean="0"/>
              <a:t> </a:t>
            </a:r>
            <a:r>
              <a:rPr lang="en-US" sz="6000" dirty="0" err="1" smtClean="0"/>
              <a:t>স্বাগতম</a:t>
            </a:r>
            <a:endParaRPr lang="en-US" sz="6000" dirty="0"/>
          </a:p>
        </p:txBody>
      </p:sp>
      <p:pic>
        <p:nvPicPr>
          <p:cNvPr id="2" name="Picture 2" descr="E:\Download=PTI\curtain=02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-109026" y="160337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Download=PTI\curtain=02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4462974" y="143290"/>
            <a:ext cx="457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2" descr="ফলে ফুটেছে ফুল | প্রথম আলো"/>
          <p:cNvSpPr>
            <a:spLocks noChangeAspect="1" noChangeArrowheads="1"/>
          </p:cNvSpPr>
          <p:nvPr/>
        </p:nvSpPr>
        <p:spPr bwMode="auto">
          <a:xfrm>
            <a:off x="511370" y="-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ফলে ফুটেছে ফুল | প্রথম আলো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39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0.59167 0.009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83" y="44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L -0.60833 3.7037E-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10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2021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ইউনেস্কো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তারিখে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ভাষনকে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সংস্থা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 “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বিশ্ব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প্রামাণ্য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ঐতিহ্য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”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স্বীকৃতি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৩০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অক্টোবর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২০১৬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০৮</a:t>
            </a:r>
            <a:endParaRPr lang="en-US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৩০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অক্টোবর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২০১৭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৩০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অক্টোবর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২০১৮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৩০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অক্টোবর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২০১৯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48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11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2021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১৯৭১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বঙ্গবন্ধুর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ভাষনের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নির্মিত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চলচিত্রের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গ্রেট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ভয়েজ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০৯</a:t>
            </a:r>
            <a:endParaRPr lang="en-US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স্পিচ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স্পিচ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ভয়েস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অব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লির্বাটি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য়েজ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অব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মুজিব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61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12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092" y="262772"/>
            <a:ext cx="2256947" cy="242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50056" y="2987896"/>
            <a:ext cx="2614336" cy="3870104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r>
              <a:rPr lang="en-US" sz="8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</a:t>
            </a:r>
            <a:r>
              <a:rPr lang="en-US" sz="96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z</a:t>
            </a:r>
            <a:r>
              <a:rPr lang="en-US" sz="54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5400" b="1" dirty="0" smtClean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400" b="1" dirty="0" smtClean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2021</a:t>
            </a:r>
            <a:endParaRPr lang="en-US" sz="16600" b="1" dirty="0" smtClean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sz="4000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বঙ্গবন্ধুর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ভাষণ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স্বাধীন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বেতার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প্রচারিত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হতো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বজ্রবানী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১০</a:t>
            </a:r>
            <a:endParaRPr lang="en-US" sz="2000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বজ্রকন্ঠ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বাংলার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বানী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মহান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ভাষণ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26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13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2021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ভাষনে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অফিস-আদালত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দিনের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বন্ধ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ঘোষনা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৭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দিনের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১১</a:t>
            </a:r>
            <a:endParaRPr lang="en-US" sz="2000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১৫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দিনের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অনির্দিষ্টকালের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মাসের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51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14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2021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ভাষনে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ঘন্টা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খোলা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নির্দেশ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দেন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ঘন্টা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১২</a:t>
            </a:r>
            <a:endParaRPr lang="en-US" sz="2000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ঘন্টা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ঘন্টা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ঘন্টা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30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15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2021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ভাষনে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কাদেরকে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“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ভাই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”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বাঙ্গালী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মিলিটারি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১৩</a:t>
            </a:r>
            <a:endParaRPr lang="en-US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কৃষক-শ্রমিক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পাকিস্তানী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মিলিটারী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সংসদ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সদস্য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30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16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2021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ভাষনটি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জাপানী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অনুবাদ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76563" y="28065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২০১৭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১৪</a:t>
            </a:r>
            <a:endParaRPr lang="en-US" sz="2000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২০১৮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২০১৯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২০২০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30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17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2021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44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44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44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ভাষনে</a:t>
            </a:r>
            <a:r>
              <a:rPr lang="en-US" sz="44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44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দুর্গ</a:t>
            </a:r>
            <a:r>
              <a:rPr lang="en-US" sz="44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তোলার</a:t>
            </a:r>
            <a:r>
              <a:rPr lang="en-US" sz="44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নির্দেশ</a:t>
            </a:r>
            <a:r>
              <a:rPr lang="en-US" sz="44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দেন</a:t>
            </a:r>
            <a:r>
              <a:rPr lang="en-US" sz="44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মহল্লায়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মহল্লায়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১৫</a:t>
            </a:r>
            <a:endParaRPr lang="en-US" sz="2000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বাড়িবাড়ি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ঘরে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ঘরে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গ্রামে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গ্রামে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30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18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2021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44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44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44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</a:t>
            </a:r>
            <a:r>
              <a:rPr lang="en-US" sz="44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44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শেষের</a:t>
            </a:r>
            <a:r>
              <a:rPr lang="en-US" sz="44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4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44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?</a:t>
            </a:r>
            <a:endParaRPr lang="en-US" sz="44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বিকাল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২:৩৫-২:৫৩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১৬</a:t>
            </a:r>
            <a:endParaRPr lang="en-US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বিকাল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২:৪০-২:৫৮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বিকাল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২:৪২-৩:০০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বিকাল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২:৪৫-৩:০৩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92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19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2021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ভাষনটি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এইচ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এন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খোন্দকার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১৭</a:t>
            </a:r>
            <a:endParaRPr lang="en-US" sz="2000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এইচ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সালা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উদ্দিন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সংসদ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খায়ের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অভিনেতা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খায়ের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30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3733800"/>
            <a:ext cx="7772400" cy="2971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2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RabeyaSreeMJ" pitchFamily="2" charset="0"/>
              </a:rPr>
              <a:t>ঐতিহাসিক</a:t>
            </a:r>
            <a:r>
              <a:rPr 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RabeyaSreeMJ" pitchFamily="2" charset="0"/>
              </a:rPr>
              <a:t> ৭ই </a:t>
            </a:r>
            <a:r>
              <a:rPr lang="en-US" sz="2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RabeyaSreeMJ" pitchFamily="2" charset="0"/>
              </a:rPr>
              <a:t>মার্চ</a:t>
            </a:r>
            <a:r>
              <a:rPr 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RabeyaSreeMJ" pitchFamily="2" charset="0"/>
              </a:rPr>
              <a:t> </a:t>
            </a:r>
            <a:r>
              <a:rPr lang="en-US" sz="2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RabeyaSreeMJ" pitchFamily="2" charset="0"/>
              </a:rPr>
              <a:t>উপলক্ষে</a:t>
            </a:r>
            <a:r>
              <a:rPr 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RabeyaSreeMJ" pitchFamily="2" charset="0"/>
              </a:rPr>
              <a:t> </a:t>
            </a:r>
          </a:p>
          <a:p>
            <a:pPr algn="ctr">
              <a:lnSpc>
                <a:spcPct val="130000"/>
              </a:lnSpc>
            </a:pPr>
            <a:r>
              <a:rPr 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urigangaSushreeMJ" pitchFamily="2" charset="0"/>
              </a:rPr>
              <a:t>৭ই </a:t>
            </a:r>
            <a:r>
              <a:rPr lang="en-US" sz="2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urigangaSushreeMJ" pitchFamily="2" charset="0"/>
              </a:rPr>
              <a:t>মার্চ</a:t>
            </a:r>
            <a:r>
              <a:rPr 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urigangaSushreeMJ" pitchFamily="2" charset="0"/>
              </a:rPr>
              <a:t> </a:t>
            </a:r>
            <a:r>
              <a:rPr lang="en-US" sz="2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urigangaSushreeMJ" pitchFamily="2" charset="0"/>
              </a:rPr>
              <a:t>এর</a:t>
            </a:r>
            <a:r>
              <a:rPr 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urigangaSushreeMJ" pitchFamily="2" charset="0"/>
              </a:rPr>
              <a:t> </a:t>
            </a:r>
            <a:r>
              <a:rPr lang="en-US" sz="2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urigangaSushreeMJ" pitchFamily="2" charset="0"/>
              </a:rPr>
              <a:t>ভাষন</a:t>
            </a:r>
            <a:r>
              <a:rPr 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urigangaSushreeMJ" pitchFamily="2" charset="0"/>
              </a:rPr>
              <a:t> , </a:t>
            </a:r>
            <a:r>
              <a:rPr lang="en-US" sz="2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urigangaSushreeMJ" pitchFamily="2" charset="0"/>
              </a:rPr>
              <a:t>কুইজ</a:t>
            </a:r>
            <a:r>
              <a:rPr 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urigangaSushreeMJ" pitchFamily="2" charset="0"/>
              </a:rPr>
              <a:t>, </a:t>
            </a:r>
            <a:r>
              <a:rPr lang="en-US" sz="2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urigangaSushreeMJ" pitchFamily="2" charset="0"/>
              </a:rPr>
              <a:t>রচনা</a:t>
            </a:r>
            <a:r>
              <a:rPr 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urigangaSushreeMJ" pitchFamily="2" charset="0"/>
              </a:rPr>
              <a:t> ও </a:t>
            </a:r>
            <a:r>
              <a:rPr lang="en-US" sz="2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urigangaSushreeMJ" pitchFamily="2" charset="0"/>
              </a:rPr>
              <a:t>সংগীত</a:t>
            </a:r>
            <a:r>
              <a:rPr 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urigangaSushreeMJ" pitchFamily="2" charset="0"/>
              </a:rPr>
              <a:t> প্রতিযোগিতা-২০২১</a:t>
            </a:r>
          </a:p>
          <a:p>
            <a:pPr algn="ctr"/>
            <a:r>
              <a:rPr 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urigangaSushreeMJ" pitchFamily="2" charset="0"/>
              </a:rPr>
              <a:t> </a:t>
            </a:r>
            <a:r>
              <a:rPr lang="en-US" sz="2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odoni MT Black" pitchFamily="18" charset="0"/>
              </a:rPr>
              <a:t>আয়োজনেঃ</a:t>
            </a:r>
            <a:r>
              <a:rPr 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odoni MT Black" pitchFamily="18" charset="0"/>
              </a:rPr>
              <a:t> </a:t>
            </a:r>
            <a:r>
              <a:rPr lang="en-US" sz="2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odoni MT Black" pitchFamily="18" charset="0"/>
              </a:rPr>
              <a:t>বাকসার</a:t>
            </a:r>
            <a:r>
              <a:rPr 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odoni MT Black" pitchFamily="18" charset="0"/>
              </a:rPr>
              <a:t> </a:t>
            </a:r>
            <a:r>
              <a:rPr lang="en-US" sz="2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odoni MT Black" pitchFamily="18" charset="0"/>
              </a:rPr>
              <a:t>উচ্চ</a:t>
            </a:r>
            <a:r>
              <a:rPr 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odoni MT Black" pitchFamily="18" charset="0"/>
              </a:rPr>
              <a:t> </a:t>
            </a:r>
            <a:r>
              <a:rPr lang="en-US" sz="2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odoni MT Black" pitchFamily="18" charset="0"/>
              </a:rPr>
              <a:t>বিদ্যালয়</a:t>
            </a:r>
            <a:endParaRPr lang="en-US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odoni MT Black" pitchFamily="18" charset="0"/>
            </a:endParaRPr>
          </a:p>
          <a:p>
            <a:pPr algn="ctr"/>
            <a:r>
              <a:rPr 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urigangaSushreeMJ" pitchFamily="2" charset="0"/>
              </a:rPr>
              <a:t> </a:t>
            </a:r>
            <a:endParaRPr lang="en-US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09600" y="457200"/>
            <a:ext cx="7924800" cy="28194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পরিচালনা</a:t>
            </a:r>
            <a:endParaRPr lang="en-US" sz="4000" dirty="0" smtClean="0"/>
          </a:p>
          <a:p>
            <a:pPr algn="ctr"/>
            <a:r>
              <a:rPr lang="en-US" sz="4000" dirty="0" err="1" smtClean="0"/>
              <a:t>কামরুজ্জামান</a:t>
            </a:r>
            <a:r>
              <a:rPr lang="en-US" sz="4000" dirty="0" smtClean="0"/>
              <a:t> </a:t>
            </a:r>
            <a:r>
              <a:rPr lang="en-US" sz="4000" dirty="0" err="1" smtClean="0"/>
              <a:t>সরকার</a:t>
            </a:r>
            <a:endParaRPr lang="en-US" sz="4000" dirty="0" smtClean="0"/>
          </a:p>
          <a:p>
            <a:pPr algn="ctr"/>
            <a:r>
              <a:rPr lang="en-US" sz="4000" dirty="0" err="1" smtClean="0"/>
              <a:t>বাকসার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উচ্চ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বিদ্যালয়</a:t>
            </a:r>
            <a:endParaRPr lang="en-US" sz="4000" dirty="0" smtClean="0"/>
          </a:p>
          <a:p>
            <a:pPr algn="ctr"/>
            <a:r>
              <a:rPr lang="en-US" sz="4000" dirty="0" err="1" smtClean="0"/>
              <a:t>দেবিদ্বার,কুমিল্ল্</a:t>
            </a:r>
            <a:r>
              <a:rPr lang="en-US" sz="4000" dirty="0" smtClean="0"/>
              <a:t>।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914400"/>
            <a:ext cx="1524000" cy="1905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3699681"/>
            <a:ext cx="7772400" cy="300137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95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20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2021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ভাষনটি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অ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ডিও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অভিনেতা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খায়ের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১৮</a:t>
            </a:r>
            <a:endParaRPr lang="en-US" sz="2000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এইচ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সালা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উদ্দিন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সংসদ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খায়ের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এইচ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এন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খোন্দকার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59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21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2021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ভাষনটির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কপি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অডিওর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অনুলিপি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সারা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বিশ্বে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বিতরণ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হয়েছিল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২০০০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sz="60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৯</a:t>
            </a:r>
            <a:endParaRPr lang="en-US" sz="2000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২৫০০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২৮০০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৩০০০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27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22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2021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29853" y="2776291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জিন্দাবাদ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২০</a:t>
            </a:r>
            <a:endParaRPr lang="en-US" sz="2000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চিরজীবী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হউক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বাংলার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জয়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হউক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জয়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6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ফুলের নাম : গোলাপ (পাতা ১) - আলোকচিত্র - চারুকলা - প্রজন্ম ফোরাম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3" y="4548"/>
            <a:ext cx="9223375" cy="685345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6477000" y="152400"/>
            <a:ext cx="2438400" cy="11430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</a:rPr>
              <a:t>ধন্যবাদ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95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3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2021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ঐতিহাসিক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দেন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১৯৭১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০১</a:t>
            </a:r>
            <a:endParaRPr lang="en-US" sz="2000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১৯৭২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১৯৭৩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১৯৭৪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09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4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2021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১৯৭১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ঐতিহাসিক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দেন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রেসকোর্স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ময়দানে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০২</a:t>
            </a:r>
            <a:endParaRPr lang="en-US" sz="2000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পল্টন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ময়দানে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রমনা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বটমূলে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সোহরাওয়ার্দী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উদ্যানে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7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5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2021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বঙ্গবন্ধুর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১৯৭১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ভাষনের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ব্যাপ্তি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কাল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১৮মিনিট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০৩</a:t>
            </a:r>
            <a:endParaRPr lang="en-US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১৯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২০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২১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7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6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2021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বঙ্গবন্ধুর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ভাষনটি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অনুবাদ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১২টি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০৪</a:t>
            </a:r>
            <a:endParaRPr lang="en-US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১৩টি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১৪টি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১৫টি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852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7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2021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বঙ্গবন্ধুর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৭ই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ভাষনের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টি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০৫</a:t>
            </a:r>
            <a:endParaRPr lang="en-US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টি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টি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টি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7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8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2021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৭ই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ভাষনের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ম্যাগাজিন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বঙ্গবন্ধুকে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“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”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আখ্যা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নিউজ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ষ্টার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০৬</a:t>
            </a:r>
            <a:endParaRPr lang="en-US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নিউজউইক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মালচিনি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য়েজ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অব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আমেরিকা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09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9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2021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ভাষনকে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সংস্থা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“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বিশ্ব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প্রামাণ্য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ঐতিহ্য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”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স্বীকৃতি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জাতিসংঘ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০৭</a:t>
            </a:r>
            <a:endParaRPr lang="en-US" sz="2000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ইউনেস্কো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সার্ক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ওআইসি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23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688</Words>
  <Application>Microsoft Office PowerPoint</Application>
  <PresentationFormat>On-screen Show (4:3)</PresentationFormat>
  <Paragraphs>313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Bernard MT Condensed</vt:lpstr>
      <vt:lpstr>Bodoni MT Black</vt:lpstr>
      <vt:lpstr>BurigangaSushreeMJ</vt:lpstr>
      <vt:lpstr>Calibri</vt:lpstr>
      <vt:lpstr>NikoshBAN</vt:lpstr>
      <vt:lpstr>ParashSushreeMJ</vt:lpstr>
      <vt:lpstr>RabeyaSreeMJ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User</cp:lastModifiedBy>
  <cp:revision>25</cp:revision>
  <dcterms:created xsi:type="dcterms:W3CDTF">2006-08-16T00:00:00Z</dcterms:created>
  <dcterms:modified xsi:type="dcterms:W3CDTF">2022-03-06T09:43:45Z</dcterms:modified>
</cp:coreProperties>
</file>