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9"/>
  </p:notesMasterIdLst>
  <p:sldIdLst>
    <p:sldId id="256" r:id="rId2"/>
    <p:sldId id="257" r:id="rId3"/>
    <p:sldId id="258" r:id="rId4"/>
    <p:sldId id="278" r:id="rId5"/>
    <p:sldId id="259" r:id="rId6"/>
    <p:sldId id="287" r:id="rId7"/>
    <p:sldId id="301" r:id="rId8"/>
    <p:sldId id="302" r:id="rId9"/>
    <p:sldId id="293" r:id="rId10"/>
    <p:sldId id="292" r:id="rId11"/>
    <p:sldId id="295" r:id="rId12"/>
    <p:sldId id="288" r:id="rId13"/>
    <p:sldId id="289" r:id="rId14"/>
    <p:sldId id="290" r:id="rId15"/>
    <p:sldId id="296" r:id="rId16"/>
    <p:sldId id="298" r:id="rId17"/>
    <p:sldId id="294" r:id="rId18"/>
    <p:sldId id="297" r:id="rId19"/>
    <p:sldId id="291" r:id="rId20"/>
    <p:sldId id="303" r:id="rId21"/>
    <p:sldId id="304" r:id="rId22"/>
    <p:sldId id="286" r:id="rId23"/>
    <p:sldId id="306" r:id="rId24"/>
    <p:sldId id="305" r:id="rId25"/>
    <p:sldId id="300" r:id="rId26"/>
    <p:sldId id="30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6B55-4305-4DED-A626-355E4D32E58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82D0-21C5-4470-BDA9-6C1009DC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CF8528-7C5C-415D-A10A-5D9467E539E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3718497" cy="80470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10" tIns="46305" rIns="92610" bIns="46305" rtlCol="0" anchor="ctr"/>
          <a:lstStyle/>
          <a:p>
            <a:pPr algn="ctr"/>
            <a:r>
              <a:rPr lang="en-US" sz="166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32555" b="-461"/>
          <a:stretch/>
        </p:blipFill>
        <p:spPr>
          <a:xfrm>
            <a:off x="1729507" y="1079587"/>
            <a:ext cx="4275508" cy="46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16663" y="5997594"/>
            <a:ext cx="744615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সাইকেলে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41044"/>
          <a:stretch/>
        </p:blipFill>
        <p:spPr>
          <a:xfrm>
            <a:off x="7638393" y="1079587"/>
            <a:ext cx="3511827" cy="463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464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b="5870"/>
          <a:stretch/>
        </p:blipFill>
        <p:spPr>
          <a:xfrm>
            <a:off x="600501" y="1285360"/>
            <a:ext cx="6004603" cy="33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29817" y="5067668"/>
            <a:ext cx="613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6" y="1287926"/>
            <a:ext cx="5044623" cy="33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" y="985302"/>
            <a:ext cx="5856950" cy="3748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6383" y="5344757"/>
            <a:ext cx="107740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রেখে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Shine the Light and Write – Shining the light of Christ through thoughtful  reflec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2"/>
          <a:stretch/>
        </p:blipFill>
        <p:spPr bwMode="auto">
          <a:xfrm>
            <a:off x="6090562" y="985302"/>
            <a:ext cx="5769344" cy="37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99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4" y="667226"/>
            <a:ext cx="8414713" cy="53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দেওয়া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98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1" y="870226"/>
            <a:ext cx="9325823" cy="4879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927439"/>
            <a:ext cx="1077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712727"/>
            <a:ext cx="8650021" cy="5132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845073"/>
            <a:ext cx="1077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148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329112"/>
            <a:ext cx="8283163" cy="5324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3441" y="5896382"/>
            <a:ext cx="1077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টিলা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কাটা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40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7" y="443289"/>
            <a:ext cx="8395960" cy="5036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25319" y="5640836"/>
            <a:ext cx="1077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ফেলা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9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477992"/>
            <a:ext cx="9487781" cy="53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870545"/>
            <a:ext cx="1077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ফেলে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73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42" y="1080560"/>
            <a:ext cx="3623903" cy="39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292996"/>
            <a:ext cx="1077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নির্দিস্ট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280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4"/>
          <a:stretch/>
        </p:blipFill>
        <p:spPr>
          <a:xfrm>
            <a:off x="-3" y="5453244"/>
            <a:ext cx="12192003" cy="1394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2612" y="154165"/>
            <a:ext cx="2128149" cy="8406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2610" tIns="46305" rIns="92610" bIns="46305" rtlCol="0">
            <a:spAutoFit/>
          </a:bodyPr>
          <a:lstStyle/>
          <a:p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922" y="994779"/>
            <a:ext cx="5990248" cy="3048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610" tIns="46305" rIns="92610" bIns="46305">
            <a:spAutoFit/>
          </a:bodyPr>
          <a:lstStyle/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2800" b="1" dirty="0">
              <a:ln w="28575">
                <a:noFill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28575">
                <a:noFill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32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বিদ্যলায়</a:t>
            </a:r>
            <a:r>
              <a:rPr lang="bn-IN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—০১৭১১০৫২৩০৫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870" r="70949" b="5467"/>
          <a:stretch/>
        </p:blipFill>
        <p:spPr>
          <a:xfrm>
            <a:off x="129922" y="4042948"/>
            <a:ext cx="4016583" cy="281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8" t="28052" r="1" b="5467"/>
          <a:stretch/>
        </p:blipFill>
        <p:spPr>
          <a:xfrm>
            <a:off x="8156335" y="72546"/>
            <a:ext cx="4055457" cy="2958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23031"/>
          <a:stretch/>
        </p:blipFill>
        <p:spPr>
          <a:xfrm>
            <a:off x="6206686" y="1025384"/>
            <a:ext cx="2410498" cy="202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64314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20" y="1062058"/>
            <a:ext cx="6245633" cy="366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9920" y="5199733"/>
            <a:ext cx="7889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cvxzv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385" y="614009"/>
            <a:ext cx="2888343" cy="4455894"/>
          </a:xfrm>
          <a:prstGeom prst="rect">
            <a:avLst/>
          </a:prstGeom>
        </p:spPr>
      </p:pic>
      <p:pic>
        <p:nvPicPr>
          <p:cNvPr id="5" name="Picture 4" descr="vcxvc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37" y="3518201"/>
            <a:ext cx="4847771" cy="214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xcvxv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6" y="444897"/>
            <a:ext cx="4818742" cy="2301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55996" y="2994981"/>
            <a:ext cx="299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996" y="5867976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জনসচেতনা বৃদ্ধি।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3718" y="5283201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7-Mar-22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3" name="Group 11"/>
          <p:cNvGrpSpPr/>
          <p:nvPr/>
        </p:nvGrpSpPr>
        <p:grpSpPr>
          <a:xfrm>
            <a:off x="-4735" y="-17"/>
            <a:ext cx="12196735" cy="6858017"/>
            <a:chOff x="-4735" y="-18"/>
            <a:chExt cx="12196735" cy="6860403"/>
          </a:xfrm>
        </p:grpSpPr>
        <p:sp>
          <p:nvSpPr>
            <p:cNvPr id="34" name="Frame 3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807612" y="2332717"/>
            <a:ext cx="5444198" cy="407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kern="0" dirty="0">
                <a:ln/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2698699" y="706342"/>
            <a:ext cx="2998159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1" name="Picture 40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29" y="231352"/>
            <a:ext cx="3258385" cy="243125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23846" y="5282897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প্রচুর পরিমানে গাছ লাগিয়ে।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350" y="4751560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একই বস্তুর পুনঃপুন ব্যবহার করে।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1350" y="4232841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নির্দিষ্ট স্থানে ময়লা-আবর্জনা ফেলে।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968" y="3701471"/>
            <a:ext cx="10609943" cy="478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kern="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 করে।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350" y="3150256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লিখি পরিবেশ সংরক্ষণে আমরা কী কী করতে পারি ?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2998D-D1D5-4BFA-A7AA-EADB4870692D}"/>
              </a:ext>
            </a:extLst>
          </p:cNvPr>
          <p:cNvSpPr txBox="1"/>
          <p:nvPr/>
        </p:nvSpPr>
        <p:spPr>
          <a:xfrm>
            <a:off x="1021743" y="2425147"/>
            <a:ext cx="962107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পাঠ্য বই এর সাথে সংযোগ স্থাপন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FC93E26-4C35-4530-8806-EA0A8AB64849}"/>
              </a:ext>
            </a:extLst>
          </p:cNvPr>
          <p:cNvSpPr/>
          <p:nvPr/>
        </p:nvSpPr>
        <p:spPr>
          <a:xfrm>
            <a:off x="5049079" y="834887"/>
            <a:ext cx="1232452" cy="1272209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C36DB-642B-4276-AE7B-4BF30C138843}"/>
              </a:ext>
            </a:extLst>
          </p:cNvPr>
          <p:cNvSpPr txBox="1"/>
          <p:nvPr/>
        </p:nvSpPr>
        <p:spPr>
          <a:xfrm>
            <a:off x="1220525" y="3788796"/>
            <a:ext cx="966083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তোমাদের পাঠ্য বই এর ১৩ পৃষ্টার সারসংক্ষেপ টুকু মনযোগ দিয়ে 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7-Mar-22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31026" y="330698"/>
            <a:ext cx="2743200" cy="563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তোমার বন্ধু রাশেদ গ্রামে বাস করে। তাদের অনেক গরু ও ছাগল আছে। গরু ও ছাগলের গোবর কী করা উচিৎ।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সার হিসাবে ব্যবহার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পুকুরে বা নদীতে ফেলে দেওয়া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পুড়িয়ে ফেলা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শুকিয়ে সংরক্ষণ করা 	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1063267" y="87463"/>
            <a:ext cx="2152059" cy="1025719"/>
          </a:xfrm>
          <a:prstGeom prst="horizontalScroll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পরিবেশ সংরক্ষণে তুমি কী করবে?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জৈব সার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গাছ কেটে ফেলব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কীটনাশক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রাসায়নিক সার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সংরক্ষণের অন্যতম প্রধান উপায়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নদী ভরাট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পরিকল্পিতভাবে শিল্প স্থাপন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জনসচেতনতা বৃদ্ধি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গাছ লাগানো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ight Arrow 28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বিদ্যালয়ের রাস্তার পাশে কারখানার কালো ধোঁয়া থেকে রেহাই পেতে নিচের কোনটিকে বেশি গুরুত্ব দিবে?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কারখানার পাশে উঁচু দেয়াল তৈরি করতে বলব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মাস্ক পরে স্কুলে যাব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মালিককে কারখানা বন্ধ করতে বলব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অন্য স্কুলে ভর্তি হব</a:t>
            </a:r>
          </a:p>
        </p:txBody>
      </p:sp>
    </p:spTree>
    <p:extLst>
      <p:ext uri="{BB962C8B-B14F-4D97-AF65-F5344CB8AC3E}">
        <p14:creationId xmlns:p14="http://schemas.microsoft.com/office/powerpoint/2010/main" val="2910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7" grpId="0" animBg="1"/>
      <p:bldP spid="31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9511" y="808730"/>
            <a:ext cx="5316899" cy="101566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596" y="3170019"/>
            <a:ext cx="7959873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73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7-Mar-22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077814" y="1300291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51" y="774144"/>
            <a:ext cx="2686050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213" y="3284645"/>
            <a:ext cx="957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তোমার এলাকার পরিবেশ সংক্ষণে তোমার ৫ টি পদক্ষেপ লেখ।</a:t>
            </a:r>
          </a:p>
        </p:txBody>
      </p:sp>
      <p:sp>
        <p:nvSpPr>
          <p:cNvPr id="8" name="Arrow: Right 2">
            <a:extLst>
              <a:ext uri="{FF2B5EF4-FFF2-40B4-BE49-F238E27FC236}">
                <a16:creationId xmlns:a16="http://schemas.microsoft.com/office/drawing/2014/main" id="{617D4538-FE67-4A56-86B9-024A35D5D18F}"/>
              </a:ext>
            </a:extLst>
          </p:cNvPr>
          <p:cNvSpPr/>
          <p:nvPr/>
        </p:nvSpPr>
        <p:spPr>
          <a:xfrm>
            <a:off x="4651513" y="1311965"/>
            <a:ext cx="2961861" cy="61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371816"/>
            <a:ext cx="12192000" cy="288032"/>
          </a:xfrm>
        </p:spPr>
        <p:txBody>
          <a:bodyPr>
            <a:noAutofit/>
          </a:bodyPr>
          <a:lstStyle/>
          <a:p>
            <a:r>
              <a:rPr lang="en-US" altLang="ko-KR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ko-KR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ko-KR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altLang="ko-KR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0"/>
            <a:ext cx="10058400" cy="40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644" y="310398"/>
            <a:ext cx="4086367" cy="83099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5106" y="1959621"/>
            <a:ext cx="6459081" cy="4068101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৩০/১১/২০২১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16" y="2262491"/>
            <a:ext cx="1853248" cy="23934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48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829" y="634287"/>
            <a:ext cx="5316899" cy="83099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829" y="1634113"/>
            <a:ext cx="902178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80779"/>
      </p:ext>
    </p:extLst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0331" y="703654"/>
            <a:ext cx="36653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9115" y="2022070"/>
            <a:ext cx="82524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320800" indent="-132080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.3.1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776" y="3208326"/>
            <a:ext cx="96035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530350" indent="-1530350"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9455" y="4859097"/>
            <a:ext cx="8307055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.৩.৩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উদ্ভুদ্ব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1530350" indent="-1530350"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5" y="1158565"/>
            <a:ext cx="5580276" cy="29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31091" y="266856"/>
            <a:ext cx="378990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1091" y="4227864"/>
            <a:ext cx="341115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বৃক্ষরোপণ করছে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102" y="5385845"/>
            <a:ext cx="873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বৃক্ষরোপণ হচ্ছে পরিবেশ সংরক্ষণের একটি উপায়।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5"/>
          <a:stretch/>
        </p:blipFill>
        <p:spPr>
          <a:xfrm>
            <a:off x="6432562" y="1158564"/>
            <a:ext cx="4932499" cy="29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7364" y="6454826"/>
            <a:ext cx="849240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7-Mar-22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5297" y="0"/>
            <a:ext cx="12186704" cy="6858018"/>
            <a:chOff x="-4735" y="-18"/>
            <a:chExt cx="12196735" cy="6860403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xaa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526" y="1490656"/>
            <a:ext cx="6283741" cy="293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54580" y="526512"/>
            <a:ext cx="3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5118" y="478318"/>
            <a:ext cx="293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369" y="119270"/>
            <a:ext cx="797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হচ্ছে </a:t>
            </a:r>
            <a:r>
              <a:rPr lang="bn-IN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উপায়।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3889611" y="923494"/>
            <a:ext cx="4012443" cy="1291774"/>
          </a:xfrm>
          <a:prstGeom prst="downArrowCallout">
            <a:avLst>
              <a:gd name="adj1" fmla="val 24193"/>
              <a:gd name="adj2" fmla="val 164516"/>
              <a:gd name="adj3" fmla="val 21830"/>
              <a:gd name="adj4" fmla="val 64977"/>
            </a:avLst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825086" y="2599353"/>
            <a:ext cx="6823881" cy="2017485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সংরক্ষণ।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6" y="1433014"/>
            <a:ext cx="5417259" cy="28676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98997" y="4845000"/>
            <a:ext cx="744615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393" y="395624"/>
            <a:ext cx="86804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আমরা কী কী উপায়ে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5241"/>
          <a:stretch/>
        </p:blipFill>
        <p:spPr>
          <a:xfrm>
            <a:off x="6660106" y="1433014"/>
            <a:ext cx="4867079" cy="28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53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573</TotalTime>
  <Words>565</Words>
  <Application>Microsoft Office PowerPoint</Application>
  <PresentationFormat>Widescreen</PresentationFormat>
  <Paragraphs>93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NikoshBAN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ASHRAF</cp:lastModifiedBy>
  <cp:revision>90</cp:revision>
  <dcterms:created xsi:type="dcterms:W3CDTF">2020-09-26T04:40:36Z</dcterms:created>
  <dcterms:modified xsi:type="dcterms:W3CDTF">2022-03-07T05:24:35Z</dcterms:modified>
</cp:coreProperties>
</file>