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5" autoAdjust="0"/>
    <p:restoredTop sz="94660"/>
  </p:normalViewPr>
  <p:slideViewPr>
    <p:cSldViewPr snapToGrid="0">
      <p:cViewPr varScale="1">
        <p:scale>
          <a:sx n="70" d="100"/>
          <a:sy n="7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A3BC-DF62-4C14-B74B-66D1AF0A038A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8F631-B9D1-4DF8-987D-815BE6D6E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3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8F631-B9D1-4DF8-987D-815BE6D6E1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34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6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9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69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495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62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58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35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32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6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01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7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18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1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9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95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4B29B57-2C16-4537-8885-697C31D7B0EB}" type="datetimeFigureOut">
              <a:rPr lang="en-US" smtClean="0"/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1E6CE3-1591-44D6-95F3-ABDC06701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1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3142030" y="-1997720"/>
            <a:ext cx="5677466" cy="10986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109" y="544020"/>
            <a:ext cx="7574507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dirty="0" err="1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rgbClr val="00B0F0"/>
                </a:solidFill>
                <a:effectLst>
                  <a:reflection blurRad="254000" stA="45000" endPos="65000" dist="508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rgbClr val="00B0F0"/>
              </a:solidFill>
              <a:effectLst>
                <a:reflection blurRad="254000" stA="45000" endPos="65000" dist="508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295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7980" r="50475" b="12680"/>
          <a:stretch/>
        </p:blipFill>
        <p:spPr>
          <a:xfrm>
            <a:off x="464024" y="2797791"/>
            <a:ext cx="5540991" cy="3562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5403" y="641445"/>
            <a:ext cx="76290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‘ব্রিটানিয়া’ </a:t>
            </a:r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99" y="2797791"/>
            <a:ext cx="5605676" cy="3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4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92" y="2331261"/>
            <a:ext cx="3480865" cy="4083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6" y="2331261"/>
            <a:ext cx="3892117" cy="4083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47" y="2331262"/>
            <a:ext cx="3743965" cy="4083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9361" y="552641"/>
            <a:ext cx="709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‘স্ট্রেইট’ জয়েন্ট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1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4" y="3466531"/>
            <a:ext cx="5478727" cy="28349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1" y="3192368"/>
            <a:ext cx="5527343" cy="3109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536203"/>
            <a:ext cx="5478726" cy="2831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4323" y="873457"/>
            <a:ext cx="4940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‘মেরিড’ জয়েন্ট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818866"/>
            <a:ext cx="727425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695" y="2592963"/>
            <a:ext cx="9512489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জয়েন্ট কাকে বলে ?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কত প্রকার ?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ব্রিটানিয়া জয়েন্ট কাকে বলে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18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2783" y="561456"/>
            <a:ext cx="5063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558" y="2008006"/>
            <a:ext cx="887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 ক্যাবল জয়েন্টের চিত্র অংকন কর।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58" y="4086438"/>
            <a:ext cx="2562225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8" y="4086439"/>
            <a:ext cx="2279177" cy="207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52" y="4086438"/>
            <a:ext cx="3333750" cy="2076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00" y="4086438"/>
            <a:ext cx="2793621" cy="207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943" y="928048"/>
            <a:ext cx="3007057" cy="28894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24084" y="5540991"/>
            <a:ext cx="1658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ব্রিটানিয়া’ </a:t>
            </a:r>
            <a:r>
              <a:rPr lang="bn-BD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66583" y="3305650"/>
            <a:ext cx="2041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‘স্ট্রেইট’ জয়েন্ট</a:t>
            </a:r>
            <a:endParaRPr lang="en-US" sz="24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628" y="152244"/>
            <a:ext cx="7465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97" y="1574797"/>
            <a:ext cx="3556715" cy="1019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4" r="1119" b="36343"/>
          <a:stretch/>
        </p:blipFill>
        <p:spPr>
          <a:xfrm>
            <a:off x="7579858" y="2599139"/>
            <a:ext cx="3674195" cy="121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64" b="41388"/>
          <a:stretch/>
        </p:blipFill>
        <p:spPr>
          <a:xfrm>
            <a:off x="7579858" y="3813704"/>
            <a:ext cx="3674195" cy="14298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58" y="5243523"/>
            <a:ext cx="3674195" cy="1512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0138" y="935305"/>
            <a:ext cx="4350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মালামাল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 করা।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225" y="1718366"/>
            <a:ext cx="508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ইন্সুলেশন অপসারণ।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8518" y="2800059"/>
            <a:ext cx="581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 </a:t>
            </a:r>
            <a:r>
              <a:rPr lang="bn-BD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 জয়েন্ট তৈরীকরন।</a:t>
            </a:r>
            <a:endParaRPr lang="bn-BD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60138" y="3994559"/>
            <a:ext cx="61652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 করে সোল্ডারিং করতে হবে।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5412" y="5189059"/>
            <a:ext cx="566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টেপিং করা।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3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4460" y="723331"/>
            <a:ext cx="7574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2758" y="2784143"/>
            <a:ext cx="717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 কেন জয়েন্ট করা হয়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 মজবুত করার জন্য কি করা হয়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টেপিং কেন করা হয় ?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60" y="2539912"/>
            <a:ext cx="6114197" cy="37517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869" y="518614"/>
            <a:ext cx="773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860" y="1549665"/>
            <a:ext cx="10931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ক্যাবলের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0286 0.661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3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76" r="21144"/>
          <a:stretch/>
        </p:blipFill>
        <p:spPr>
          <a:xfrm>
            <a:off x="627797" y="532263"/>
            <a:ext cx="10768084" cy="582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4770" y="2565779"/>
            <a:ext cx="66601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5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9" y="447869"/>
            <a:ext cx="6046237" cy="595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764" y="447870"/>
            <a:ext cx="5234477" cy="5953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828" y="3726874"/>
            <a:ext cx="49876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১৯৯৩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4699" y="627798"/>
            <a:ext cx="368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reflection blurRad="6350" stA="60000" endA="900" endPos="60000" dist="60007" dir="5400000" sy="-100000" algn="bl" rotWithShape="0"/>
                </a:effectLst>
              </a:rPr>
              <a:t>২০২০</a:t>
            </a:r>
            <a:endParaRPr lang="en-US" dirty="0"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791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1127" y="337361"/>
            <a:ext cx="5232523" cy="1323439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000" b="1" dirty="0" err="1">
                <a:ln w="1270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80" y="2129050"/>
            <a:ext cx="6086901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সালাউদ্দিন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ইন্সট্রাক্টর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ইলেকট্রিক্যাল</a:t>
            </a:r>
            <a:r>
              <a:rPr lang="en-US" sz="32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BD" sz="32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 বিভাগ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নিমতলা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মিরপুর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০১৭১৪৮১৩৫৯৫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Facebook ID : </a:t>
            </a:r>
            <a:r>
              <a:rPr lang="en-US" sz="2400" dirty="0" err="1" smtClean="0">
                <a:solidFill>
                  <a:srgbClr val="00B0F0"/>
                </a:solidFill>
              </a:rPr>
              <a:t>সালাউদ্দিন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আহমেদ</a:t>
            </a:r>
            <a:endParaRPr lang="en-US" sz="2400" dirty="0" smtClean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Email: salauddinnim@gmail.com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3" y="889333"/>
            <a:ext cx="1901316" cy="2395164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391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054" y="569374"/>
            <a:ext cx="47307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8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5218" y="2967335"/>
            <a:ext cx="973085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দশম ( ভোকেশনাল )</a:t>
            </a:r>
          </a:p>
          <a:p>
            <a:r>
              <a:rPr lang="bn-BD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জেনারেল ইলেকট্রিক্যাল ওয়ার্কস-১ ( ২য় পত্র )</a:t>
            </a:r>
          </a:p>
          <a:p>
            <a:r>
              <a:rPr lang="bn-BD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4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১৭</a:t>
            </a:r>
          </a:p>
          <a:p>
            <a:r>
              <a:rPr lang="bn-BD" sz="44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ক্যাবল জয়েন্ট ও টার্মিনেশন</a:t>
            </a:r>
            <a:endParaRPr lang="bn-BD" sz="440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6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97" y="3512236"/>
            <a:ext cx="4995082" cy="319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4" y="3512236"/>
            <a:ext cx="5267887" cy="296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454711"/>
            <a:ext cx="11041039" cy="305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9679" y="885419"/>
            <a:ext cx="8243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0872" y="3512236"/>
            <a:ext cx="5745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ক্যাবল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3822" y="487486"/>
            <a:ext cx="36295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162" y="2552131"/>
            <a:ext cx="100720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ক্যাবল জয়েন্ট </a:t>
            </a: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কাকে বলে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</a:t>
            </a: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জয়েন্টের</a:t>
            </a:r>
            <a:r>
              <a:rPr lang="bn-BD" sz="40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মধ্যে পার্থক্য 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ক্যাবল জয়েন্টের ধাপগুলো  ব্যাখ্যা </a:t>
            </a:r>
            <a:r>
              <a:rPr lang="bn-BD" sz="4000" b="1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dirty="0">
              <a:ln w="12700">
                <a:solidFill>
                  <a:srgbClr val="7030A0"/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" y="2101754"/>
            <a:ext cx="11000096" cy="4271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331" y="614149"/>
            <a:ext cx="1100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ক্যাবল জয়েন্টের ভূল পদ্ধতি এবং সঠিক পদ্ধতি।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1"/>
          <a:stretch/>
        </p:blipFill>
        <p:spPr>
          <a:xfrm>
            <a:off x="491318" y="2101755"/>
            <a:ext cx="11150221" cy="4258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5845" y="600501"/>
            <a:ext cx="91303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8000" b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8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53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2010596"/>
            <a:ext cx="5704764" cy="42810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9110" y="347282"/>
            <a:ext cx="57593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8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ওয়েস্ট্রার্ণ</a:t>
            </a:r>
            <a:r>
              <a:rPr lang="bn-BD" sz="8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জয়েন্ট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82" y="2010597"/>
            <a:ext cx="4975519" cy="4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2765103</TotalTime>
  <Words>230</Words>
  <Application>Microsoft Office PowerPoint</Application>
  <PresentationFormat>Widescreen</PresentationFormat>
  <Paragraphs>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Satrong Computers</dc:creator>
  <cp:lastModifiedBy>Satrong Computers</cp:lastModifiedBy>
  <cp:revision>38</cp:revision>
  <dcterms:created xsi:type="dcterms:W3CDTF">2022-03-03T15:15:19Z</dcterms:created>
  <dcterms:modified xsi:type="dcterms:W3CDTF">2016-12-01T18:35:14Z</dcterms:modified>
</cp:coreProperties>
</file>