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1" r:id="rId5"/>
    <p:sldId id="262" r:id="rId6"/>
    <p:sldId id="263" r:id="rId7"/>
    <p:sldId id="258" r:id="rId8"/>
    <p:sldId id="259" r:id="rId9"/>
    <p:sldId id="260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3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1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7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1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1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71CE-2E43-4C50-9CD9-110E1F21ECC1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2324-CDCA-4038-97E9-B713BFD44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6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3" y="3698785"/>
            <a:ext cx="2695655" cy="283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660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শামসুদ্দিন ইলিয়াস শাহঃ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শামসুদ্দিন ইলিয়াস শাহ চতুর্দশ শতকে বাংলার সিংহাসন দখল করেন।তিনি ইলিয়াস শাহী বংশের সূচনা করেন। তাঁর শাসনামলে দেশীয় ভাষা,সাহিত্য,পন্ডিত ও কবিদের সমাদর বাড়ে।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72" y="115909"/>
            <a:ext cx="3894479" cy="204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106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61" y="164943"/>
            <a:ext cx="2490184" cy="3076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3" y="164943"/>
            <a:ext cx="5745320" cy="3076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3863662"/>
            <a:ext cx="12192000" cy="2994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শায়েস্তা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খানঃ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মোগলদের অধীনে চলে গেলে সপ্তদশ শতকে মোগলরা শায়েস্তা খানকে বাংলার সুবেদার নিযুক্ত করেন।এসময় চাল খুব সস্তা ছিল।টাকায় আট মন চাল পাওয়া যেত।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2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66" y="241246"/>
            <a:ext cx="2899088" cy="279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65" y="241247"/>
            <a:ext cx="3854270" cy="278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" y="3425780"/>
            <a:ext cx="12192000" cy="3432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ঈশা খাঁঃ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বড় বড় অঞ্চলের জমিদার যারা ছিলেন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 ভুঁইয়া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পরিচিত,তাদের নেতা ছিলেন ঈশা খাঁ।তিনি সোনারগাঁও এর জমিদার ছিলেন। স্বাধীনতার জন্য ষোড়শ শতকে দিল্লির সম্রাট আকবরের সাথে তিনি যুদ্ধ করেন।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66" y="241246"/>
            <a:ext cx="2852268" cy="2789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73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77" y="207672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672"/>
            <a:ext cx="28194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0" y="207672"/>
            <a:ext cx="284797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00" y="207672"/>
            <a:ext cx="2717912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57590" y="2228045"/>
            <a:ext cx="2847975" cy="5151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89768" y="2228044"/>
            <a:ext cx="2847975" cy="5151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1946" y="2228043"/>
            <a:ext cx="2847975" cy="5151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54124" y="2228042"/>
            <a:ext cx="2847975" cy="5151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590" y="3350116"/>
            <a:ext cx="11344509" cy="32953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অবস্থাঃ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বাংলায় হিন্দু,মুসলমান এবং বৌদ্ধসহ অন্যান্য সম্প্রদায়ের মানুষ মিলেমিশে সম্প্রীতির সাথে বসবাস করত।এসময় বাংলায় গড়ে উঠেছিল ঐতিহ্যবাহী কুটির শিল্প।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7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76" y="50885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5" y="508850"/>
            <a:ext cx="28575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1" y="508850"/>
            <a:ext cx="26193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83" y="508850"/>
            <a:ext cx="2705100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3979572"/>
            <a:ext cx="12192000" cy="2878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অবস্থাঃ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এযুগের অর্থনীতি ছিল মূলত কৃষিভিত্তিক।এসময় সূতার তৈরি মসলিন এবং রেশমের কাপড় অনেক প্রসিদ্ধ ছিল।হাতির দাঁতের শিল্প ও কাঠের কাজে বাংলার শিল্পীরা পারদর্শী ছিলেন।চট্টগ্রাম বন্দর থেকে রপ্তানি হতো চাল,চিনি,আদা,হলুদ ইত্যাদি।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105" y="2591735"/>
            <a:ext cx="2701943" cy="540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হাতির দাঁত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2901" y="2591736"/>
            <a:ext cx="2938461" cy="540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হাতির দাঁতের শিল্প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2422" y="2591737"/>
            <a:ext cx="2216575" cy="11560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চাল,চিনি,আদা,হলুদ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88830" y="2591738"/>
            <a:ext cx="2467645" cy="540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 বন্দর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1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IN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মধ্যযুগের ইতিহাস সম্পর্কে ৫টি বাক্য তোমার খাতায় লিখ।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42" y="147368"/>
            <a:ext cx="2966032" cy="247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301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তিনজন রাজার অর্জন এবং তাদের শাসনকাল সম্পর্কে তোমার খাতায় লিখ।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57" y="149515"/>
            <a:ext cx="1936392" cy="252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" y="149515"/>
            <a:ext cx="254559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06" y="149514"/>
            <a:ext cx="203835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27559"/>
              </p:ext>
            </p:extLst>
          </p:nvPr>
        </p:nvGraphicFramePr>
        <p:xfrm>
          <a:off x="0" y="4211392"/>
          <a:ext cx="12192000" cy="26466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/>
                <a:gridCol w="3860801"/>
                <a:gridCol w="4267199"/>
              </a:tblGrid>
              <a:tr h="132330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শামসুদ্দিন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ইলিয়াস শাহ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ঈশা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খাঁ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শায়েস্তা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খান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323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29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১।ইলিয়াস শাহী বংশের সূচনা কে করেন?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২।বারো ভুঁইয়া নামে পরিচিত কারা?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৩।কার শাসনামলে এক টাকায় আট মন চাল পাওয়া যেত?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৪।ঐতিহ্যবাহী কুটির শিল্প কখন গড়ে উঠেছিল?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৫।বাংলার শিল্পীরা কিসে পারদর্শী ছিলেন?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80" y="148241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79" y="2397080"/>
            <a:ext cx="2466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78" y="4393171"/>
            <a:ext cx="2466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87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 অর্থনৈতিক অবস্থা সম্পর্কে পাঁচটি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বাক্য তোমার খাতায় লিখ।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4" y="132075"/>
            <a:ext cx="2248571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31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3" y="504416"/>
            <a:ext cx="3623324" cy="544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93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4546" y="3284113"/>
            <a:ext cx="5911403" cy="3438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লাকেশ্বর দাখিল মাদ্রাসা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 সুনামগঞ্জ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3273" y="3284112"/>
            <a:ext cx="5911403" cy="3438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শ্রেনি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অধ্যায়ঃ১৪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পাঠঃ২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নামঃ মধ্যযুগ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85" y="340550"/>
            <a:ext cx="4800130" cy="262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0" y="340550"/>
            <a:ext cx="2904786" cy="262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5790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" y="2388750"/>
            <a:ext cx="5280339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91" y="2388750"/>
            <a:ext cx="255042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32" y="2388750"/>
            <a:ext cx="241291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23492" y="476518"/>
            <a:ext cx="9066727" cy="618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ছবিগুলো দেখে নাম বল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6040" y="5465325"/>
            <a:ext cx="4187780" cy="618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শামসুদ্দিন ইলিয়াস শাহ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1397" y="5543476"/>
            <a:ext cx="3262646" cy="618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ঈশা খাঁ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80603" y="5465325"/>
            <a:ext cx="2519967" cy="618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শায়েস্তা খান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57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2538747"/>
            <a:ext cx="4034575" cy="2259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72" y="2538747"/>
            <a:ext cx="2581883" cy="2259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2538747"/>
            <a:ext cx="3860676" cy="22593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1803041" y="476518"/>
            <a:ext cx="7353837" cy="669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দেখি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425" y="5450905"/>
            <a:ext cx="3760631" cy="669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 আকবর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8626" y="5450905"/>
            <a:ext cx="3567448" cy="669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ঈশা খাঁ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73543" y="5450905"/>
            <a:ext cx="2673711" cy="669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গাঁ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2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0" y="2391554"/>
            <a:ext cx="4098970" cy="230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38" y="2363408"/>
            <a:ext cx="3075075" cy="230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" y="2363408"/>
            <a:ext cx="3683358" cy="233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72844" y="579549"/>
            <a:ext cx="7731010" cy="618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আরও কিছু ছবি দেখি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66" y="5072129"/>
            <a:ext cx="3683358" cy="618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রেশমী কাপড়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0030" y="5072129"/>
            <a:ext cx="4098970" cy="618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হাতির দাঁত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7538" y="5007734"/>
            <a:ext cx="3189501" cy="618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 শিল্প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07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263"/>
            <a:ext cx="4145722" cy="2329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847" y="2590263"/>
            <a:ext cx="4005153" cy="2300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4" y="2590263"/>
            <a:ext cx="3759875" cy="2300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584101" y="502276"/>
            <a:ext cx="8371268" cy="618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বিভিন্ন ধর্ম সম্পর্কে জেনে নিই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939" y="5541086"/>
            <a:ext cx="3631843" cy="618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0078" y="5541086"/>
            <a:ext cx="3631843" cy="618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 ধর্ম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1419" y="5541086"/>
            <a:ext cx="3631843" cy="618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2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1" y="2920278"/>
            <a:ext cx="3570936" cy="199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287" y="2920278"/>
            <a:ext cx="2705100" cy="199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38" y="2920278"/>
            <a:ext cx="3570936" cy="206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70468" y="476518"/>
            <a:ext cx="7572776" cy="605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আরও কিছু ছবি দেখি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860" y="5628469"/>
            <a:ext cx="3408608" cy="605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0738" y="5620753"/>
            <a:ext cx="3408608" cy="605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চাল,চিনি,আদা,হলুদ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31369" y="5586347"/>
            <a:ext cx="3408608" cy="605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 বন্দর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07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68958" y="180304"/>
            <a:ext cx="7469746" cy="179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r>
              <a:rPr lang="bn-IN" sz="360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মধ্যযুগ </a:t>
            </a:r>
            <a:endParaRPr lang="en-US" sz="360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8" y="2150772"/>
            <a:ext cx="7469746" cy="443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78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 তিনজন রাজা সম্পর্কে বিস্তারিত বর্ননা করতে পারবে;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 সামাজিক ও অর্থনৈতিক অবস্থা সম্পর্কে বিশ্লেষন করতে পারবে;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48" y="187816"/>
            <a:ext cx="2471067" cy="247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87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368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26</cp:revision>
  <dcterms:created xsi:type="dcterms:W3CDTF">2022-02-26T13:57:35Z</dcterms:created>
  <dcterms:modified xsi:type="dcterms:W3CDTF">2022-03-02T09:41:15Z</dcterms:modified>
</cp:coreProperties>
</file>