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6"/>
  </p:notesMasterIdLst>
  <p:sldIdLst>
    <p:sldId id="311" r:id="rId2"/>
    <p:sldId id="313" r:id="rId3"/>
    <p:sldId id="301" r:id="rId4"/>
    <p:sldId id="299" r:id="rId5"/>
    <p:sldId id="300" r:id="rId6"/>
    <p:sldId id="261" r:id="rId7"/>
    <p:sldId id="302" r:id="rId8"/>
    <p:sldId id="312" r:id="rId9"/>
    <p:sldId id="285" r:id="rId10"/>
    <p:sldId id="306" r:id="rId11"/>
    <p:sldId id="288" r:id="rId12"/>
    <p:sldId id="291" r:id="rId13"/>
    <p:sldId id="309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BE2"/>
    <a:srgbClr val="496B77"/>
    <a:srgbClr val="66FFFF"/>
    <a:srgbClr val="990099"/>
    <a:srgbClr val="CCCC00"/>
    <a:srgbClr val="FF5050"/>
    <a:srgbClr val="996633"/>
    <a:srgbClr val="009900"/>
    <a:srgbClr val="CC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91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266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slide" Target="../slides/slide5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C4A6B-B95E-4CEF-8E90-1CE35C954354}" type="doc">
      <dgm:prSet loTypeId="urn:microsoft.com/office/officeart/2005/8/layout/radial6" loCatId="cycle" qsTypeId="urn:microsoft.com/office/officeart/2005/8/quickstyle/3d2" qsCatId="3D" csTypeId="urn:microsoft.com/office/officeart/2005/8/colors/accent0_3" csCatId="mainScheme" phldr="1"/>
      <dgm:spPr/>
    </dgm:pt>
    <dgm:pt modelId="{709B9912-21E1-4336-85BB-A744A3CF74E3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ফিরে দেখা</a:t>
          </a:r>
          <a:endParaRPr lang="en-GB" sz="3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F8280CC6-DED1-478B-8564-D8B8A182A653}" type="parTrans" cxnId="{75318129-4034-4BD5-A85E-93929C17F97F}">
      <dgm:prSet/>
      <dgm:spPr/>
      <dgm:t>
        <a:bodyPr/>
        <a:lstStyle/>
        <a:p>
          <a:endParaRPr lang="en-GB"/>
        </a:p>
      </dgm:t>
    </dgm:pt>
    <dgm:pt modelId="{D77C09C0-BD4F-4910-8623-54B1148281A8}" type="sibTrans" cxnId="{75318129-4034-4BD5-A85E-93929C17F97F}">
      <dgm:prSet/>
      <dgm:spPr/>
      <dgm:t>
        <a:bodyPr/>
        <a:lstStyle/>
        <a:p>
          <a:endParaRPr lang="en-GB"/>
        </a:p>
      </dgm:t>
    </dgm:pt>
    <dgm:pt modelId="{71E628CA-EFE7-4538-8280-267CF86E3907}">
      <dgm:prSet phldrT="[Text]" phldr="1"/>
      <dgm:spPr/>
      <dgm:t>
        <a:bodyPr/>
        <a:lstStyle/>
        <a:p>
          <a:endParaRPr lang="en-GB" dirty="0"/>
        </a:p>
      </dgm:t>
    </dgm:pt>
    <dgm:pt modelId="{7BFDC4FA-2CCD-40E2-BFDF-940065C22894}" type="parTrans" cxnId="{4E97058F-B9D1-4E11-BAC3-864D93C2E531}">
      <dgm:prSet/>
      <dgm:spPr/>
      <dgm:t>
        <a:bodyPr/>
        <a:lstStyle/>
        <a:p>
          <a:endParaRPr lang="en-GB"/>
        </a:p>
      </dgm:t>
    </dgm:pt>
    <dgm:pt modelId="{ECD4B714-9082-43F9-9CF2-73CEB2338716}" type="sibTrans" cxnId="{4E97058F-B9D1-4E11-BAC3-864D93C2E531}">
      <dgm:prSet/>
      <dgm:spPr/>
      <dgm:t>
        <a:bodyPr/>
        <a:lstStyle/>
        <a:p>
          <a:endParaRPr lang="en-GB"/>
        </a:p>
      </dgm:t>
    </dgm:pt>
    <dgm:pt modelId="{C1483B80-8ACA-4E43-A6E6-C4F06C847025}">
      <dgm:prSet phldrT="[Text]"/>
      <dgm:spPr/>
      <dgm:t>
        <a:bodyPr/>
        <a:lstStyle/>
        <a:p>
          <a:endParaRPr lang="en-GB"/>
        </a:p>
      </dgm:t>
    </dgm:pt>
    <dgm:pt modelId="{534CD9B5-8663-41D0-B502-66E74301F35A}" type="parTrans" cxnId="{2A353115-92C5-49DF-89E2-49313CE8E646}">
      <dgm:prSet/>
      <dgm:spPr/>
      <dgm:t>
        <a:bodyPr/>
        <a:lstStyle/>
        <a:p>
          <a:endParaRPr lang="en-GB"/>
        </a:p>
      </dgm:t>
    </dgm:pt>
    <dgm:pt modelId="{601A50C9-4A2F-4C18-B712-141F8DD03BF9}" type="sibTrans" cxnId="{2A353115-92C5-49DF-89E2-49313CE8E646}">
      <dgm:prSet/>
      <dgm:spPr/>
      <dgm:t>
        <a:bodyPr/>
        <a:lstStyle/>
        <a:p>
          <a:endParaRPr lang="en-GB"/>
        </a:p>
      </dgm:t>
    </dgm:pt>
    <dgm:pt modelId="{D036CCD4-794F-4FBC-9A81-100BC6694FB0}" type="pres">
      <dgm:prSet presAssocID="{D7EC4A6B-B95E-4CEF-8E90-1CE35C9543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22B94E-A230-470E-8482-A35ACE99CAEF}" type="pres">
      <dgm:prSet presAssocID="{709B9912-21E1-4336-85BB-A744A3CF74E3}" presName="centerShape" presStyleLbl="node0" presStyleIdx="0" presStyleCnt="1" custAng="10800000" custFlipVert="1" custFlipHor="1" custScaleX="339255" custScaleY="62662" custLinFactNeighborX="-28320" custLinFactNeighborY="-3630"/>
      <dgm:spPr/>
      <dgm:t>
        <a:bodyPr/>
        <a:lstStyle/>
        <a:p>
          <a:endParaRPr lang="en-GB"/>
        </a:p>
      </dgm:t>
    </dgm:pt>
  </dgm:ptLst>
  <dgm:cxnLst>
    <dgm:cxn modelId="{2A353115-92C5-49DF-89E2-49313CE8E646}" srcId="{D7EC4A6B-B95E-4CEF-8E90-1CE35C954354}" destId="{C1483B80-8ACA-4E43-A6E6-C4F06C847025}" srcOrd="2" destOrd="0" parTransId="{534CD9B5-8663-41D0-B502-66E74301F35A}" sibTransId="{601A50C9-4A2F-4C18-B712-141F8DD03BF9}"/>
    <dgm:cxn modelId="{E3AB0D5E-EE6C-4D07-B95E-C25CE79D53D1}" type="presOf" srcId="{709B9912-21E1-4336-85BB-A744A3CF74E3}" destId="{8022B94E-A230-470E-8482-A35ACE99CAEF}" srcOrd="0" destOrd="0" presId="urn:microsoft.com/office/officeart/2005/8/layout/radial6"/>
    <dgm:cxn modelId="{75318129-4034-4BD5-A85E-93929C17F97F}" srcId="{D7EC4A6B-B95E-4CEF-8E90-1CE35C954354}" destId="{709B9912-21E1-4336-85BB-A744A3CF74E3}" srcOrd="0" destOrd="0" parTransId="{F8280CC6-DED1-478B-8564-D8B8A182A653}" sibTransId="{D77C09C0-BD4F-4910-8623-54B1148281A8}"/>
    <dgm:cxn modelId="{4E97058F-B9D1-4E11-BAC3-864D93C2E531}" srcId="{D7EC4A6B-B95E-4CEF-8E90-1CE35C954354}" destId="{71E628CA-EFE7-4538-8280-267CF86E3907}" srcOrd="1" destOrd="0" parTransId="{7BFDC4FA-2CCD-40E2-BFDF-940065C22894}" sibTransId="{ECD4B714-9082-43F9-9CF2-73CEB2338716}"/>
    <dgm:cxn modelId="{FDBB3297-88BC-4C4A-8309-9A2CEC4129AA}" type="presOf" srcId="{D7EC4A6B-B95E-4CEF-8E90-1CE35C954354}" destId="{D036CCD4-794F-4FBC-9A81-100BC6694FB0}" srcOrd="0" destOrd="0" presId="urn:microsoft.com/office/officeart/2005/8/layout/radial6"/>
    <dgm:cxn modelId="{1E826B25-585B-495B-AC8D-B8CA6921C326}" type="presParOf" srcId="{D036CCD4-794F-4FBC-9A81-100BC6694FB0}" destId="{8022B94E-A230-470E-8482-A35ACE99CAEF}" srcOrd="0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7E198-0D3E-4027-B1E6-034EA238159C}" type="doc">
      <dgm:prSet loTypeId="urn:microsoft.com/office/officeart/2005/8/layout/lProcess2" loCatId="list" qsTypeId="urn:microsoft.com/office/officeart/2005/8/quickstyle/3d9" qsCatId="3D" csTypeId="urn:microsoft.com/office/officeart/2005/8/colors/accent1_4" csCatId="accent1" phldr="1"/>
      <dgm:spPr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35152FA7-CB68-4440-AE60-DF281D4A93EA}">
      <dgm:prSet phldrT="[Text]"/>
      <dgm:spPr>
        <a:solidFill>
          <a:srgbClr val="FF0000"/>
        </a:solidFill>
        <a:ln w="34925">
          <a:solidFill>
            <a:schemeClr val="accent3"/>
          </a:solidFill>
        </a:ln>
        <a:effectLst>
          <a:outerShdw blurRad="546100" dir="4800000" sx="112000" sy="112000" algn="ctr" rotWithShape="0">
            <a:schemeClr val="bg2">
              <a:lumMod val="75000"/>
            </a:schemeClr>
          </a:outerShdw>
          <a:reflection stA="53000" endPos="65000" dist="508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bn-BD" i="1" dirty="0" smtClean="0"/>
            <a:t>.</a:t>
          </a:r>
          <a:endParaRPr lang="en-GB" i="1" dirty="0"/>
        </a:p>
      </dgm:t>
    </dgm:pt>
    <dgm:pt modelId="{BBF063D4-3470-40BA-AF8C-E88B1030CB36}" type="parTrans" cxnId="{54CAA506-ED9D-43DC-8E2B-FBBFE16D4FAC}">
      <dgm:prSet/>
      <dgm:spPr/>
      <dgm:t>
        <a:bodyPr/>
        <a:lstStyle/>
        <a:p>
          <a:endParaRPr lang="en-GB"/>
        </a:p>
      </dgm:t>
    </dgm:pt>
    <dgm:pt modelId="{C4EA78CE-216B-4E18-80D6-C5D774138C00}" type="sibTrans" cxnId="{54CAA506-ED9D-43DC-8E2B-FBBFE16D4FAC}">
      <dgm:prSet/>
      <dgm:spPr/>
      <dgm:t>
        <a:bodyPr/>
        <a:lstStyle/>
        <a:p>
          <a:endParaRPr lang="en-GB"/>
        </a:p>
      </dgm:t>
    </dgm:pt>
    <dgm:pt modelId="{5DCD90B0-2CF4-4B1E-B447-F7688F00A9C2}">
      <dgm:prSet phldrT="[Text]" custT="1"/>
      <dgm:spPr>
        <a:ln w="34925">
          <a:solidFill>
            <a:srgbClr val="FFFFFF"/>
          </a:solidFill>
        </a:ln>
        <a:effectLst>
          <a:outerShdw blurRad="317500" dist="139700" dir="7200000" algn="ctr" rotWithShape="0">
            <a:srgbClr val="000000">
              <a:alpha val="43000"/>
            </a:srgbClr>
          </a:outerShdw>
          <a:reflection stA="9000" endPos="0" dist="508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sz="4400" dirty="0" smtClean="0">
              <a:latin typeface="SutonnyOMJ" pitchFamily="2" charset="0"/>
              <a:cs typeface="SutonnyOMJ" pitchFamily="2" charset="0"/>
              <a:hlinkClick xmlns:r="http://schemas.openxmlformats.org/officeDocument/2006/relationships" r:id="rId1" action="ppaction://hlinksldjump"/>
            </a:rPr>
            <a:t>পাঠ </a:t>
          </a:r>
          <a:r>
            <a:rPr lang="bn-BD" sz="4400" b="0" u="none" dirty="0" smtClean="0">
              <a:latin typeface="SutonnyOMJ" pitchFamily="2" charset="0"/>
              <a:cs typeface="SutonnyOMJ" pitchFamily="2" charset="0"/>
              <a:hlinkClick xmlns:r="http://schemas.openxmlformats.org/officeDocument/2006/relationships" r:id="rId1" action="ppaction://hlinksldjump"/>
            </a:rPr>
            <a:t>ঘোষণা</a:t>
          </a:r>
          <a:endParaRPr lang="en-GB" sz="4400" b="0" u="none" dirty="0">
            <a:latin typeface="SutonnyOMJ" pitchFamily="2" charset="0"/>
            <a:cs typeface="SutonnyOMJ" pitchFamily="2" charset="0"/>
          </a:endParaRPr>
        </a:p>
      </dgm:t>
    </dgm:pt>
    <dgm:pt modelId="{78BE6644-73C3-4AED-84F8-7C1E61657E00}" type="parTrans" cxnId="{C9E698A5-D1B2-47BF-B876-5F5598447428}">
      <dgm:prSet/>
      <dgm:spPr/>
      <dgm:t>
        <a:bodyPr/>
        <a:lstStyle/>
        <a:p>
          <a:endParaRPr lang="en-GB"/>
        </a:p>
      </dgm:t>
    </dgm:pt>
    <dgm:pt modelId="{8C32B92E-AB31-4F15-80D5-A10FFDDF3541}" type="sibTrans" cxnId="{C9E698A5-D1B2-47BF-B876-5F5598447428}">
      <dgm:prSet/>
      <dgm:spPr/>
      <dgm:t>
        <a:bodyPr/>
        <a:lstStyle/>
        <a:p>
          <a:endParaRPr lang="en-GB"/>
        </a:p>
      </dgm:t>
    </dgm:pt>
    <dgm:pt modelId="{7665F8EE-77FF-4E87-B319-991063987DA3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SutonnyOMJ" pitchFamily="2" charset="0"/>
              <a:cs typeface="SutonnyOMJ" pitchFamily="2" charset="0"/>
              <a:hlinkClick xmlns:r="http://schemas.openxmlformats.org/officeDocument/2006/relationships" r:id="rId2" action="ppaction://hlinksldjump"/>
            </a:rPr>
            <a:t>জোড়ায় কাজ</a:t>
          </a:r>
          <a:endParaRPr lang="en-GB" dirty="0">
            <a:latin typeface="SutonnyOMJ" pitchFamily="2" charset="0"/>
            <a:cs typeface="SutonnyOMJ" pitchFamily="2" charset="0"/>
          </a:endParaRPr>
        </a:p>
      </dgm:t>
    </dgm:pt>
    <dgm:pt modelId="{19789ADB-CD03-4F12-A63C-F6C46BC5DAD9}" type="parTrans" cxnId="{2530F15D-9439-41C6-BEAD-5B1663522F5C}">
      <dgm:prSet/>
      <dgm:spPr/>
      <dgm:t>
        <a:bodyPr/>
        <a:lstStyle/>
        <a:p>
          <a:endParaRPr lang="en-GB"/>
        </a:p>
      </dgm:t>
    </dgm:pt>
    <dgm:pt modelId="{557F4579-1262-4B99-B1A5-4D234B31DE8E}" type="sibTrans" cxnId="{2530F15D-9439-41C6-BEAD-5B1663522F5C}">
      <dgm:prSet/>
      <dgm:spPr/>
      <dgm:t>
        <a:bodyPr/>
        <a:lstStyle/>
        <a:p>
          <a:endParaRPr lang="en-GB"/>
        </a:p>
      </dgm:t>
    </dgm:pt>
    <dgm:pt modelId="{31361997-E6D4-41ED-AAA9-1E1A6ABD8B5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extrusionH="76200">
          <a:extrusionClr>
            <a:srgbClr val="FF0000"/>
          </a:extrusionClr>
        </a:sp3d>
      </dgm:spPr>
      <dgm:t>
        <a:bodyPr>
          <a:sp3d/>
        </a:bodyPr>
        <a:lstStyle/>
        <a:p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66700">
                  <a:schemeClr val="bg2">
                    <a:lumMod val="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GB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66700">
                <a:schemeClr val="bg2">
                  <a:lumMod val="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C91C7-FB24-4CA6-AF1B-D926F643CDDE}" type="parTrans" cxnId="{92D2EBBC-F5F4-4A84-A20C-AB87CC3C40AF}">
      <dgm:prSet/>
      <dgm:spPr/>
      <dgm:t>
        <a:bodyPr/>
        <a:lstStyle/>
        <a:p>
          <a:endParaRPr lang="en-GB"/>
        </a:p>
      </dgm:t>
    </dgm:pt>
    <dgm:pt modelId="{FE1D0B7C-702D-479E-8F65-D0C4FD591CD2}" type="sibTrans" cxnId="{92D2EBBC-F5F4-4A84-A20C-AB87CC3C40AF}">
      <dgm:prSet/>
      <dgm:spPr/>
      <dgm:t>
        <a:bodyPr/>
        <a:lstStyle/>
        <a:p>
          <a:endParaRPr lang="en-GB"/>
        </a:p>
      </dgm:t>
    </dgm:pt>
    <dgm:pt modelId="{32D53365-C263-4D6C-A8FA-0458E25496F3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 rotWithShape="0">
            <a:schemeClr val="accent3">
              <a:alpha val="43000"/>
            </a:scheme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sz="4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 action="ppaction://hlinksldjump"/>
            </a:rPr>
            <a:t>শিখনফল</a:t>
          </a:r>
          <a:endParaRPr lang="en-GB" sz="4400" dirty="0">
            <a:solidFill>
              <a:schemeClr val="tx1"/>
            </a:solidFill>
            <a:latin typeface="SutonnyOMJ" pitchFamily="2" charset="0"/>
            <a:cs typeface="SutonnyOMJ" pitchFamily="2" charset="0"/>
          </a:endParaRPr>
        </a:p>
      </dgm:t>
    </dgm:pt>
    <dgm:pt modelId="{B64D2969-7F46-4434-8F2A-CB29056487B8}" type="parTrans" cxnId="{274D7529-77A1-46CD-A0FF-41A704C2E337}">
      <dgm:prSet/>
      <dgm:spPr/>
      <dgm:t>
        <a:bodyPr/>
        <a:lstStyle/>
        <a:p>
          <a:endParaRPr lang="en-GB"/>
        </a:p>
      </dgm:t>
    </dgm:pt>
    <dgm:pt modelId="{BC78F317-72F6-41DB-A6DA-FBC88A64ACF5}" type="sibTrans" cxnId="{274D7529-77A1-46CD-A0FF-41A704C2E337}">
      <dgm:prSet/>
      <dgm:spPr/>
      <dgm:t>
        <a:bodyPr/>
        <a:lstStyle/>
        <a:p>
          <a:endParaRPr lang="en-GB"/>
        </a:p>
      </dgm:t>
    </dgm:pt>
    <dgm:pt modelId="{F84A816C-2750-4FBE-8137-D693FE3C41E0}">
      <dgm:prSet phldrT="[Text]"/>
      <dgm:spPr>
        <a:ln w="34925">
          <a:solidFill>
            <a:srgbClr val="FFFFFF"/>
          </a:solidFill>
        </a:ln>
        <a:effectLst>
          <a:outerShdw blurRad="317500" dir="2700000" algn="ctr" rotWithShape="0">
            <a:schemeClr val="accent3">
              <a:alpha val="43000"/>
            </a:scheme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solidFill>
                <a:schemeClr val="tx1">
                  <a:lumMod val="75000"/>
                  <a:lumOff val="25000"/>
                </a:schemeClr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 action="ppaction://hlinksldjump"/>
            </a:rPr>
            <a:t>দলের কাজ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  <a:latin typeface="SutonnyOMJ" pitchFamily="2" charset="0"/>
            <a:cs typeface="SutonnyOMJ" pitchFamily="2" charset="0"/>
          </a:endParaRPr>
        </a:p>
      </dgm:t>
    </dgm:pt>
    <dgm:pt modelId="{2661DEC0-16AA-4953-ADFE-9B944DE32106}" type="parTrans" cxnId="{73A1CB92-3898-404D-9C8D-20E8347F3FFF}">
      <dgm:prSet/>
      <dgm:spPr/>
      <dgm:t>
        <a:bodyPr/>
        <a:lstStyle/>
        <a:p>
          <a:endParaRPr lang="en-GB"/>
        </a:p>
      </dgm:t>
    </dgm:pt>
    <dgm:pt modelId="{DA8A2916-A52C-4205-87A7-CD33994D4194}" type="sibTrans" cxnId="{73A1CB92-3898-404D-9C8D-20E8347F3FFF}">
      <dgm:prSet/>
      <dgm:spPr/>
      <dgm:t>
        <a:bodyPr/>
        <a:lstStyle/>
        <a:p>
          <a:endParaRPr lang="en-GB"/>
        </a:p>
      </dgm:t>
    </dgm:pt>
    <dgm:pt modelId="{906F7D3E-F5C6-4FB8-AEBA-EF488E0A5A4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 smtClean="0"/>
            <a:t>.</a:t>
          </a:r>
          <a:endParaRPr lang="en-GB" dirty="0">
            <a:solidFill>
              <a:schemeClr val="bg2"/>
            </a:solidFill>
          </a:endParaRPr>
        </a:p>
      </dgm:t>
    </dgm:pt>
    <dgm:pt modelId="{93602BA3-AD68-4256-8047-A68402F1974D}" type="parTrans" cxnId="{D58748E7-E569-4E0C-8A7B-02A1188D3326}">
      <dgm:prSet/>
      <dgm:spPr/>
      <dgm:t>
        <a:bodyPr/>
        <a:lstStyle/>
        <a:p>
          <a:endParaRPr lang="en-GB"/>
        </a:p>
      </dgm:t>
    </dgm:pt>
    <dgm:pt modelId="{0A1C8BE7-22C6-49E8-8EAA-090300C739F4}" type="sibTrans" cxnId="{D58748E7-E569-4E0C-8A7B-02A1188D3326}">
      <dgm:prSet/>
      <dgm:spPr/>
      <dgm:t>
        <a:bodyPr/>
        <a:lstStyle/>
        <a:p>
          <a:endParaRPr lang="en-GB"/>
        </a:p>
      </dgm:t>
    </dgm:pt>
    <dgm:pt modelId="{BBD1DDD6-649D-427A-955E-B5649D574492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  <a:extrusionClr>
            <a:schemeClr val="accent3"/>
          </a:extrusionClr>
        </a:sp3d>
      </dgm:spPr>
      <dgm:t>
        <a:bodyPr>
          <a:sp3d extrusionH="28000" prstMaterial="matte"/>
        </a:bodyPr>
        <a:lstStyle/>
        <a:p>
          <a:r>
            <a:rPr lang="bn-BD" sz="3600" dirty="0" smtClean="0">
              <a:latin typeface="SutonnyOMJ" pitchFamily="2" charset="0"/>
              <a:cs typeface="SutonnyOMJ" pitchFamily="2" charset="0"/>
              <a:hlinkClick xmlns:r="http://schemas.openxmlformats.org/officeDocument/2006/relationships" r:id="rId4" action="ppaction://hlinksldjump"/>
            </a:rPr>
            <a:t>পূর্বজ্ঞান</a:t>
          </a:r>
          <a:endParaRPr lang="en-GB" sz="3600" dirty="0">
            <a:latin typeface="SutonnyOMJ" pitchFamily="2" charset="0"/>
            <a:cs typeface="SutonnyOMJ" pitchFamily="2" charset="0"/>
          </a:endParaRPr>
        </a:p>
      </dgm:t>
    </dgm:pt>
    <dgm:pt modelId="{01C24199-83E0-4BD1-8F50-BB78B78506D3}" type="parTrans" cxnId="{C04A69D9-9C2C-4784-9E89-A14DEC941DBD}">
      <dgm:prSet/>
      <dgm:spPr/>
      <dgm:t>
        <a:bodyPr/>
        <a:lstStyle/>
        <a:p>
          <a:endParaRPr lang="en-GB"/>
        </a:p>
      </dgm:t>
    </dgm:pt>
    <dgm:pt modelId="{2B9C089E-A159-47EB-9626-653199C441DA}" type="sibTrans" cxnId="{C04A69D9-9C2C-4784-9E89-A14DEC941DBD}">
      <dgm:prSet/>
      <dgm:spPr/>
      <dgm:t>
        <a:bodyPr/>
        <a:lstStyle/>
        <a:p>
          <a:endParaRPr lang="en-GB"/>
        </a:p>
      </dgm:t>
    </dgm:pt>
    <dgm:pt modelId="{EC77195D-BA6D-49A2-8A88-DAD468C43CDB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SutonnyOMJ" pitchFamily="2" charset="0"/>
              <a:cs typeface="SutonnyOMJ" pitchFamily="2" charset="0"/>
              <a:hlinkClick xmlns:r="http://schemas.openxmlformats.org/officeDocument/2006/relationships" r:id="rId5" action="ppaction://hlinksldjump"/>
            </a:rPr>
            <a:t>মূল্যায়ণ</a:t>
          </a:r>
          <a:endParaRPr lang="en-GB" dirty="0">
            <a:latin typeface="SutonnyOMJ" pitchFamily="2" charset="0"/>
            <a:cs typeface="SutonnyOMJ" pitchFamily="2" charset="0"/>
          </a:endParaRPr>
        </a:p>
      </dgm:t>
    </dgm:pt>
    <dgm:pt modelId="{EA04FF90-01E0-4E8C-B7EF-B57CDC1C4A81}" type="parTrans" cxnId="{5608A5FB-50E9-4DCD-8BB1-8747B609CA5A}">
      <dgm:prSet/>
      <dgm:spPr/>
      <dgm:t>
        <a:bodyPr/>
        <a:lstStyle/>
        <a:p>
          <a:endParaRPr lang="en-GB"/>
        </a:p>
      </dgm:t>
    </dgm:pt>
    <dgm:pt modelId="{5E8B82E3-2C67-4373-995E-31B6F374B0BD}" type="sibTrans" cxnId="{5608A5FB-50E9-4DCD-8BB1-8747B609CA5A}">
      <dgm:prSet/>
      <dgm:spPr/>
      <dgm:t>
        <a:bodyPr/>
        <a:lstStyle/>
        <a:p>
          <a:endParaRPr lang="en-GB"/>
        </a:p>
      </dgm:t>
    </dgm:pt>
    <dgm:pt modelId="{6F4582E2-ED00-4903-805A-7FF9D0762EB7}" type="pres">
      <dgm:prSet presAssocID="{C927E198-0D3E-4027-B1E6-034EA2381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B4E423-19B5-4817-AF46-602323665FAB}" type="pres">
      <dgm:prSet presAssocID="{35152FA7-CB68-4440-AE60-DF281D4A93EA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491483E1-D2AE-47AD-A538-D65195DDBEF5}" type="pres">
      <dgm:prSet presAssocID="{35152FA7-CB68-4440-AE60-DF281D4A93EA}" presName="aNode" presStyleLbl="bgShp" presStyleIdx="0" presStyleCnt="3" custScaleX="110000"/>
      <dgm:spPr/>
      <dgm:t>
        <a:bodyPr/>
        <a:lstStyle/>
        <a:p>
          <a:endParaRPr lang="en-GB"/>
        </a:p>
      </dgm:t>
    </dgm:pt>
    <dgm:pt modelId="{2DC1FB08-5B86-4BC0-81B3-B7C779E4339E}" type="pres">
      <dgm:prSet presAssocID="{35152FA7-CB68-4440-AE60-DF281D4A93EA}" presName="textNode" presStyleLbl="bgShp" presStyleIdx="0" presStyleCnt="3"/>
      <dgm:spPr/>
      <dgm:t>
        <a:bodyPr/>
        <a:lstStyle/>
        <a:p>
          <a:endParaRPr lang="en-GB"/>
        </a:p>
      </dgm:t>
    </dgm:pt>
    <dgm:pt modelId="{A8535CC0-B63A-412E-825B-CE22B5777EC9}" type="pres">
      <dgm:prSet presAssocID="{35152FA7-CB68-4440-AE60-DF281D4A93EA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9B068115-9EB2-4B49-A8ED-2A4F259D6395}" type="pres">
      <dgm:prSet presAssocID="{35152FA7-CB68-4440-AE60-DF281D4A93EA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E5B1B60A-941F-495E-BA72-19F13E272978}" type="pres">
      <dgm:prSet presAssocID="{5DCD90B0-2CF4-4B1E-B447-F7688F00A9C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80DD3-988B-4774-A8A2-1E67ABC306FE}" type="pres">
      <dgm:prSet presAssocID="{5DCD90B0-2CF4-4B1E-B447-F7688F00A9C2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F4BA1A7F-1147-487E-823F-516E69ECA7A1}" type="pres">
      <dgm:prSet presAssocID="{7665F8EE-77FF-4E87-B319-991063987DA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76DFA-6F77-48D4-A156-6F0D1324620F}" type="pres">
      <dgm:prSet presAssocID="{35152FA7-CB68-4440-AE60-DF281D4A93EA}" presName="aSpac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4836DF30-D2A1-4C17-926C-175BB9FF60D2}" type="pres">
      <dgm:prSet presAssocID="{31361997-E6D4-41ED-AAA9-1E1A6ABD8B50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23BF3732-3AE8-410B-9221-16045EA09646}" type="pres">
      <dgm:prSet presAssocID="{31361997-E6D4-41ED-AAA9-1E1A6ABD8B50}" presName="aNode" presStyleLbl="bgShp" presStyleIdx="1" presStyleCnt="3" custLinFactNeighborX="1647"/>
      <dgm:spPr/>
      <dgm:t>
        <a:bodyPr/>
        <a:lstStyle/>
        <a:p>
          <a:endParaRPr lang="en-GB"/>
        </a:p>
      </dgm:t>
    </dgm:pt>
    <dgm:pt modelId="{0DA503CD-290A-45DE-BAF7-5F1868A8DF33}" type="pres">
      <dgm:prSet presAssocID="{31361997-E6D4-41ED-AAA9-1E1A6ABD8B50}" presName="textNode" presStyleLbl="bgShp" presStyleIdx="1" presStyleCnt="3"/>
      <dgm:spPr/>
      <dgm:t>
        <a:bodyPr/>
        <a:lstStyle/>
        <a:p>
          <a:endParaRPr lang="en-GB"/>
        </a:p>
      </dgm:t>
    </dgm:pt>
    <dgm:pt modelId="{B6B84ACA-8506-4375-834B-AB4E4E8A5B08}" type="pres">
      <dgm:prSet presAssocID="{31361997-E6D4-41ED-AAA9-1E1A6ABD8B50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3CF1E8E-6D6D-45A8-B55C-18DC0CEFCEBB}" type="pres">
      <dgm:prSet presAssocID="{31361997-E6D4-41ED-AAA9-1E1A6ABD8B50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69EFA66C-14E7-4CFA-9F48-BA0E006C1FB6}" type="pres">
      <dgm:prSet presAssocID="{32D53365-C263-4D6C-A8FA-0458E25496F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21B3B-3FC7-4755-BD7B-B19CB6FFC3C5}" type="pres">
      <dgm:prSet presAssocID="{32D53365-C263-4D6C-A8FA-0458E25496F3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7138DF7B-17E6-4234-ACA3-4D0791829486}" type="pres">
      <dgm:prSet presAssocID="{F84A816C-2750-4FBE-8137-D693FE3C41E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860F86-CC21-47EE-8162-2621781A0131}" type="pres">
      <dgm:prSet presAssocID="{31361997-E6D4-41ED-AAA9-1E1A6ABD8B50}" presName="aSpac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CB3CFA17-EB34-4BF0-A168-29673F78EF93}" type="pres">
      <dgm:prSet presAssocID="{906F7D3E-F5C6-4FB8-AEBA-EF488E0A5A4E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7AE38FE9-4370-44C1-819C-F9562CAF1AA4}" type="pres">
      <dgm:prSet presAssocID="{906F7D3E-F5C6-4FB8-AEBA-EF488E0A5A4E}" presName="aNode" presStyleLbl="bgShp" presStyleIdx="2" presStyleCnt="3"/>
      <dgm:spPr/>
      <dgm:t>
        <a:bodyPr/>
        <a:lstStyle/>
        <a:p>
          <a:endParaRPr lang="en-GB"/>
        </a:p>
      </dgm:t>
    </dgm:pt>
    <dgm:pt modelId="{05C57649-6C69-4522-B977-E704CE74CB7D}" type="pres">
      <dgm:prSet presAssocID="{906F7D3E-F5C6-4FB8-AEBA-EF488E0A5A4E}" presName="textNode" presStyleLbl="bgShp" presStyleIdx="2" presStyleCnt="3"/>
      <dgm:spPr/>
      <dgm:t>
        <a:bodyPr/>
        <a:lstStyle/>
        <a:p>
          <a:endParaRPr lang="en-GB"/>
        </a:p>
      </dgm:t>
    </dgm:pt>
    <dgm:pt modelId="{2F2C5E7F-C4E8-4E38-87E4-A7A173703CFD}" type="pres">
      <dgm:prSet presAssocID="{906F7D3E-F5C6-4FB8-AEBA-EF488E0A5A4E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EB5C4341-C5C8-4BCE-A382-B5E34D90BD2F}" type="pres">
      <dgm:prSet presAssocID="{906F7D3E-F5C6-4FB8-AEBA-EF488E0A5A4E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FBD6C6D2-EEF7-4432-8746-72214DD182FB}" type="pres">
      <dgm:prSet presAssocID="{BBD1DDD6-649D-427A-955E-B5649D5744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E73B7-0CDC-45C7-A6D1-077D8BFECF3C}" type="pres">
      <dgm:prSet presAssocID="{BBD1DDD6-649D-427A-955E-B5649D574492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9F818A9A-E314-4F2E-825E-1B87F8F84F0B}" type="pres">
      <dgm:prSet presAssocID="{EC77195D-BA6D-49A2-8A88-DAD468C43CD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A1CB92-3898-404D-9C8D-20E8347F3FFF}" srcId="{31361997-E6D4-41ED-AAA9-1E1A6ABD8B50}" destId="{F84A816C-2750-4FBE-8137-D693FE3C41E0}" srcOrd="1" destOrd="0" parTransId="{2661DEC0-16AA-4953-ADFE-9B944DE32106}" sibTransId="{DA8A2916-A52C-4205-87A7-CD33994D4194}"/>
    <dgm:cxn modelId="{01A33DDC-DF67-4F89-B311-DB30650A6841}" type="presOf" srcId="{C927E198-0D3E-4027-B1E6-034EA238159C}" destId="{6F4582E2-ED00-4903-805A-7FF9D0762EB7}" srcOrd="0" destOrd="0" presId="urn:microsoft.com/office/officeart/2005/8/layout/lProcess2"/>
    <dgm:cxn modelId="{3F4DD383-C20B-4741-A5C5-12AFD0EA9765}" type="presOf" srcId="{F84A816C-2750-4FBE-8137-D693FE3C41E0}" destId="{7138DF7B-17E6-4234-ACA3-4D0791829486}" srcOrd="0" destOrd="0" presId="urn:microsoft.com/office/officeart/2005/8/layout/lProcess2"/>
    <dgm:cxn modelId="{CFFC3485-7EBA-495D-A43D-A023CCC0E2EC}" type="presOf" srcId="{31361997-E6D4-41ED-AAA9-1E1A6ABD8B50}" destId="{0DA503CD-290A-45DE-BAF7-5F1868A8DF33}" srcOrd="1" destOrd="0" presId="urn:microsoft.com/office/officeart/2005/8/layout/lProcess2"/>
    <dgm:cxn modelId="{92D2EBBC-F5F4-4A84-A20C-AB87CC3C40AF}" srcId="{C927E198-0D3E-4027-B1E6-034EA238159C}" destId="{31361997-E6D4-41ED-AAA9-1E1A6ABD8B50}" srcOrd="1" destOrd="0" parTransId="{A49C91C7-FB24-4CA6-AF1B-D926F643CDDE}" sibTransId="{FE1D0B7C-702D-479E-8F65-D0C4FD591CD2}"/>
    <dgm:cxn modelId="{AF9F761A-B71E-48E8-8476-2F316C27963C}" type="presOf" srcId="{5DCD90B0-2CF4-4B1E-B447-F7688F00A9C2}" destId="{E5B1B60A-941F-495E-BA72-19F13E272978}" srcOrd="0" destOrd="0" presId="urn:microsoft.com/office/officeart/2005/8/layout/lProcess2"/>
    <dgm:cxn modelId="{6245E8A1-911E-418E-9AB1-9727DFCBAA4A}" type="presOf" srcId="{7665F8EE-77FF-4E87-B319-991063987DA3}" destId="{F4BA1A7F-1147-487E-823F-516E69ECA7A1}" srcOrd="0" destOrd="0" presId="urn:microsoft.com/office/officeart/2005/8/layout/lProcess2"/>
    <dgm:cxn modelId="{54CAA506-ED9D-43DC-8E2B-FBBFE16D4FAC}" srcId="{C927E198-0D3E-4027-B1E6-034EA238159C}" destId="{35152FA7-CB68-4440-AE60-DF281D4A93EA}" srcOrd="0" destOrd="0" parTransId="{BBF063D4-3470-40BA-AF8C-E88B1030CB36}" sibTransId="{C4EA78CE-216B-4E18-80D6-C5D774138C00}"/>
    <dgm:cxn modelId="{5608A5FB-50E9-4DCD-8BB1-8747B609CA5A}" srcId="{906F7D3E-F5C6-4FB8-AEBA-EF488E0A5A4E}" destId="{EC77195D-BA6D-49A2-8A88-DAD468C43CDB}" srcOrd="1" destOrd="0" parTransId="{EA04FF90-01E0-4E8C-B7EF-B57CDC1C4A81}" sibTransId="{5E8B82E3-2C67-4373-995E-31B6F374B0BD}"/>
    <dgm:cxn modelId="{A54F29F4-5536-47F1-A9F0-81C73E5AB834}" type="presOf" srcId="{906F7D3E-F5C6-4FB8-AEBA-EF488E0A5A4E}" destId="{7AE38FE9-4370-44C1-819C-F9562CAF1AA4}" srcOrd="0" destOrd="0" presId="urn:microsoft.com/office/officeart/2005/8/layout/lProcess2"/>
    <dgm:cxn modelId="{274D7529-77A1-46CD-A0FF-41A704C2E337}" srcId="{31361997-E6D4-41ED-AAA9-1E1A6ABD8B50}" destId="{32D53365-C263-4D6C-A8FA-0458E25496F3}" srcOrd="0" destOrd="0" parTransId="{B64D2969-7F46-4434-8F2A-CB29056487B8}" sibTransId="{BC78F317-72F6-41DB-A6DA-FBC88A64ACF5}"/>
    <dgm:cxn modelId="{4BE854A1-9788-4023-9D0D-AD010F9D60FD}" type="presOf" srcId="{906F7D3E-F5C6-4FB8-AEBA-EF488E0A5A4E}" destId="{05C57649-6C69-4522-B977-E704CE74CB7D}" srcOrd="1" destOrd="0" presId="urn:microsoft.com/office/officeart/2005/8/layout/lProcess2"/>
    <dgm:cxn modelId="{2530F15D-9439-41C6-BEAD-5B1663522F5C}" srcId="{35152FA7-CB68-4440-AE60-DF281D4A93EA}" destId="{7665F8EE-77FF-4E87-B319-991063987DA3}" srcOrd="1" destOrd="0" parTransId="{19789ADB-CD03-4F12-A63C-F6C46BC5DAD9}" sibTransId="{557F4579-1262-4B99-B1A5-4D234B31DE8E}"/>
    <dgm:cxn modelId="{5267EE3E-DA6A-418F-88DE-216D2D176F64}" type="presOf" srcId="{BBD1DDD6-649D-427A-955E-B5649D574492}" destId="{FBD6C6D2-EEF7-4432-8746-72214DD182FB}" srcOrd="0" destOrd="0" presId="urn:microsoft.com/office/officeart/2005/8/layout/lProcess2"/>
    <dgm:cxn modelId="{0811F1B5-D3BF-4537-A545-0AE7CC84F6F0}" type="presOf" srcId="{35152FA7-CB68-4440-AE60-DF281D4A93EA}" destId="{491483E1-D2AE-47AD-A538-D65195DDBEF5}" srcOrd="0" destOrd="0" presId="urn:microsoft.com/office/officeart/2005/8/layout/lProcess2"/>
    <dgm:cxn modelId="{06C1A6CE-23F4-46A5-9934-46D8BD5FD710}" type="presOf" srcId="{EC77195D-BA6D-49A2-8A88-DAD468C43CDB}" destId="{9F818A9A-E314-4F2E-825E-1B87F8F84F0B}" srcOrd="0" destOrd="0" presId="urn:microsoft.com/office/officeart/2005/8/layout/lProcess2"/>
    <dgm:cxn modelId="{42CE8F98-9D8D-46F4-A304-D2B4BF877AC5}" type="presOf" srcId="{32D53365-C263-4D6C-A8FA-0458E25496F3}" destId="{69EFA66C-14E7-4CFA-9F48-BA0E006C1FB6}" srcOrd="0" destOrd="0" presId="urn:microsoft.com/office/officeart/2005/8/layout/lProcess2"/>
    <dgm:cxn modelId="{C04A69D9-9C2C-4784-9E89-A14DEC941DBD}" srcId="{906F7D3E-F5C6-4FB8-AEBA-EF488E0A5A4E}" destId="{BBD1DDD6-649D-427A-955E-B5649D574492}" srcOrd="0" destOrd="0" parTransId="{01C24199-83E0-4BD1-8F50-BB78B78506D3}" sibTransId="{2B9C089E-A159-47EB-9626-653199C441DA}"/>
    <dgm:cxn modelId="{C9E698A5-D1B2-47BF-B876-5F5598447428}" srcId="{35152FA7-CB68-4440-AE60-DF281D4A93EA}" destId="{5DCD90B0-2CF4-4B1E-B447-F7688F00A9C2}" srcOrd="0" destOrd="0" parTransId="{78BE6644-73C3-4AED-84F8-7C1E61657E00}" sibTransId="{8C32B92E-AB31-4F15-80D5-A10FFDDF3541}"/>
    <dgm:cxn modelId="{D58748E7-E569-4E0C-8A7B-02A1188D3326}" srcId="{C927E198-0D3E-4027-B1E6-034EA238159C}" destId="{906F7D3E-F5C6-4FB8-AEBA-EF488E0A5A4E}" srcOrd="2" destOrd="0" parTransId="{93602BA3-AD68-4256-8047-A68402F1974D}" sibTransId="{0A1C8BE7-22C6-49E8-8EAA-090300C739F4}"/>
    <dgm:cxn modelId="{B29DEBFC-FB5A-4B47-B819-0664C929A969}" type="presOf" srcId="{35152FA7-CB68-4440-AE60-DF281D4A93EA}" destId="{2DC1FB08-5B86-4BC0-81B3-B7C779E4339E}" srcOrd="1" destOrd="0" presId="urn:microsoft.com/office/officeart/2005/8/layout/lProcess2"/>
    <dgm:cxn modelId="{50523898-C3D4-471E-A1F8-0D2ABF18ED86}" type="presOf" srcId="{31361997-E6D4-41ED-AAA9-1E1A6ABD8B50}" destId="{23BF3732-3AE8-410B-9221-16045EA09646}" srcOrd="0" destOrd="0" presId="urn:microsoft.com/office/officeart/2005/8/layout/lProcess2"/>
    <dgm:cxn modelId="{C28A35A5-EFF5-400B-B16A-57F9057A9FC6}" type="presParOf" srcId="{6F4582E2-ED00-4903-805A-7FF9D0762EB7}" destId="{47B4E423-19B5-4817-AF46-602323665FAB}" srcOrd="0" destOrd="0" presId="urn:microsoft.com/office/officeart/2005/8/layout/lProcess2"/>
    <dgm:cxn modelId="{09C0A0C6-2713-4B96-9061-45A4C942C440}" type="presParOf" srcId="{47B4E423-19B5-4817-AF46-602323665FAB}" destId="{491483E1-D2AE-47AD-A538-D65195DDBEF5}" srcOrd="0" destOrd="0" presId="urn:microsoft.com/office/officeart/2005/8/layout/lProcess2"/>
    <dgm:cxn modelId="{9C13485F-9320-420D-AB0F-AB3EDDFDB56B}" type="presParOf" srcId="{47B4E423-19B5-4817-AF46-602323665FAB}" destId="{2DC1FB08-5B86-4BC0-81B3-B7C779E4339E}" srcOrd="1" destOrd="0" presId="urn:microsoft.com/office/officeart/2005/8/layout/lProcess2"/>
    <dgm:cxn modelId="{C41D0E3B-DBE7-4787-978C-F683178242AB}" type="presParOf" srcId="{47B4E423-19B5-4817-AF46-602323665FAB}" destId="{A8535CC0-B63A-412E-825B-CE22B5777EC9}" srcOrd="2" destOrd="0" presId="urn:microsoft.com/office/officeart/2005/8/layout/lProcess2"/>
    <dgm:cxn modelId="{C3B5AC0E-7EFB-4EE3-B848-20FB84B746DC}" type="presParOf" srcId="{A8535CC0-B63A-412E-825B-CE22B5777EC9}" destId="{9B068115-9EB2-4B49-A8ED-2A4F259D6395}" srcOrd="0" destOrd="0" presId="urn:microsoft.com/office/officeart/2005/8/layout/lProcess2"/>
    <dgm:cxn modelId="{FC8C6690-9BE4-4379-8FE9-8D0B4DCB8429}" type="presParOf" srcId="{9B068115-9EB2-4B49-A8ED-2A4F259D6395}" destId="{E5B1B60A-941F-495E-BA72-19F13E272978}" srcOrd="0" destOrd="0" presId="urn:microsoft.com/office/officeart/2005/8/layout/lProcess2"/>
    <dgm:cxn modelId="{E906CABF-7F95-4A02-A5C9-D04B00A6D301}" type="presParOf" srcId="{9B068115-9EB2-4B49-A8ED-2A4F259D6395}" destId="{7F780DD3-988B-4774-A8A2-1E67ABC306FE}" srcOrd="1" destOrd="0" presId="urn:microsoft.com/office/officeart/2005/8/layout/lProcess2"/>
    <dgm:cxn modelId="{F8A35035-E855-40D0-B90A-D5E626D05518}" type="presParOf" srcId="{9B068115-9EB2-4B49-A8ED-2A4F259D6395}" destId="{F4BA1A7F-1147-487E-823F-516E69ECA7A1}" srcOrd="2" destOrd="0" presId="urn:microsoft.com/office/officeart/2005/8/layout/lProcess2"/>
    <dgm:cxn modelId="{DAF903F0-616B-4DC4-A7FA-5B877141BDA1}" type="presParOf" srcId="{6F4582E2-ED00-4903-805A-7FF9D0762EB7}" destId="{30376DFA-6F77-48D4-A156-6F0D1324620F}" srcOrd="1" destOrd="0" presId="urn:microsoft.com/office/officeart/2005/8/layout/lProcess2"/>
    <dgm:cxn modelId="{4E95E0EE-242E-430F-AAF2-8BAC3D898AFA}" type="presParOf" srcId="{6F4582E2-ED00-4903-805A-7FF9D0762EB7}" destId="{4836DF30-D2A1-4C17-926C-175BB9FF60D2}" srcOrd="2" destOrd="0" presId="urn:microsoft.com/office/officeart/2005/8/layout/lProcess2"/>
    <dgm:cxn modelId="{A9C63A23-7268-47A6-A8B9-D9E35CA60FF0}" type="presParOf" srcId="{4836DF30-D2A1-4C17-926C-175BB9FF60D2}" destId="{23BF3732-3AE8-410B-9221-16045EA09646}" srcOrd="0" destOrd="0" presId="urn:microsoft.com/office/officeart/2005/8/layout/lProcess2"/>
    <dgm:cxn modelId="{BE1CDD90-485F-450A-A8E6-5709BB95F55D}" type="presParOf" srcId="{4836DF30-D2A1-4C17-926C-175BB9FF60D2}" destId="{0DA503CD-290A-45DE-BAF7-5F1868A8DF33}" srcOrd="1" destOrd="0" presId="urn:microsoft.com/office/officeart/2005/8/layout/lProcess2"/>
    <dgm:cxn modelId="{AFEA0C4B-5143-4A76-A297-C008E3D5A93A}" type="presParOf" srcId="{4836DF30-D2A1-4C17-926C-175BB9FF60D2}" destId="{B6B84ACA-8506-4375-834B-AB4E4E8A5B08}" srcOrd="2" destOrd="0" presId="urn:microsoft.com/office/officeart/2005/8/layout/lProcess2"/>
    <dgm:cxn modelId="{11DB1EF0-D892-4C8B-8BCA-F6D84E457E70}" type="presParOf" srcId="{B6B84ACA-8506-4375-834B-AB4E4E8A5B08}" destId="{53CF1E8E-6D6D-45A8-B55C-18DC0CEFCEBB}" srcOrd="0" destOrd="0" presId="urn:microsoft.com/office/officeart/2005/8/layout/lProcess2"/>
    <dgm:cxn modelId="{6378EFC4-3ED0-4BA7-A79E-DDD2B14E12DC}" type="presParOf" srcId="{53CF1E8E-6D6D-45A8-B55C-18DC0CEFCEBB}" destId="{69EFA66C-14E7-4CFA-9F48-BA0E006C1FB6}" srcOrd="0" destOrd="0" presId="urn:microsoft.com/office/officeart/2005/8/layout/lProcess2"/>
    <dgm:cxn modelId="{13BCD1F9-6B9B-4E7F-8F27-CCDD5BA35E33}" type="presParOf" srcId="{53CF1E8E-6D6D-45A8-B55C-18DC0CEFCEBB}" destId="{34221B3B-3FC7-4755-BD7B-B19CB6FFC3C5}" srcOrd="1" destOrd="0" presId="urn:microsoft.com/office/officeart/2005/8/layout/lProcess2"/>
    <dgm:cxn modelId="{ECAD9C8F-2015-4DCF-B63E-A78B41D8C7A8}" type="presParOf" srcId="{53CF1E8E-6D6D-45A8-B55C-18DC0CEFCEBB}" destId="{7138DF7B-17E6-4234-ACA3-4D0791829486}" srcOrd="2" destOrd="0" presId="urn:microsoft.com/office/officeart/2005/8/layout/lProcess2"/>
    <dgm:cxn modelId="{725BCC90-1256-482B-AB24-6B1CA1F6F67A}" type="presParOf" srcId="{6F4582E2-ED00-4903-805A-7FF9D0762EB7}" destId="{77860F86-CC21-47EE-8162-2621781A0131}" srcOrd="3" destOrd="0" presId="urn:microsoft.com/office/officeart/2005/8/layout/lProcess2"/>
    <dgm:cxn modelId="{A052AFDF-932C-4679-8649-5C7920958359}" type="presParOf" srcId="{6F4582E2-ED00-4903-805A-7FF9D0762EB7}" destId="{CB3CFA17-EB34-4BF0-A168-29673F78EF93}" srcOrd="4" destOrd="0" presId="urn:microsoft.com/office/officeart/2005/8/layout/lProcess2"/>
    <dgm:cxn modelId="{C6273C30-25F1-4B5D-9424-D02C07C13C00}" type="presParOf" srcId="{CB3CFA17-EB34-4BF0-A168-29673F78EF93}" destId="{7AE38FE9-4370-44C1-819C-F9562CAF1AA4}" srcOrd="0" destOrd="0" presId="urn:microsoft.com/office/officeart/2005/8/layout/lProcess2"/>
    <dgm:cxn modelId="{E3CCDB14-AABD-4C70-B5CB-178BBDADE886}" type="presParOf" srcId="{CB3CFA17-EB34-4BF0-A168-29673F78EF93}" destId="{05C57649-6C69-4522-B977-E704CE74CB7D}" srcOrd="1" destOrd="0" presId="urn:microsoft.com/office/officeart/2005/8/layout/lProcess2"/>
    <dgm:cxn modelId="{66EED4E4-F225-4636-B257-269B86A13A27}" type="presParOf" srcId="{CB3CFA17-EB34-4BF0-A168-29673F78EF93}" destId="{2F2C5E7F-C4E8-4E38-87E4-A7A173703CFD}" srcOrd="2" destOrd="0" presId="urn:microsoft.com/office/officeart/2005/8/layout/lProcess2"/>
    <dgm:cxn modelId="{12D209DA-EE7A-4DA8-9813-CA7CAF4E67C3}" type="presParOf" srcId="{2F2C5E7F-C4E8-4E38-87E4-A7A173703CFD}" destId="{EB5C4341-C5C8-4BCE-A382-B5E34D90BD2F}" srcOrd="0" destOrd="0" presId="urn:microsoft.com/office/officeart/2005/8/layout/lProcess2"/>
    <dgm:cxn modelId="{D2C519B8-70C5-42FF-8A73-64AC494A9F98}" type="presParOf" srcId="{EB5C4341-C5C8-4BCE-A382-B5E34D90BD2F}" destId="{FBD6C6D2-EEF7-4432-8746-72214DD182FB}" srcOrd="0" destOrd="0" presId="urn:microsoft.com/office/officeart/2005/8/layout/lProcess2"/>
    <dgm:cxn modelId="{44D98211-EB7C-4E1C-9023-6F917715851C}" type="presParOf" srcId="{EB5C4341-C5C8-4BCE-A382-B5E34D90BD2F}" destId="{1B9E73B7-0CDC-45C7-A6D1-077D8BFECF3C}" srcOrd="1" destOrd="0" presId="urn:microsoft.com/office/officeart/2005/8/layout/lProcess2"/>
    <dgm:cxn modelId="{BDE07B73-313B-46D9-B45D-18E22C1411AE}" type="presParOf" srcId="{EB5C4341-C5C8-4BCE-A382-B5E34D90BD2F}" destId="{9F818A9A-E314-4F2E-825E-1B87F8F84F0B}" srcOrd="2" destOrd="0" presId="urn:microsoft.com/office/officeart/2005/8/layout/lProcess2"/>
  </dgm:cxnLst>
  <dgm:bg>
    <a:effectLst>
      <a:glow rad="25400">
        <a:schemeClr val="accent1">
          <a:alpha val="36000"/>
        </a:schemeClr>
      </a:glow>
      <a:outerShdw blurRad="76200" dir="13500000" sy="23000" kx="1200000" algn="br" rotWithShape="0">
        <a:prstClr val="black">
          <a:alpha val="1000"/>
        </a:prstClr>
      </a:outerShdw>
      <a:softEdge rad="38100"/>
    </a:effectLst>
  </dgm:bg>
  <dgm:whole>
    <a:ln>
      <a:solidFill>
        <a:schemeClr val="bg2"/>
      </a:solidFill>
    </a:ln>
  </dgm:whole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69D9-B338-443A-A105-0C8B389EF60E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D7DE-BDFD-4A82-8293-C543C92E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78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78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160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010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75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53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9000">
              <a:srgbClr val="9CB86E"/>
            </a:gs>
            <a:gs pos="69750">
              <a:srgbClr val="26751F"/>
            </a:gs>
            <a:gs pos="62500">
              <a:srgbClr val="377F2A"/>
            </a:gs>
            <a:gs pos="48000">
              <a:srgbClr val="599241"/>
            </a:gs>
            <a:gs pos="77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microsoft.com/office/2007/relationships/media" Target="../media/media1.wma"/><Relationship Id="rId5" Type="http://schemas.openxmlformats.org/officeDocument/2006/relationships/image" Target="../media/image7.png"/><Relationship Id="rId1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mailto:siisamoti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19" b="10756"/>
          <a:stretch/>
        </p:blipFill>
        <p:spPr>
          <a:xfrm>
            <a:off x="333656" y="228600"/>
            <a:ext cx="8476687" cy="639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5" y="243113"/>
            <a:ext cx="8476687" cy="638265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762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স্বাগত</a:t>
            </a:r>
            <a:r>
              <a:rPr lang="bn-BD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75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514600" y="0"/>
            <a:ext cx="5791200" cy="457200"/>
          </a:xfrm>
          <a:prstGeom prst="round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দলের</a:t>
            </a:r>
            <a:r>
              <a:rPr lang="en-US" sz="8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8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2345"/>
            <a:ext cx="81534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সরঞ্জামবিহীন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সরঞ্জামসহ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জিম-এর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তালিকা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61" y="914400"/>
            <a:ext cx="62865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7467600" y="6400800"/>
            <a:ext cx="685800" cy="3048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695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12091" y="-356195"/>
            <a:ext cx="8327109" cy="6966857"/>
          </a:xfrm>
          <a:custGeom>
            <a:avLst/>
            <a:gdLst>
              <a:gd name="connsiteX0" fmla="*/ 278946 w 7913963"/>
              <a:gd name="connsiteY0" fmla="*/ 406400 h 5805714"/>
              <a:gd name="connsiteX1" fmla="*/ 438603 w 7913963"/>
              <a:gd name="connsiteY1" fmla="*/ 435428 h 5805714"/>
              <a:gd name="connsiteX2" fmla="*/ 772431 w 7913963"/>
              <a:gd name="connsiteY2" fmla="*/ 740228 h 5805714"/>
              <a:gd name="connsiteX3" fmla="*/ 815974 w 7913963"/>
              <a:gd name="connsiteY3" fmla="*/ 769257 h 5805714"/>
              <a:gd name="connsiteX4" fmla="*/ 845003 w 7913963"/>
              <a:gd name="connsiteY4" fmla="*/ 682171 h 5805714"/>
              <a:gd name="connsiteX5" fmla="*/ 874031 w 7913963"/>
              <a:gd name="connsiteY5" fmla="*/ 493486 h 5805714"/>
              <a:gd name="connsiteX6" fmla="*/ 903060 w 7913963"/>
              <a:gd name="connsiteY6" fmla="*/ 406400 h 5805714"/>
              <a:gd name="connsiteX7" fmla="*/ 1164317 w 7913963"/>
              <a:gd name="connsiteY7" fmla="*/ 449943 h 5805714"/>
              <a:gd name="connsiteX8" fmla="*/ 1222374 w 7913963"/>
              <a:gd name="connsiteY8" fmla="*/ 522514 h 5805714"/>
              <a:gd name="connsiteX9" fmla="*/ 1309460 w 7913963"/>
              <a:gd name="connsiteY9" fmla="*/ 740228 h 5805714"/>
              <a:gd name="connsiteX10" fmla="*/ 1353003 w 7913963"/>
              <a:gd name="connsiteY10" fmla="*/ 783771 h 5805714"/>
              <a:gd name="connsiteX11" fmla="*/ 1382031 w 7913963"/>
              <a:gd name="connsiteY11" fmla="*/ 841828 h 5805714"/>
              <a:gd name="connsiteX12" fmla="*/ 1527174 w 7913963"/>
              <a:gd name="connsiteY12" fmla="*/ 304800 h 5805714"/>
              <a:gd name="connsiteX13" fmla="*/ 1628774 w 7913963"/>
              <a:gd name="connsiteY13" fmla="*/ 0 h 5805714"/>
              <a:gd name="connsiteX14" fmla="*/ 1715860 w 7913963"/>
              <a:gd name="connsiteY14" fmla="*/ 43543 h 5805714"/>
              <a:gd name="connsiteX15" fmla="*/ 1759403 w 7913963"/>
              <a:gd name="connsiteY15" fmla="*/ 101600 h 5805714"/>
              <a:gd name="connsiteX16" fmla="*/ 1788431 w 7913963"/>
              <a:gd name="connsiteY16" fmla="*/ 145143 h 5805714"/>
              <a:gd name="connsiteX17" fmla="*/ 1831974 w 7913963"/>
              <a:gd name="connsiteY17" fmla="*/ 203200 h 5805714"/>
              <a:gd name="connsiteX18" fmla="*/ 1861003 w 7913963"/>
              <a:gd name="connsiteY18" fmla="*/ 261257 h 5805714"/>
              <a:gd name="connsiteX19" fmla="*/ 1919060 w 7913963"/>
              <a:gd name="connsiteY19" fmla="*/ 464457 h 5805714"/>
              <a:gd name="connsiteX20" fmla="*/ 1948088 w 7913963"/>
              <a:gd name="connsiteY20" fmla="*/ 522514 h 5805714"/>
              <a:gd name="connsiteX21" fmla="*/ 1977117 w 7913963"/>
              <a:gd name="connsiteY21" fmla="*/ 595086 h 5805714"/>
              <a:gd name="connsiteX22" fmla="*/ 1991631 w 7913963"/>
              <a:gd name="connsiteY22" fmla="*/ 638628 h 5805714"/>
              <a:gd name="connsiteX23" fmla="*/ 2035174 w 7913963"/>
              <a:gd name="connsiteY23" fmla="*/ 653143 h 5805714"/>
              <a:gd name="connsiteX24" fmla="*/ 2165803 w 7913963"/>
              <a:gd name="connsiteY24" fmla="*/ 566057 h 5805714"/>
              <a:gd name="connsiteX25" fmla="*/ 2223860 w 7913963"/>
              <a:gd name="connsiteY25" fmla="*/ 551543 h 5805714"/>
              <a:gd name="connsiteX26" fmla="*/ 2369003 w 7913963"/>
              <a:gd name="connsiteY26" fmla="*/ 595086 h 5805714"/>
              <a:gd name="connsiteX27" fmla="*/ 2412546 w 7913963"/>
              <a:gd name="connsiteY27" fmla="*/ 624114 h 5805714"/>
              <a:gd name="connsiteX28" fmla="*/ 2441574 w 7913963"/>
              <a:gd name="connsiteY28" fmla="*/ 667657 h 5805714"/>
              <a:gd name="connsiteX29" fmla="*/ 2499631 w 7913963"/>
              <a:gd name="connsiteY29" fmla="*/ 653143 h 5805714"/>
              <a:gd name="connsiteX30" fmla="*/ 2557688 w 7913963"/>
              <a:gd name="connsiteY30" fmla="*/ 624114 h 5805714"/>
              <a:gd name="connsiteX31" fmla="*/ 2601231 w 7913963"/>
              <a:gd name="connsiteY31" fmla="*/ 609600 h 5805714"/>
              <a:gd name="connsiteX32" fmla="*/ 2818946 w 7913963"/>
              <a:gd name="connsiteY32" fmla="*/ 667657 h 5805714"/>
              <a:gd name="connsiteX33" fmla="*/ 2935060 w 7913963"/>
              <a:gd name="connsiteY33" fmla="*/ 754743 h 5805714"/>
              <a:gd name="connsiteX34" fmla="*/ 2993117 w 7913963"/>
              <a:gd name="connsiteY34" fmla="*/ 769257 h 5805714"/>
              <a:gd name="connsiteX35" fmla="*/ 3094717 w 7913963"/>
              <a:gd name="connsiteY35" fmla="*/ 624114 h 5805714"/>
              <a:gd name="connsiteX36" fmla="*/ 3196317 w 7913963"/>
              <a:gd name="connsiteY36" fmla="*/ 638628 h 5805714"/>
              <a:gd name="connsiteX37" fmla="*/ 3283403 w 7913963"/>
              <a:gd name="connsiteY37" fmla="*/ 711200 h 5805714"/>
              <a:gd name="connsiteX38" fmla="*/ 3326946 w 7913963"/>
              <a:gd name="connsiteY38" fmla="*/ 696686 h 5805714"/>
              <a:gd name="connsiteX39" fmla="*/ 3414031 w 7913963"/>
              <a:gd name="connsiteY39" fmla="*/ 609600 h 5805714"/>
              <a:gd name="connsiteX40" fmla="*/ 3457574 w 7913963"/>
              <a:gd name="connsiteY40" fmla="*/ 595086 h 5805714"/>
              <a:gd name="connsiteX41" fmla="*/ 3646260 w 7913963"/>
              <a:gd name="connsiteY41" fmla="*/ 580571 h 5805714"/>
              <a:gd name="connsiteX42" fmla="*/ 3675288 w 7913963"/>
              <a:gd name="connsiteY42" fmla="*/ 537028 h 5805714"/>
              <a:gd name="connsiteX43" fmla="*/ 3834946 w 7913963"/>
              <a:gd name="connsiteY43" fmla="*/ 537028 h 5805714"/>
              <a:gd name="connsiteX44" fmla="*/ 3922031 w 7913963"/>
              <a:gd name="connsiteY44" fmla="*/ 624114 h 5805714"/>
              <a:gd name="connsiteX45" fmla="*/ 3994603 w 7913963"/>
              <a:gd name="connsiteY45" fmla="*/ 696686 h 5805714"/>
              <a:gd name="connsiteX46" fmla="*/ 4096203 w 7913963"/>
              <a:gd name="connsiteY46" fmla="*/ 754743 h 5805714"/>
              <a:gd name="connsiteX47" fmla="*/ 4342946 w 7913963"/>
              <a:gd name="connsiteY47" fmla="*/ 870857 h 5805714"/>
              <a:gd name="connsiteX48" fmla="*/ 4473574 w 7913963"/>
              <a:gd name="connsiteY48" fmla="*/ 856343 h 5805714"/>
              <a:gd name="connsiteX49" fmla="*/ 4531631 w 7913963"/>
              <a:gd name="connsiteY49" fmla="*/ 798286 h 5805714"/>
              <a:gd name="connsiteX50" fmla="*/ 4633231 w 7913963"/>
              <a:gd name="connsiteY50" fmla="*/ 566057 h 5805714"/>
              <a:gd name="connsiteX51" fmla="*/ 4662260 w 7913963"/>
              <a:gd name="connsiteY51" fmla="*/ 508000 h 5805714"/>
              <a:gd name="connsiteX52" fmla="*/ 4763860 w 7913963"/>
              <a:gd name="connsiteY52" fmla="*/ 435428 h 5805714"/>
              <a:gd name="connsiteX53" fmla="*/ 4909003 w 7913963"/>
              <a:gd name="connsiteY53" fmla="*/ 449943 h 5805714"/>
              <a:gd name="connsiteX54" fmla="*/ 4952546 w 7913963"/>
              <a:gd name="connsiteY54" fmla="*/ 464457 h 5805714"/>
              <a:gd name="connsiteX55" fmla="*/ 5068660 w 7913963"/>
              <a:gd name="connsiteY55" fmla="*/ 377371 h 5805714"/>
              <a:gd name="connsiteX56" fmla="*/ 5141231 w 7913963"/>
              <a:gd name="connsiteY56" fmla="*/ 246743 h 5805714"/>
              <a:gd name="connsiteX57" fmla="*/ 5242831 w 7913963"/>
              <a:gd name="connsiteY57" fmla="*/ 290286 h 5805714"/>
              <a:gd name="connsiteX58" fmla="*/ 5300888 w 7913963"/>
              <a:gd name="connsiteY58" fmla="*/ 362857 h 5805714"/>
              <a:gd name="connsiteX59" fmla="*/ 5358946 w 7913963"/>
              <a:gd name="connsiteY59" fmla="*/ 420914 h 5805714"/>
              <a:gd name="connsiteX60" fmla="*/ 5387974 w 7913963"/>
              <a:gd name="connsiteY60" fmla="*/ 478971 h 5805714"/>
              <a:gd name="connsiteX61" fmla="*/ 5431517 w 7913963"/>
              <a:gd name="connsiteY61" fmla="*/ 508000 h 5805714"/>
              <a:gd name="connsiteX62" fmla="*/ 5475060 w 7913963"/>
              <a:gd name="connsiteY62" fmla="*/ 551543 h 5805714"/>
              <a:gd name="connsiteX63" fmla="*/ 5562146 w 7913963"/>
              <a:gd name="connsiteY63" fmla="*/ 580571 h 5805714"/>
              <a:gd name="connsiteX64" fmla="*/ 5765346 w 7913963"/>
              <a:gd name="connsiteY64" fmla="*/ 740228 h 5805714"/>
              <a:gd name="connsiteX65" fmla="*/ 5823403 w 7913963"/>
              <a:gd name="connsiteY65" fmla="*/ 783771 h 5805714"/>
              <a:gd name="connsiteX66" fmla="*/ 5895974 w 7913963"/>
              <a:gd name="connsiteY66" fmla="*/ 769257 h 5805714"/>
              <a:gd name="connsiteX67" fmla="*/ 5968546 w 7913963"/>
              <a:gd name="connsiteY67" fmla="*/ 682171 h 5805714"/>
              <a:gd name="connsiteX68" fmla="*/ 6026603 w 7913963"/>
              <a:gd name="connsiteY68" fmla="*/ 595086 h 5805714"/>
              <a:gd name="connsiteX69" fmla="*/ 6128203 w 7913963"/>
              <a:gd name="connsiteY69" fmla="*/ 420914 h 5805714"/>
              <a:gd name="connsiteX70" fmla="*/ 6186260 w 7913963"/>
              <a:gd name="connsiteY70" fmla="*/ 362857 h 5805714"/>
              <a:gd name="connsiteX71" fmla="*/ 6244317 w 7913963"/>
              <a:gd name="connsiteY71" fmla="*/ 348343 h 5805714"/>
              <a:gd name="connsiteX72" fmla="*/ 6316888 w 7913963"/>
              <a:gd name="connsiteY72" fmla="*/ 377371 h 5805714"/>
              <a:gd name="connsiteX73" fmla="*/ 6360431 w 7913963"/>
              <a:gd name="connsiteY73" fmla="*/ 464457 h 5805714"/>
              <a:gd name="connsiteX74" fmla="*/ 6403974 w 7913963"/>
              <a:gd name="connsiteY74" fmla="*/ 522514 h 5805714"/>
              <a:gd name="connsiteX75" fmla="*/ 6433003 w 7913963"/>
              <a:gd name="connsiteY75" fmla="*/ 580571 h 5805714"/>
              <a:gd name="connsiteX76" fmla="*/ 6476546 w 7913963"/>
              <a:gd name="connsiteY76" fmla="*/ 667657 h 5805714"/>
              <a:gd name="connsiteX77" fmla="*/ 6636203 w 7913963"/>
              <a:gd name="connsiteY77" fmla="*/ 653143 h 5805714"/>
              <a:gd name="connsiteX78" fmla="*/ 6679746 w 7913963"/>
              <a:gd name="connsiteY78" fmla="*/ 638628 h 5805714"/>
              <a:gd name="connsiteX79" fmla="*/ 6810374 w 7913963"/>
              <a:gd name="connsiteY79" fmla="*/ 609600 h 5805714"/>
              <a:gd name="connsiteX80" fmla="*/ 6911974 w 7913963"/>
              <a:gd name="connsiteY80" fmla="*/ 638628 h 5805714"/>
              <a:gd name="connsiteX81" fmla="*/ 6955517 w 7913963"/>
              <a:gd name="connsiteY81" fmla="*/ 653143 h 5805714"/>
              <a:gd name="connsiteX82" fmla="*/ 7100660 w 7913963"/>
              <a:gd name="connsiteY82" fmla="*/ 812800 h 5805714"/>
              <a:gd name="connsiteX83" fmla="*/ 7144203 w 7913963"/>
              <a:gd name="connsiteY83" fmla="*/ 899886 h 5805714"/>
              <a:gd name="connsiteX84" fmla="*/ 7216774 w 7913963"/>
              <a:gd name="connsiteY84" fmla="*/ 1117600 h 5805714"/>
              <a:gd name="connsiteX85" fmla="*/ 7231288 w 7913963"/>
              <a:gd name="connsiteY85" fmla="*/ 1161143 h 5805714"/>
              <a:gd name="connsiteX86" fmla="*/ 7274831 w 7913963"/>
              <a:gd name="connsiteY86" fmla="*/ 1175657 h 5805714"/>
              <a:gd name="connsiteX87" fmla="*/ 7202260 w 7913963"/>
              <a:gd name="connsiteY87" fmla="*/ 1669143 h 5805714"/>
              <a:gd name="connsiteX88" fmla="*/ 7158717 w 7913963"/>
              <a:gd name="connsiteY88" fmla="*/ 1741714 h 5805714"/>
              <a:gd name="connsiteX89" fmla="*/ 6999060 w 7913963"/>
              <a:gd name="connsiteY89" fmla="*/ 1857828 h 5805714"/>
              <a:gd name="connsiteX90" fmla="*/ 7129688 w 7913963"/>
              <a:gd name="connsiteY90" fmla="*/ 1886857 h 5805714"/>
              <a:gd name="connsiteX91" fmla="*/ 7507060 w 7913963"/>
              <a:gd name="connsiteY91" fmla="*/ 1901371 h 5805714"/>
              <a:gd name="connsiteX92" fmla="*/ 7478031 w 7913963"/>
              <a:gd name="connsiteY92" fmla="*/ 2046514 h 5805714"/>
              <a:gd name="connsiteX93" fmla="*/ 7507060 w 7913963"/>
              <a:gd name="connsiteY93" fmla="*/ 2307771 h 5805714"/>
              <a:gd name="connsiteX94" fmla="*/ 7536088 w 7913963"/>
              <a:gd name="connsiteY94" fmla="*/ 2351314 h 5805714"/>
              <a:gd name="connsiteX95" fmla="*/ 7695746 w 7913963"/>
              <a:gd name="connsiteY95" fmla="*/ 2293257 h 5805714"/>
              <a:gd name="connsiteX96" fmla="*/ 7724774 w 7913963"/>
              <a:gd name="connsiteY96" fmla="*/ 2220686 h 5805714"/>
              <a:gd name="connsiteX97" fmla="*/ 7681231 w 7913963"/>
              <a:gd name="connsiteY97" fmla="*/ 2293257 h 5805714"/>
              <a:gd name="connsiteX98" fmla="*/ 7521574 w 7913963"/>
              <a:gd name="connsiteY98" fmla="*/ 2641600 h 5805714"/>
              <a:gd name="connsiteX99" fmla="*/ 7492546 w 7913963"/>
              <a:gd name="connsiteY99" fmla="*/ 2772228 h 5805714"/>
              <a:gd name="connsiteX100" fmla="*/ 7463517 w 7913963"/>
              <a:gd name="connsiteY100" fmla="*/ 2859314 h 5805714"/>
              <a:gd name="connsiteX101" fmla="*/ 7434488 w 7913963"/>
              <a:gd name="connsiteY101" fmla="*/ 2975428 h 5805714"/>
              <a:gd name="connsiteX102" fmla="*/ 7449003 w 7913963"/>
              <a:gd name="connsiteY102" fmla="*/ 3033486 h 5805714"/>
              <a:gd name="connsiteX103" fmla="*/ 7608660 w 7913963"/>
              <a:gd name="connsiteY103" fmla="*/ 3149600 h 5805714"/>
              <a:gd name="connsiteX104" fmla="*/ 7869917 w 7913963"/>
              <a:gd name="connsiteY104" fmla="*/ 3251200 h 5805714"/>
              <a:gd name="connsiteX105" fmla="*/ 7913460 w 7913963"/>
              <a:gd name="connsiteY105" fmla="*/ 3280228 h 5805714"/>
              <a:gd name="connsiteX106" fmla="*/ 7869917 w 7913963"/>
              <a:gd name="connsiteY106" fmla="*/ 3512457 h 5805714"/>
              <a:gd name="connsiteX107" fmla="*/ 7855403 w 7913963"/>
              <a:gd name="connsiteY107" fmla="*/ 3585028 h 5805714"/>
              <a:gd name="connsiteX108" fmla="*/ 7826374 w 7913963"/>
              <a:gd name="connsiteY108" fmla="*/ 3672114 h 5805714"/>
              <a:gd name="connsiteX109" fmla="*/ 7782831 w 7913963"/>
              <a:gd name="connsiteY109" fmla="*/ 3991428 h 5805714"/>
              <a:gd name="connsiteX110" fmla="*/ 7768317 w 7913963"/>
              <a:gd name="connsiteY110" fmla="*/ 4034971 h 5805714"/>
              <a:gd name="connsiteX111" fmla="*/ 7695746 w 7913963"/>
              <a:gd name="connsiteY111" fmla="*/ 4165600 h 5805714"/>
              <a:gd name="connsiteX112" fmla="*/ 7652203 w 7913963"/>
              <a:gd name="connsiteY112" fmla="*/ 4122057 h 5805714"/>
              <a:gd name="connsiteX113" fmla="*/ 7579631 w 7913963"/>
              <a:gd name="connsiteY113" fmla="*/ 4223657 h 5805714"/>
              <a:gd name="connsiteX114" fmla="*/ 7550603 w 7913963"/>
              <a:gd name="connsiteY114" fmla="*/ 4296228 h 5805714"/>
              <a:gd name="connsiteX115" fmla="*/ 7507060 w 7913963"/>
              <a:gd name="connsiteY115" fmla="*/ 4499428 h 5805714"/>
              <a:gd name="connsiteX116" fmla="*/ 7419974 w 7913963"/>
              <a:gd name="connsiteY116" fmla="*/ 4804228 h 5805714"/>
              <a:gd name="connsiteX117" fmla="*/ 7318374 w 7913963"/>
              <a:gd name="connsiteY117" fmla="*/ 5094514 h 5805714"/>
              <a:gd name="connsiteX118" fmla="*/ 7289346 w 7913963"/>
              <a:gd name="connsiteY118" fmla="*/ 5138057 h 5805714"/>
              <a:gd name="connsiteX119" fmla="*/ 7245803 w 7913963"/>
              <a:gd name="connsiteY119" fmla="*/ 5021943 h 5805714"/>
              <a:gd name="connsiteX120" fmla="*/ 7216774 w 7913963"/>
              <a:gd name="connsiteY120" fmla="*/ 4963886 h 5805714"/>
              <a:gd name="connsiteX121" fmla="*/ 7158717 w 7913963"/>
              <a:gd name="connsiteY121" fmla="*/ 4847771 h 5805714"/>
              <a:gd name="connsiteX122" fmla="*/ 7071631 w 7913963"/>
              <a:gd name="connsiteY122" fmla="*/ 4876800 h 5805714"/>
              <a:gd name="connsiteX123" fmla="*/ 6941003 w 7913963"/>
              <a:gd name="connsiteY123" fmla="*/ 5007428 h 5805714"/>
              <a:gd name="connsiteX124" fmla="*/ 6781346 w 7913963"/>
              <a:gd name="connsiteY124" fmla="*/ 5225143 h 5805714"/>
              <a:gd name="connsiteX125" fmla="*/ 6737803 w 7913963"/>
              <a:gd name="connsiteY125" fmla="*/ 5268686 h 5805714"/>
              <a:gd name="connsiteX126" fmla="*/ 6665231 w 7913963"/>
              <a:gd name="connsiteY126" fmla="*/ 5283200 h 5805714"/>
              <a:gd name="connsiteX127" fmla="*/ 6549117 w 7913963"/>
              <a:gd name="connsiteY127" fmla="*/ 5268686 h 5805714"/>
              <a:gd name="connsiteX128" fmla="*/ 6403974 w 7913963"/>
              <a:gd name="connsiteY128" fmla="*/ 5050971 h 5805714"/>
              <a:gd name="connsiteX129" fmla="*/ 6345917 w 7913963"/>
              <a:gd name="connsiteY129" fmla="*/ 4949371 h 5805714"/>
              <a:gd name="connsiteX130" fmla="*/ 6287860 w 7913963"/>
              <a:gd name="connsiteY130" fmla="*/ 4847771 h 5805714"/>
              <a:gd name="connsiteX131" fmla="*/ 6229803 w 7913963"/>
              <a:gd name="connsiteY131" fmla="*/ 4876800 h 5805714"/>
              <a:gd name="connsiteX132" fmla="*/ 6186260 w 7913963"/>
              <a:gd name="connsiteY132" fmla="*/ 4978400 h 5805714"/>
              <a:gd name="connsiteX133" fmla="*/ 6142717 w 7913963"/>
              <a:gd name="connsiteY133" fmla="*/ 5065486 h 5805714"/>
              <a:gd name="connsiteX134" fmla="*/ 6055631 w 7913963"/>
              <a:gd name="connsiteY134" fmla="*/ 5167086 h 5805714"/>
              <a:gd name="connsiteX135" fmla="*/ 5983060 w 7913963"/>
              <a:gd name="connsiteY135" fmla="*/ 5065486 h 5805714"/>
              <a:gd name="connsiteX136" fmla="*/ 5895974 w 7913963"/>
              <a:gd name="connsiteY136" fmla="*/ 4847771 h 5805714"/>
              <a:gd name="connsiteX137" fmla="*/ 5823403 w 7913963"/>
              <a:gd name="connsiteY137" fmla="*/ 4746171 h 5805714"/>
              <a:gd name="connsiteX138" fmla="*/ 5794374 w 7913963"/>
              <a:gd name="connsiteY138" fmla="*/ 4630057 h 5805714"/>
              <a:gd name="connsiteX139" fmla="*/ 5779860 w 7913963"/>
              <a:gd name="connsiteY139" fmla="*/ 4586514 h 5805714"/>
              <a:gd name="connsiteX140" fmla="*/ 5765346 w 7913963"/>
              <a:gd name="connsiteY140" fmla="*/ 4630057 h 5805714"/>
              <a:gd name="connsiteX141" fmla="*/ 5692774 w 7913963"/>
              <a:gd name="connsiteY141" fmla="*/ 4731657 h 5805714"/>
              <a:gd name="connsiteX142" fmla="*/ 5620203 w 7913963"/>
              <a:gd name="connsiteY142" fmla="*/ 4934857 h 5805714"/>
              <a:gd name="connsiteX143" fmla="*/ 5562146 w 7913963"/>
              <a:gd name="connsiteY143" fmla="*/ 5007428 h 5805714"/>
              <a:gd name="connsiteX144" fmla="*/ 5460546 w 7913963"/>
              <a:gd name="connsiteY144" fmla="*/ 5094514 h 5805714"/>
              <a:gd name="connsiteX145" fmla="*/ 5344431 w 7913963"/>
              <a:gd name="connsiteY145" fmla="*/ 5181600 h 5805714"/>
              <a:gd name="connsiteX146" fmla="*/ 5155746 w 7913963"/>
              <a:gd name="connsiteY146" fmla="*/ 5399314 h 5805714"/>
              <a:gd name="connsiteX147" fmla="*/ 5083174 w 7913963"/>
              <a:gd name="connsiteY147" fmla="*/ 5413828 h 5805714"/>
              <a:gd name="connsiteX148" fmla="*/ 5025117 w 7913963"/>
              <a:gd name="connsiteY148" fmla="*/ 5428343 h 5805714"/>
              <a:gd name="connsiteX149" fmla="*/ 4996088 w 7913963"/>
              <a:gd name="connsiteY149" fmla="*/ 5384800 h 5805714"/>
              <a:gd name="connsiteX150" fmla="*/ 4952546 w 7913963"/>
              <a:gd name="connsiteY150" fmla="*/ 5196114 h 5805714"/>
              <a:gd name="connsiteX151" fmla="*/ 4938031 w 7913963"/>
              <a:gd name="connsiteY151" fmla="*/ 5123543 h 5805714"/>
              <a:gd name="connsiteX152" fmla="*/ 4952546 w 7913963"/>
              <a:gd name="connsiteY152" fmla="*/ 4963886 h 5805714"/>
              <a:gd name="connsiteX153" fmla="*/ 4909003 w 7913963"/>
              <a:gd name="connsiteY153" fmla="*/ 4949371 h 5805714"/>
              <a:gd name="connsiteX154" fmla="*/ 4836431 w 7913963"/>
              <a:gd name="connsiteY154" fmla="*/ 4920343 h 5805714"/>
              <a:gd name="connsiteX155" fmla="*/ 4763860 w 7913963"/>
              <a:gd name="connsiteY155" fmla="*/ 4905828 h 5805714"/>
              <a:gd name="connsiteX156" fmla="*/ 4720317 w 7913963"/>
              <a:gd name="connsiteY156" fmla="*/ 4891314 h 5805714"/>
              <a:gd name="connsiteX157" fmla="*/ 4691288 w 7913963"/>
              <a:gd name="connsiteY157" fmla="*/ 4847771 h 5805714"/>
              <a:gd name="connsiteX158" fmla="*/ 4618717 w 7913963"/>
              <a:gd name="connsiteY158" fmla="*/ 4920343 h 5805714"/>
              <a:gd name="connsiteX159" fmla="*/ 4444546 w 7913963"/>
              <a:gd name="connsiteY159" fmla="*/ 5254171 h 5805714"/>
              <a:gd name="connsiteX160" fmla="*/ 4241346 w 7913963"/>
              <a:gd name="connsiteY160" fmla="*/ 5573486 h 5805714"/>
              <a:gd name="connsiteX161" fmla="*/ 4125231 w 7913963"/>
              <a:gd name="connsiteY161" fmla="*/ 5791200 h 5805714"/>
              <a:gd name="connsiteX162" fmla="*/ 4038146 w 7913963"/>
              <a:gd name="connsiteY162" fmla="*/ 5805714 h 5805714"/>
              <a:gd name="connsiteX163" fmla="*/ 3994603 w 7913963"/>
              <a:gd name="connsiteY163" fmla="*/ 5733143 h 5805714"/>
              <a:gd name="connsiteX164" fmla="*/ 3863974 w 7913963"/>
              <a:gd name="connsiteY164" fmla="*/ 5602514 h 5805714"/>
              <a:gd name="connsiteX165" fmla="*/ 3791403 w 7913963"/>
              <a:gd name="connsiteY165" fmla="*/ 5471886 h 5805714"/>
              <a:gd name="connsiteX166" fmla="*/ 3776888 w 7913963"/>
              <a:gd name="connsiteY166" fmla="*/ 5399314 h 5805714"/>
              <a:gd name="connsiteX167" fmla="*/ 3747860 w 7913963"/>
              <a:gd name="connsiteY167" fmla="*/ 5312228 h 5805714"/>
              <a:gd name="connsiteX168" fmla="*/ 3718831 w 7913963"/>
              <a:gd name="connsiteY168" fmla="*/ 5355771 h 5805714"/>
              <a:gd name="connsiteX169" fmla="*/ 3559174 w 7913963"/>
              <a:gd name="connsiteY169" fmla="*/ 5268686 h 5805714"/>
              <a:gd name="connsiteX170" fmla="*/ 3530146 w 7913963"/>
              <a:gd name="connsiteY170" fmla="*/ 5181600 h 5805714"/>
              <a:gd name="connsiteX171" fmla="*/ 3515631 w 7913963"/>
              <a:gd name="connsiteY171" fmla="*/ 5109028 h 5805714"/>
              <a:gd name="connsiteX172" fmla="*/ 3501117 w 7913963"/>
              <a:gd name="connsiteY172" fmla="*/ 5050971 h 5805714"/>
              <a:gd name="connsiteX173" fmla="*/ 3515631 w 7913963"/>
              <a:gd name="connsiteY173" fmla="*/ 4978400 h 5805714"/>
              <a:gd name="connsiteX174" fmla="*/ 3559174 w 7913963"/>
              <a:gd name="connsiteY174" fmla="*/ 5021943 h 5805714"/>
              <a:gd name="connsiteX175" fmla="*/ 3588203 w 7913963"/>
              <a:gd name="connsiteY175" fmla="*/ 5094514 h 5805714"/>
              <a:gd name="connsiteX176" fmla="*/ 3573688 w 7913963"/>
              <a:gd name="connsiteY176" fmla="*/ 5152571 h 5805714"/>
              <a:gd name="connsiteX177" fmla="*/ 3530146 w 7913963"/>
              <a:gd name="connsiteY177" fmla="*/ 5225143 h 5805714"/>
              <a:gd name="connsiteX178" fmla="*/ 3399517 w 7913963"/>
              <a:gd name="connsiteY178" fmla="*/ 5341257 h 5805714"/>
              <a:gd name="connsiteX179" fmla="*/ 3181803 w 7913963"/>
              <a:gd name="connsiteY179" fmla="*/ 5384800 h 5805714"/>
              <a:gd name="connsiteX180" fmla="*/ 2702831 w 7913963"/>
              <a:gd name="connsiteY180" fmla="*/ 5370286 h 5805714"/>
              <a:gd name="connsiteX181" fmla="*/ 2659288 w 7913963"/>
              <a:gd name="connsiteY181" fmla="*/ 5341257 h 5805714"/>
              <a:gd name="connsiteX182" fmla="*/ 2586717 w 7913963"/>
              <a:gd name="connsiteY182" fmla="*/ 5326743 h 5805714"/>
              <a:gd name="connsiteX183" fmla="*/ 2267403 w 7913963"/>
              <a:gd name="connsiteY183" fmla="*/ 5341257 h 5805714"/>
              <a:gd name="connsiteX184" fmla="*/ 2078717 w 7913963"/>
              <a:gd name="connsiteY184" fmla="*/ 5399314 h 5805714"/>
              <a:gd name="connsiteX185" fmla="*/ 1962603 w 7913963"/>
              <a:gd name="connsiteY185" fmla="*/ 5413828 h 5805714"/>
              <a:gd name="connsiteX186" fmla="*/ 1817460 w 7913963"/>
              <a:gd name="connsiteY186" fmla="*/ 5399314 h 5805714"/>
              <a:gd name="connsiteX187" fmla="*/ 1802946 w 7913963"/>
              <a:gd name="connsiteY187" fmla="*/ 5355771 h 5805714"/>
              <a:gd name="connsiteX188" fmla="*/ 1846488 w 7913963"/>
              <a:gd name="connsiteY188" fmla="*/ 5326743 h 5805714"/>
              <a:gd name="connsiteX189" fmla="*/ 1991631 w 7913963"/>
              <a:gd name="connsiteY189" fmla="*/ 5355771 h 5805714"/>
              <a:gd name="connsiteX190" fmla="*/ 2006146 w 7913963"/>
              <a:gd name="connsiteY190" fmla="*/ 5457371 h 5805714"/>
              <a:gd name="connsiteX191" fmla="*/ 1991631 w 7913963"/>
              <a:gd name="connsiteY191" fmla="*/ 5544457 h 5805714"/>
              <a:gd name="connsiteX192" fmla="*/ 1875517 w 7913963"/>
              <a:gd name="connsiteY192" fmla="*/ 5660571 h 5805714"/>
              <a:gd name="connsiteX193" fmla="*/ 1817460 w 7913963"/>
              <a:gd name="connsiteY193" fmla="*/ 5675086 h 5805714"/>
              <a:gd name="connsiteX194" fmla="*/ 1643288 w 7913963"/>
              <a:gd name="connsiteY194" fmla="*/ 5660571 h 5805714"/>
              <a:gd name="connsiteX195" fmla="*/ 1527174 w 7913963"/>
              <a:gd name="connsiteY195" fmla="*/ 5544457 h 5805714"/>
              <a:gd name="connsiteX196" fmla="*/ 1396546 w 7913963"/>
              <a:gd name="connsiteY196" fmla="*/ 5370286 h 5805714"/>
              <a:gd name="connsiteX197" fmla="*/ 1222374 w 7913963"/>
              <a:gd name="connsiteY197" fmla="*/ 4847771 h 5805714"/>
              <a:gd name="connsiteX198" fmla="*/ 1193346 w 7913963"/>
              <a:gd name="connsiteY198" fmla="*/ 4702628 h 5805714"/>
              <a:gd name="connsiteX199" fmla="*/ 1178831 w 7913963"/>
              <a:gd name="connsiteY199" fmla="*/ 4847771 h 5805714"/>
              <a:gd name="connsiteX200" fmla="*/ 1120774 w 7913963"/>
              <a:gd name="connsiteY200" fmla="*/ 4949371 h 5805714"/>
              <a:gd name="connsiteX201" fmla="*/ 1048203 w 7913963"/>
              <a:gd name="connsiteY201" fmla="*/ 4934857 h 5805714"/>
              <a:gd name="connsiteX202" fmla="*/ 1019174 w 7913963"/>
              <a:gd name="connsiteY202" fmla="*/ 4847771 h 5805714"/>
              <a:gd name="connsiteX203" fmla="*/ 961117 w 7913963"/>
              <a:gd name="connsiteY203" fmla="*/ 4572000 h 5805714"/>
              <a:gd name="connsiteX204" fmla="*/ 946603 w 7913963"/>
              <a:gd name="connsiteY204" fmla="*/ 4513943 h 5805714"/>
              <a:gd name="connsiteX205" fmla="*/ 990146 w 7913963"/>
              <a:gd name="connsiteY205" fmla="*/ 4557486 h 5805714"/>
              <a:gd name="connsiteX206" fmla="*/ 815974 w 7913963"/>
              <a:gd name="connsiteY206" fmla="*/ 4542971 h 5805714"/>
              <a:gd name="connsiteX207" fmla="*/ 569231 w 7913963"/>
              <a:gd name="connsiteY207" fmla="*/ 4484914 h 5805714"/>
              <a:gd name="connsiteX208" fmla="*/ 366031 w 7913963"/>
              <a:gd name="connsiteY208" fmla="*/ 4325257 h 5805714"/>
              <a:gd name="connsiteX209" fmla="*/ 293460 w 7913963"/>
              <a:gd name="connsiteY209" fmla="*/ 4238171 h 5805714"/>
              <a:gd name="connsiteX210" fmla="*/ 249917 w 7913963"/>
              <a:gd name="connsiteY210" fmla="*/ 4209143 h 5805714"/>
              <a:gd name="connsiteX211" fmla="*/ 337003 w 7913963"/>
              <a:gd name="connsiteY211" fmla="*/ 4223657 h 5805714"/>
              <a:gd name="connsiteX212" fmla="*/ 424088 w 7913963"/>
              <a:gd name="connsiteY212" fmla="*/ 4296228 h 5805714"/>
              <a:gd name="connsiteX213" fmla="*/ 540203 w 7913963"/>
              <a:gd name="connsiteY213" fmla="*/ 4354286 h 5805714"/>
              <a:gd name="connsiteX214" fmla="*/ 656317 w 7913963"/>
              <a:gd name="connsiteY214" fmla="*/ 4426857 h 5805714"/>
              <a:gd name="connsiteX215" fmla="*/ 685346 w 7913963"/>
              <a:gd name="connsiteY215" fmla="*/ 4354286 h 5805714"/>
              <a:gd name="connsiteX216" fmla="*/ 612774 w 7913963"/>
              <a:gd name="connsiteY216" fmla="*/ 4122057 h 5805714"/>
              <a:gd name="connsiteX217" fmla="*/ 496660 w 7913963"/>
              <a:gd name="connsiteY217" fmla="*/ 3976914 h 5805714"/>
              <a:gd name="connsiteX218" fmla="*/ 322488 w 7913963"/>
              <a:gd name="connsiteY218" fmla="*/ 3686628 h 5805714"/>
              <a:gd name="connsiteX219" fmla="*/ 264431 w 7913963"/>
              <a:gd name="connsiteY219" fmla="*/ 3599543 h 5805714"/>
              <a:gd name="connsiteX220" fmla="*/ 249917 w 7913963"/>
              <a:gd name="connsiteY220" fmla="*/ 3541486 h 5805714"/>
              <a:gd name="connsiteX221" fmla="*/ 235403 w 7913963"/>
              <a:gd name="connsiteY221" fmla="*/ 3497943 h 5805714"/>
              <a:gd name="connsiteX222" fmla="*/ 278946 w 7913963"/>
              <a:gd name="connsiteY222" fmla="*/ 3541486 h 5805714"/>
              <a:gd name="connsiteX223" fmla="*/ 264431 w 7913963"/>
              <a:gd name="connsiteY223" fmla="*/ 3280228 h 5805714"/>
              <a:gd name="connsiteX224" fmla="*/ 307974 w 7913963"/>
              <a:gd name="connsiteY224" fmla="*/ 3193143 h 5805714"/>
              <a:gd name="connsiteX225" fmla="*/ 395060 w 7913963"/>
              <a:gd name="connsiteY225" fmla="*/ 3222171 h 5805714"/>
              <a:gd name="connsiteX226" fmla="*/ 380546 w 7913963"/>
              <a:gd name="connsiteY226" fmla="*/ 2931886 h 5805714"/>
              <a:gd name="connsiteX227" fmla="*/ 395060 w 7913963"/>
              <a:gd name="connsiteY227" fmla="*/ 2830286 h 5805714"/>
              <a:gd name="connsiteX228" fmla="*/ 467631 w 7913963"/>
              <a:gd name="connsiteY228" fmla="*/ 2801257 h 5805714"/>
              <a:gd name="connsiteX229" fmla="*/ 569231 w 7913963"/>
              <a:gd name="connsiteY229" fmla="*/ 2772228 h 5805714"/>
              <a:gd name="connsiteX230" fmla="*/ 830488 w 7913963"/>
              <a:gd name="connsiteY230" fmla="*/ 2670628 h 5805714"/>
              <a:gd name="connsiteX231" fmla="*/ 903060 w 7913963"/>
              <a:gd name="connsiteY231" fmla="*/ 2612571 h 5805714"/>
              <a:gd name="connsiteX232" fmla="*/ 946603 w 7913963"/>
              <a:gd name="connsiteY232" fmla="*/ 2583543 h 5805714"/>
              <a:gd name="connsiteX233" fmla="*/ 975631 w 7913963"/>
              <a:gd name="connsiteY233" fmla="*/ 2540000 h 5805714"/>
              <a:gd name="connsiteX234" fmla="*/ 946603 w 7913963"/>
              <a:gd name="connsiteY234" fmla="*/ 2452914 h 5805714"/>
              <a:gd name="connsiteX235" fmla="*/ 845003 w 7913963"/>
              <a:gd name="connsiteY235" fmla="*/ 2438400 h 5805714"/>
              <a:gd name="connsiteX236" fmla="*/ 757917 w 7913963"/>
              <a:gd name="connsiteY236" fmla="*/ 2409371 h 5805714"/>
              <a:gd name="connsiteX237" fmla="*/ 656317 w 7913963"/>
              <a:gd name="connsiteY237" fmla="*/ 2394857 h 5805714"/>
              <a:gd name="connsiteX238" fmla="*/ 424088 w 7913963"/>
              <a:gd name="connsiteY238" fmla="*/ 2365828 h 5805714"/>
              <a:gd name="connsiteX239" fmla="*/ 351517 w 7913963"/>
              <a:gd name="connsiteY239" fmla="*/ 2351314 h 5805714"/>
              <a:gd name="connsiteX240" fmla="*/ 264431 w 7913963"/>
              <a:gd name="connsiteY240" fmla="*/ 2322286 h 5805714"/>
              <a:gd name="connsiteX241" fmla="*/ 46717 w 7913963"/>
              <a:gd name="connsiteY241" fmla="*/ 2336800 h 5805714"/>
              <a:gd name="connsiteX242" fmla="*/ 3174 w 7913963"/>
              <a:gd name="connsiteY242" fmla="*/ 2351314 h 5805714"/>
              <a:gd name="connsiteX243" fmla="*/ 177346 w 7913963"/>
              <a:gd name="connsiteY243" fmla="*/ 2322286 h 5805714"/>
              <a:gd name="connsiteX244" fmla="*/ 496660 w 7913963"/>
              <a:gd name="connsiteY244" fmla="*/ 2278743 h 5805714"/>
              <a:gd name="connsiteX245" fmla="*/ 656317 w 7913963"/>
              <a:gd name="connsiteY245" fmla="*/ 2206171 h 5805714"/>
              <a:gd name="connsiteX246" fmla="*/ 874031 w 7913963"/>
              <a:gd name="connsiteY246" fmla="*/ 2119086 h 5805714"/>
              <a:gd name="connsiteX247" fmla="*/ 1033688 w 7913963"/>
              <a:gd name="connsiteY247" fmla="*/ 2017486 h 5805714"/>
              <a:gd name="connsiteX248" fmla="*/ 1164317 w 7913963"/>
              <a:gd name="connsiteY248" fmla="*/ 1959428 h 5805714"/>
              <a:gd name="connsiteX249" fmla="*/ 1294946 w 7913963"/>
              <a:gd name="connsiteY249" fmla="*/ 1872343 h 5805714"/>
              <a:gd name="connsiteX250" fmla="*/ 1265917 w 7913963"/>
              <a:gd name="connsiteY250" fmla="*/ 1770743 h 5805714"/>
              <a:gd name="connsiteX251" fmla="*/ 1062717 w 7913963"/>
              <a:gd name="connsiteY251" fmla="*/ 1698171 h 5805714"/>
              <a:gd name="connsiteX252" fmla="*/ 975631 w 7913963"/>
              <a:gd name="connsiteY252" fmla="*/ 1654628 h 5805714"/>
              <a:gd name="connsiteX253" fmla="*/ 903060 w 7913963"/>
              <a:gd name="connsiteY253" fmla="*/ 1625600 h 5805714"/>
              <a:gd name="connsiteX254" fmla="*/ 859517 w 7913963"/>
              <a:gd name="connsiteY254" fmla="*/ 1596571 h 5805714"/>
              <a:gd name="connsiteX255" fmla="*/ 772431 w 7913963"/>
              <a:gd name="connsiteY255" fmla="*/ 1582057 h 5805714"/>
              <a:gd name="connsiteX256" fmla="*/ 569231 w 7913963"/>
              <a:gd name="connsiteY256" fmla="*/ 1596571 h 5805714"/>
              <a:gd name="connsiteX257" fmla="*/ 409574 w 7913963"/>
              <a:gd name="connsiteY257" fmla="*/ 1625600 h 5805714"/>
              <a:gd name="connsiteX258" fmla="*/ 177346 w 7913963"/>
              <a:gd name="connsiteY258" fmla="*/ 1741714 h 5805714"/>
              <a:gd name="connsiteX259" fmla="*/ 133803 w 7913963"/>
              <a:gd name="connsiteY259" fmla="*/ 1756228 h 5805714"/>
              <a:gd name="connsiteX260" fmla="*/ 90260 w 7913963"/>
              <a:gd name="connsiteY260" fmla="*/ 1683657 h 5805714"/>
              <a:gd name="connsiteX261" fmla="*/ 104774 w 7913963"/>
              <a:gd name="connsiteY261" fmla="*/ 1494971 h 5805714"/>
              <a:gd name="connsiteX262" fmla="*/ 148317 w 7913963"/>
              <a:gd name="connsiteY262" fmla="*/ 1422400 h 5805714"/>
              <a:gd name="connsiteX263" fmla="*/ 206374 w 7913963"/>
              <a:gd name="connsiteY263" fmla="*/ 1320800 h 5805714"/>
              <a:gd name="connsiteX264" fmla="*/ 264431 w 7913963"/>
              <a:gd name="connsiteY264" fmla="*/ 1059543 h 5805714"/>
              <a:gd name="connsiteX265" fmla="*/ 337003 w 7913963"/>
              <a:gd name="connsiteY265" fmla="*/ 986971 h 5805714"/>
              <a:gd name="connsiteX266" fmla="*/ 424088 w 7913963"/>
              <a:gd name="connsiteY266" fmla="*/ 870857 h 5805714"/>
              <a:gd name="connsiteX267" fmla="*/ 380546 w 7913963"/>
              <a:gd name="connsiteY267" fmla="*/ 682171 h 5805714"/>
              <a:gd name="connsiteX268" fmla="*/ 351517 w 7913963"/>
              <a:gd name="connsiteY268" fmla="*/ 464457 h 5805714"/>
              <a:gd name="connsiteX269" fmla="*/ 133803 w 7913963"/>
              <a:gd name="connsiteY269" fmla="*/ 478971 h 5805714"/>
              <a:gd name="connsiteX270" fmla="*/ 177346 w 7913963"/>
              <a:gd name="connsiteY270" fmla="*/ 508000 h 5805714"/>
              <a:gd name="connsiteX271" fmla="*/ 278946 w 7913963"/>
              <a:gd name="connsiteY271" fmla="*/ 537028 h 5805714"/>
              <a:gd name="connsiteX272" fmla="*/ 525688 w 7913963"/>
              <a:gd name="connsiteY272" fmla="*/ 508000 h 5805714"/>
              <a:gd name="connsiteX273" fmla="*/ 569231 w 7913963"/>
              <a:gd name="connsiteY273" fmla="*/ 478971 h 5805714"/>
              <a:gd name="connsiteX274" fmla="*/ 438603 w 7913963"/>
              <a:gd name="connsiteY274" fmla="*/ 464457 h 5805714"/>
              <a:gd name="connsiteX275" fmla="*/ 395060 w 7913963"/>
              <a:gd name="connsiteY275" fmla="*/ 449943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7913963" h="5805714">
                <a:moveTo>
                  <a:pt x="278946" y="406400"/>
                </a:moveTo>
                <a:cubicBezTo>
                  <a:pt x="332165" y="416076"/>
                  <a:pt x="391041" y="409665"/>
                  <a:pt x="438603" y="435428"/>
                </a:cubicBezTo>
                <a:cubicBezTo>
                  <a:pt x="745772" y="601812"/>
                  <a:pt x="514009" y="567945"/>
                  <a:pt x="772431" y="740228"/>
                </a:cubicBezTo>
                <a:lnTo>
                  <a:pt x="815974" y="769257"/>
                </a:lnTo>
                <a:cubicBezTo>
                  <a:pt x="825650" y="740228"/>
                  <a:pt x="838123" y="711986"/>
                  <a:pt x="845003" y="682171"/>
                </a:cubicBezTo>
                <a:cubicBezTo>
                  <a:pt x="872625" y="562477"/>
                  <a:pt x="846197" y="604820"/>
                  <a:pt x="874031" y="493486"/>
                </a:cubicBezTo>
                <a:cubicBezTo>
                  <a:pt x="881452" y="463801"/>
                  <a:pt x="903060" y="406400"/>
                  <a:pt x="903060" y="406400"/>
                </a:cubicBezTo>
                <a:cubicBezTo>
                  <a:pt x="990146" y="420914"/>
                  <a:pt x="1081346" y="419772"/>
                  <a:pt x="1164317" y="449943"/>
                </a:cubicBezTo>
                <a:cubicBezTo>
                  <a:pt x="1193431" y="460530"/>
                  <a:pt x="1208520" y="494806"/>
                  <a:pt x="1222374" y="522514"/>
                </a:cubicBezTo>
                <a:cubicBezTo>
                  <a:pt x="1293185" y="664136"/>
                  <a:pt x="1233366" y="626088"/>
                  <a:pt x="1309460" y="740228"/>
                </a:cubicBezTo>
                <a:cubicBezTo>
                  <a:pt x="1320846" y="757307"/>
                  <a:pt x="1338489" y="769257"/>
                  <a:pt x="1353003" y="783771"/>
                </a:cubicBezTo>
                <a:cubicBezTo>
                  <a:pt x="1362679" y="803123"/>
                  <a:pt x="1371296" y="860614"/>
                  <a:pt x="1382031" y="841828"/>
                </a:cubicBezTo>
                <a:cubicBezTo>
                  <a:pt x="1459010" y="707114"/>
                  <a:pt x="1490948" y="449704"/>
                  <a:pt x="1527174" y="304800"/>
                </a:cubicBezTo>
                <a:cubicBezTo>
                  <a:pt x="1557893" y="181922"/>
                  <a:pt x="1586934" y="111573"/>
                  <a:pt x="1628774" y="0"/>
                </a:cubicBezTo>
                <a:cubicBezTo>
                  <a:pt x="1657803" y="14514"/>
                  <a:pt x="1690242" y="23618"/>
                  <a:pt x="1715860" y="43543"/>
                </a:cubicBezTo>
                <a:cubicBezTo>
                  <a:pt x="1734955" y="58394"/>
                  <a:pt x="1745343" y="81915"/>
                  <a:pt x="1759403" y="101600"/>
                </a:cubicBezTo>
                <a:cubicBezTo>
                  <a:pt x="1769542" y="115795"/>
                  <a:pt x="1778292" y="130948"/>
                  <a:pt x="1788431" y="145143"/>
                </a:cubicBezTo>
                <a:cubicBezTo>
                  <a:pt x="1802491" y="164828"/>
                  <a:pt x="1819153" y="182687"/>
                  <a:pt x="1831974" y="203200"/>
                </a:cubicBezTo>
                <a:cubicBezTo>
                  <a:pt x="1843441" y="221548"/>
                  <a:pt x="1851327" y="241905"/>
                  <a:pt x="1861003" y="261257"/>
                </a:cubicBezTo>
                <a:cubicBezTo>
                  <a:pt x="1879355" y="334666"/>
                  <a:pt x="1891295" y="395044"/>
                  <a:pt x="1919060" y="464457"/>
                </a:cubicBezTo>
                <a:cubicBezTo>
                  <a:pt x="1927096" y="484546"/>
                  <a:pt x="1939301" y="502742"/>
                  <a:pt x="1948088" y="522514"/>
                </a:cubicBezTo>
                <a:cubicBezTo>
                  <a:pt x="1958670" y="546323"/>
                  <a:pt x="1967969" y="570691"/>
                  <a:pt x="1977117" y="595086"/>
                </a:cubicBezTo>
                <a:cubicBezTo>
                  <a:pt x="1982489" y="609411"/>
                  <a:pt x="1980813" y="627810"/>
                  <a:pt x="1991631" y="638628"/>
                </a:cubicBezTo>
                <a:cubicBezTo>
                  <a:pt x="2002449" y="649446"/>
                  <a:pt x="2020660" y="648305"/>
                  <a:pt x="2035174" y="653143"/>
                </a:cubicBezTo>
                <a:cubicBezTo>
                  <a:pt x="2075065" y="623225"/>
                  <a:pt x="2119993" y="586417"/>
                  <a:pt x="2165803" y="566057"/>
                </a:cubicBezTo>
                <a:cubicBezTo>
                  <a:pt x="2184032" y="557955"/>
                  <a:pt x="2204508" y="556381"/>
                  <a:pt x="2223860" y="551543"/>
                </a:cubicBezTo>
                <a:cubicBezTo>
                  <a:pt x="2256316" y="559657"/>
                  <a:pt x="2347798" y="580950"/>
                  <a:pt x="2369003" y="595086"/>
                </a:cubicBezTo>
                <a:lnTo>
                  <a:pt x="2412546" y="624114"/>
                </a:lnTo>
                <a:cubicBezTo>
                  <a:pt x="2422222" y="638628"/>
                  <a:pt x="2425025" y="662141"/>
                  <a:pt x="2441574" y="667657"/>
                </a:cubicBezTo>
                <a:cubicBezTo>
                  <a:pt x="2460498" y="673965"/>
                  <a:pt x="2480953" y="660147"/>
                  <a:pt x="2499631" y="653143"/>
                </a:cubicBezTo>
                <a:cubicBezTo>
                  <a:pt x="2519890" y="645546"/>
                  <a:pt x="2537801" y="632637"/>
                  <a:pt x="2557688" y="624114"/>
                </a:cubicBezTo>
                <a:cubicBezTo>
                  <a:pt x="2571750" y="618087"/>
                  <a:pt x="2586717" y="614438"/>
                  <a:pt x="2601231" y="609600"/>
                </a:cubicBezTo>
                <a:cubicBezTo>
                  <a:pt x="2855364" y="630777"/>
                  <a:pt x="2713242" y="581172"/>
                  <a:pt x="2818946" y="667657"/>
                </a:cubicBezTo>
                <a:cubicBezTo>
                  <a:pt x="2856391" y="698294"/>
                  <a:pt x="2935060" y="754743"/>
                  <a:pt x="2935060" y="754743"/>
                </a:cubicBezTo>
                <a:cubicBezTo>
                  <a:pt x="2946599" y="789362"/>
                  <a:pt x="2946525" y="835817"/>
                  <a:pt x="2993117" y="769257"/>
                </a:cubicBezTo>
                <a:cubicBezTo>
                  <a:pt x="3108369" y="604611"/>
                  <a:pt x="2995257" y="690421"/>
                  <a:pt x="3094717" y="624114"/>
                </a:cubicBezTo>
                <a:cubicBezTo>
                  <a:pt x="3128584" y="628952"/>
                  <a:pt x="3163549" y="628798"/>
                  <a:pt x="3196317" y="638628"/>
                </a:cubicBezTo>
                <a:cubicBezTo>
                  <a:pt x="3225184" y="647288"/>
                  <a:pt x="3264891" y="692688"/>
                  <a:pt x="3283403" y="711200"/>
                </a:cubicBezTo>
                <a:cubicBezTo>
                  <a:pt x="3297917" y="706362"/>
                  <a:pt x="3314869" y="706079"/>
                  <a:pt x="3326946" y="696686"/>
                </a:cubicBezTo>
                <a:cubicBezTo>
                  <a:pt x="3359351" y="671482"/>
                  <a:pt x="3375085" y="622582"/>
                  <a:pt x="3414031" y="609600"/>
                </a:cubicBezTo>
                <a:lnTo>
                  <a:pt x="3457574" y="595086"/>
                </a:lnTo>
                <a:cubicBezTo>
                  <a:pt x="3601057" y="630956"/>
                  <a:pt x="3539478" y="644640"/>
                  <a:pt x="3646260" y="580571"/>
                </a:cubicBezTo>
                <a:cubicBezTo>
                  <a:pt x="3655936" y="566057"/>
                  <a:pt x="3662953" y="549363"/>
                  <a:pt x="3675288" y="537028"/>
                </a:cubicBezTo>
                <a:cubicBezTo>
                  <a:pt x="3731562" y="480754"/>
                  <a:pt x="3748713" y="515470"/>
                  <a:pt x="3834946" y="537028"/>
                </a:cubicBezTo>
                <a:cubicBezTo>
                  <a:pt x="3889193" y="618401"/>
                  <a:pt x="3833654" y="545556"/>
                  <a:pt x="3922031" y="624114"/>
                </a:cubicBezTo>
                <a:cubicBezTo>
                  <a:pt x="3947600" y="646842"/>
                  <a:pt x="3967234" y="676160"/>
                  <a:pt x="3994603" y="696686"/>
                </a:cubicBezTo>
                <a:cubicBezTo>
                  <a:pt x="4025808" y="720090"/>
                  <a:pt x="4061686" y="736576"/>
                  <a:pt x="4096203" y="754743"/>
                </a:cubicBezTo>
                <a:cubicBezTo>
                  <a:pt x="4252534" y="837022"/>
                  <a:pt x="4226621" y="824327"/>
                  <a:pt x="4342946" y="870857"/>
                </a:cubicBezTo>
                <a:cubicBezTo>
                  <a:pt x="4386489" y="866019"/>
                  <a:pt x="4432684" y="872070"/>
                  <a:pt x="4473574" y="856343"/>
                </a:cubicBezTo>
                <a:cubicBezTo>
                  <a:pt x="4499118" y="846518"/>
                  <a:pt x="4513820" y="819066"/>
                  <a:pt x="4531631" y="798286"/>
                </a:cubicBezTo>
                <a:cubicBezTo>
                  <a:pt x="4586171" y="734656"/>
                  <a:pt x="4600246" y="632026"/>
                  <a:pt x="4633231" y="566057"/>
                </a:cubicBezTo>
                <a:cubicBezTo>
                  <a:pt x="4642907" y="546705"/>
                  <a:pt x="4648179" y="524428"/>
                  <a:pt x="4662260" y="508000"/>
                </a:cubicBezTo>
                <a:cubicBezTo>
                  <a:pt x="4674262" y="493998"/>
                  <a:pt x="4743464" y="449026"/>
                  <a:pt x="4763860" y="435428"/>
                </a:cubicBezTo>
                <a:cubicBezTo>
                  <a:pt x="4812241" y="440266"/>
                  <a:pt x="4860946" y="442550"/>
                  <a:pt x="4909003" y="449943"/>
                </a:cubicBezTo>
                <a:cubicBezTo>
                  <a:pt x="4924125" y="452269"/>
                  <a:pt x="4937400" y="466621"/>
                  <a:pt x="4952546" y="464457"/>
                </a:cubicBezTo>
                <a:cubicBezTo>
                  <a:pt x="5000692" y="457579"/>
                  <a:pt x="5038804" y="407227"/>
                  <a:pt x="5068660" y="377371"/>
                </a:cubicBezTo>
                <a:cubicBezTo>
                  <a:pt x="5073921" y="364219"/>
                  <a:pt x="5112465" y="249620"/>
                  <a:pt x="5141231" y="246743"/>
                </a:cubicBezTo>
                <a:cubicBezTo>
                  <a:pt x="5177894" y="243077"/>
                  <a:pt x="5208964" y="275772"/>
                  <a:pt x="5242831" y="290286"/>
                </a:cubicBezTo>
                <a:cubicBezTo>
                  <a:pt x="5262183" y="314476"/>
                  <a:pt x="5280307" y="339703"/>
                  <a:pt x="5300888" y="362857"/>
                </a:cubicBezTo>
                <a:cubicBezTo>
                  <a:pt x="5319071" y="383312"/>
                  <a:pt x="5342525" y="399019"/>
                  <a:pt x="5358946" y="420914"/>
                </a:cubicBezTo>
                <a:cubicBezTo>
                  <a:pt x="5371928" y="438223"/>
                  <a:pt x="5374123" y="462349"/>
                  <a:pt x="5387974" y="478971"/>
                </a:cubicBezTo>
                <a:cubicBezTo>
                  <a:pt x="5399141" y="492372"/>
                  <a:pt x="5418116" y="496833"/>
                  <a:pt x="5431517" y="508000"/>
                </a:cubicBezTo>
                <a:cubicBezTo>
                  <a:pt x="5447286" y="521141"/>
                  <a:pt x="5457117" y="541575"/>
                  <a:pt x="5475060" y="551543"/>
                </a:cubicBezTo>
                <a:cubicBezTo>
                  <a:pt x="5501808" y="566403"/>
                  <a:pt x="5533117" y="570895"/>
                  <a:pt x="5562146" y="580571"/>
                </a:cubicBezTo>
                <a:cubicBezTo>
                  <a:pt x="5686405" y="684122"/>
                  <a:pt x="5618993" y="630464"/>
                  <a:pt x="5765346" y="740228"/>
                </a:cubicBezTo>
                <a:lnTo>
                  <a:pt x="5823403" y="783771"/>
                </a:lnTo>
                <a:cubicBezTo>
                  <a:pt x="5847593" y="778933"/>
                  <a:pt x="5875764" y="783404"/>
                  <a:pt x="5895974" y="769257"/>
                </a:cubicBezTo>
                <a:cubicBezTo>
                  <a:pt x="5926930" y="747588"/>
                  <a:pt x="5945874" y="712400"/>
                  <a:pt x="5968546" y="682171"/>
                </a:cubicBezTo>
                <a:cubicBezTo>
                  <a:pt x="5989479" y="654261"/>
                  <a:pt x="6008411" y="624855"/>
                  <a:pt x="6026603" y="595086"/>
                </a:cubicBezTo>
                <a:cubicBezTo>
                  <a:pt x="6061651" y="537734"/>
                  <a:pt x="6080676" y="468441"/>
                  <a:pt x="6128203" y="420914"/>
                </a:cubicBezTo>
                <a:cubicBezTo>
                  <a:pt x="6147555" y="401562"/>
                  <a:pt x="6163052" y="377362"/>
                  <a:pt x="6186260" y="362857"/>
                </a:cubicBezTo>
                <a:cubicBezTo>
                  <a:pt x="6203176" y="352285"/>
                  <a:pt x="6224965" y="353181"/>
                  <a:pt x="6244317" y="348343"/>
                </a:cubicBezTo>
                <a:cubicBezTo>
                  <a:pt x="6268507" y="358019"/>
                  <a:pt x="6298465" y="358948"/>
                  <a:pt x="6316888" y="377371"/>
                </a:cubicBezTo>
                <a:cubicBezTo>
                  <a:pt x="6339837" y="400320"/>
                  <a:pt x="6343733" y="436627"/>
                  <a:pt x="6360431" y="464457"/>
                </a:cubicBezTo>
                <a:cubicBezTo>
                  <a:pt x="6372877" y="485200"/>
                  <a:pt x="6391153" y="502001"/>
                  <a:pt x="6403974" y="522514"/>
                </a:cubicBezTo>
                <a:cubicBezTo>
                  <a:pt x="6415441" y="540862"/>
                  <a:pt x="6422268" y="561785"/>
                  <a:pt x="6433003" y="580571"/>
                </a:cubicBezTo>
                <a:cubicBezTo>
                  <a:pt x="6478020" y="659352"/>
                  <a:pt x="6449934" y="587825"/>
                  <a:pt x="6476546" y="667657"/>
                </a:cubicBezTo>
                <a:cubicBezTo>
                  <a:pt x="6529765" y="662819"/>
                  <a:pt x="6583302" y="660700"/>
                  <a:pt x="6636203" y="653143"/>
                </a:cubicBezTo>
                <a:cubicBezTo>
                  <a:pt x="6651349" y="650979"/>
                  <a:pt x="6665035" y="642831"/>
                  <a:pt x="6679746" y="638628"/>
                </a:cubicBezTo>
                <a:cubicBezTo>
                  <a:pt x="6727568" y="624964"/>
                  <a:pt x="6760497" y="619575"/>
                  <a:pt x="6810374" y="609600"/>
                </a:cubicBezTo>
                <a:lnTo>
                  <a:pt x="6911974" y="638628"/>
                </a:lnTo>
                <a:cubicBezTo>
                  <a:pt x="6926628" y="643024"/>
                  <a:pt x="6943570" y="643585"/>
                  <a:pt x="6955517" y="653143"/>
                </a:cubicBezTo>
                <a:cubicBezTo>
                  <a:pt x="6991787" y="682159"/>
                  <a:pt x="7070016" y="761727"/>
                  <a:pt x="7100660" y="812800"/>
                </a:cubicBezTo>
                <a:cubicBezTo>
                  <a:pt x="7117358" y="840630"/>
                  <a:pt x="7132649" y="869557"/>
                  <a:pt x="7144203" y="899886"/>
                </a:cubicBezTo>
                <a:cubicBezTo>
                  <a:pt x="7171435" y="971371"/>
                  <a:pt x="7192584" y="1045029"/>
                  <a:pt x="7216774" y="1117600"/>
                </a:cubicBezTo>
                <a:cubicBezTo>
                  <a:pt x="7221612" y="1132114"/>
                  <a:pt x="7216774" y="1156305"/>
                  <a:pt x="7231288" y="1161143"/>
                </a:cubicBezTo>
                <a:lnTo>
                  <a:pt x="7274831" y="1175657"/>
                </a:lnTo>
                <a:cubicBezTo>
                  <a:pt x="7252885" y="1471938"/>
                  <a:pt x="7294644" y="1484377"/>
                  <a:pt x="7202260" y="1669143"/>
                </a:cubicBezTo>
                <a:cubicBezTo>
                  <a:pt x="7189644" y="1694375"/>
                  <a:pt x="7178665" y="1721766"/>
                  <a:pt x="7158717" y="1741714"/>
                </a:cubicBezTo>
                <a:cubicBezTo>
                  <a:pt x="7126194" y="1774237"/>
                  <a:pt x="7047688" y="1825410"/>
                  <a:pt x="6999060" y="1857828"/>
                </a:cubicBezTo>
                <a:cubicBezTo>
                  <a:pt x="7042603" y="1867504"/>
                  <a:pt x="7085246" y="1883048"/>
                  <a:pt x="7129688" y="1886857"/>
                </a:cubicBezTo>
                <a:cubicBezTo>
                  <a:pt x="7255112" y="1897608"/>
                  <a:pt x="7385839" y="1867429"/>
                  <a:pt x="7507060" y="1901371"/>
                </a:cubicBezTo>
                <a:cubicBezTo>
                  <a:pt x="7515376" y="1903700"/>
                  <a:pt x="7481986" y="2030695"/>
                  <a:pt x="7478031" y="2046514"/>
                </a:cubicBezTo>
                <a:cubicBezTo>
                  <a:pt x="7487707" y="2133600"/>
                  <a:pt x="7490665" y="2221697"/>
                  <a:pt x="7507060" y="2307771"/>
                </a:cubicBezTo>
                <a:cubicBezTo>
                  <a:pt x="7510324" y="2324907"/>
                  <a:pt x="7518695" y="2352652"/>
                  <a:pt x="7536088" y="2351314"/>
                </a:cubicBezTo>
                <a:cubicBezTo>
                  <a:pt x="7592550" y="2346971"/>
                  <a:pt x="7642527" y="2312609"/>
                  <a:pt x="7695746" y="2293257"/>
                </a:cubicBezTo>
                <a:cubicBezTo>
                  <a:pt x="7705422" y="2269067"/>
                  <a:pt x="7750828" y="2220686"/>
                  <a:pt x="7724774" y="2220686"/>
                </a:cubicBezTo>
                <a:cubicBezTo>
                  <a:pt x="7696563" y="2220686"/>
                  <a:pt x="7694370" y="2268293"/>
                  <a:pt x="7681231" y="2293257"/>
                </a:cubicBezTo>
                <a:cubicBezTo>
                  <a:pt x="7632108" y="2386590"/>
                  <a:pt x="7555612" y="2533813"/>
                  <a:pt x="7521574" y="2641600"/>
                </a:cubicBezTo>
                <a:cubicBezTo>
                  <a:pt x="7508142" y="2684134"/>
                  <a:pt x="7504039" y="2729129"/>
                  <a:pt x="7492546" y="2772228"/>
                </a:cubicBezTo>
                <a:cubicBezTo>
                  <a:pt x="7484662" y="2801794"/>
                  <a:pt x="7471923" y="2829892"/>
                  <a:pt x="7463517" y="2859314"/>
                </a:cubicBezTo>
                <a:cubicBezTo>
                  <a:pt x="7452557" y="2897675"/>
                  <a:pt x="7434488" y="2975428"/>
                  <a:pt x="7434488" y="2975428"/>
                </a:cubicBezTo>
                <a:cubicBezTo>
                  <a:pt x="7439326" y="2994781"/>
                  <a:pt x="7438430" y="3016570"/>
                  <a:pt x="7449003" y="3033486"/>
                </a:cubicBezTo>
                <a:cubicBezTo>
                  <a:pt x="7481465" y="3085425"/>
                  <a:pt x="7559086" y="3125993"/>
                  <a:pt x="7608660" y="3149600"/>
                </a:cubicBezTo>
                <a:cubicBezTo>
                  <a:pt x="7783558" y="3232885"/>
                  <a:pt x="7752993" y="3221969"/>
                  <a:pt x="7869917" y="3251200"/>
                </a:cubicBezTo>
                <a:cubicBezTo>
                  <a:pt x="7884431" y="3260876"/>
                  <a:pt x="7912217" y="3262828"/>
                  <a:pt x="7913460" y="3280228"/>
                </a:cubicBezTo>
                <a:cubicBezTo>
                  <a:pt x="7918375" y="3349040"/>
                  <a:pt x="7886090" y="3439676"/>
                  <a:pt x="7869917" y="3512457"/>
                </a:cubicBezTo>
                <a:cubicBezTo>
                  <a:pt x="7864566" y="3536539"/>
                  <a:pt x="7861894" y="3561228"/>
                  <a:pt x="7855403" y="3585028"/>
                </a:cubicBezTo>
                <a:cubicBezTo>
                  <a:pt x="7847352" y="3614549"/>
                  <a:pt x="7826374" y="3672114"/>
                  <a:pt x="7826374" y="3672114"/>
                </a:cubicBezTo>
                <a:cubicBezTo>
                  <a:pt x="7812120" y="3814661"/>
                  <a:pt x="7812450" y="3843334"/>
                  <a:pt x="7782831" y="3991428"/>
                </a:cubicBezTo>
                <a:cubicBezTo>
                  <a:pt x="7779831" y="4006430"/>
                  <a:pt x="7775747" y="4021597"/>
                  <a:pt x="7768317" y="4034971"/>
                </a:cubicBezTo>
                <a:cubicBezTo>
                  <a:pt x="7685138" y="4184695"/>
                  <a:pt x="7728588" y="4067073"/>
                  <a:pt x="7695746" y="4165600"/>
                </a:cubicBezTo>
                <a:cubicBezTo>
                  <a:pt x="7681232" y="4151086"/>
                  <a:pt x="7672523" y="4124960"/>
                  <a:pt x="7652203" y="4122057"/>
                </a:cubicBezTo>
                <a:cubicBezTo>
                  <a:pt x="7579011" y="4111601"/>
                  <a:pt x="7590488" y="4187468"/>
                  <a:pt x="7579631" y="4223657"/>
                </a:cubicBezTo>
                <a:cubicBezTo>
                  <a:pt x="7572144" y="4248612"/>
                  <a:pt x="7557233" y="4271032"/>
                  <a:pt x="7550603" y="4296228"/>
                </a:cubicBezTo>
                <a:cubicBezTo>
                  <a:pt x="7532974" y="4363218"/>
                  <a:pt x="7524311" y="4432340"/>
                  <a:pt x="7507060" y="4499428"/>
                </a:cubicBezTo>
                <a:cubicBezTo>
                  <a:pt x="7480745" y="4601764"/>
                  <a:pt x="7449789" y="4702856"/>
                  <a:pt x="7419974" y="4804228"/>
                </a:cubicBezTo>
                <a:cubicBezTo>
                  <a:pt x="7387999" y="4912943"/>
                  <a:pt x="7367168" y="4996925"/>
                  <a:pt x="7318374" y="5094514"/>
                </a:cubicBezTo>
                <a:cubicBezTo>
                  <a:pt x="7310573" y="5110116"/>
                  <a:pt x="7299022" y="5123543"/>
                  <a:pt x="7289346" y="5138057"/>
                </a:cubicBezTo>
                <a:cubicBezTo>
                  <a:pt x="7229722" y="5048623"/>
                  <a:pt x="7287653" y="5147491"/>
                  <a:pt x="7245803" y="5021943"/>
                </a:cubicBezTo>
                <a:cubicBezTo>
                  <a:pt x="7238961" y="5001417"/>
                  <a:pt x="7225561" y="4983658"/>
                  <a:pt x="7216774" y="4963886"/>
                </a:cubicBezTo>
                <a:cubicBezTo>
                  <a:pt x="7169430" y="4857361"/>
                  <a:pt x="7210124" y="4924881"/>
                  <a:pt x="7158717" y="4847771"/>
                </a:cubicBezTo>
                <a:cubicBezTo>
                  <a:pt x="7129688" y="4857447"/>
                  <a:pt x="7096110" y="4858441"/>
                  <a:pt x="7071631" y="4876800"/>
                </a:cubicBezTo>
                <a:cubicBezTo>
                  <a:pt x="6998378" y="4931740"/>
                  <a:pt x="7005578" y="4919371"/>
                  <a:pt x="6941003" y="5007428"/>
                </a:cubicBezTo>
                <a:cubicBezTo>
                  <a:pt x="6817388" y="5175994"/>
                  <a:pt x="6898661" y="5093163"/>
                  <a:pt x="6781346" y="5225143"/>
                </a:cubicBezTo>
                <a:cubicBezTo>
                  <a:pt x="6767709" y="5240485"/>
                  <a:pt x="6756162" y="5259506"/>
                  <a:pt x="6737803" y="5268686"/>
                </a:cubicBezTo>
                <a:cubicBezTo>
                  <a:pt x="6715738" y="5279719"/>
                  <a:pt x="6689422" y="5278362"/>
                  <a:pt x="6665231" y="5283200"/>
                </a:cubicBezTo>
                <a:cubicBezTo>
                  <a:pt x="6626526" y="5278362"/>
                  <a:pt x="6584005" y="5286130"/>
                  <a:pt x="6549117" y="5268686"/>
                </a:cubicBezTo>
                <a:cubicBezTo>
                  <a:pt x="6457866" y="5223061"/>
                  <a:pt x="6444430" y="5131883"/>
                  <a:pt x="6403974" y="5050971"/>
                </a:cubicBezTo>
                <a:cubicBezTo>
                  <a:pt x="6386530" y="5016083"/>
                  <a:pt x="6364595" y="4983614"/>
                  <a:pt x="6345917" y="4949371"/>
                </a:cubicBezTo>
                <a:cubicBezTo>
                  <a:pt x="6290672" y="4848089"/>
                  <a:pt x="6343736" y="4931587"/>
                  <a:pt x="6287860" y="4847771"/>
                </a:cubicBezTo>
                <a:cubicBezTo>
                  <a:pt x="6268508" y="4857447"/>
                  <a:pt x="6243087" y="4859721"/>
                  <a:pt x="6229803" y="4876800"/>
                </a:cubicBezTo>
                <a:cubicBezTo>
                  <a:pt x="6207182" y="4905884"/>
                  <a:pt x="6201701" y="4944945"/>
                  <a:pt x="6186260" y="4978400"/>
                </a:cubicBezTo>
                <a:cubicBezTo>
                  <a:pt x="6172659" y="5007868"/>
                  <a:pt x="6159415" y="5037656"/>
                  <a:pt x="6142717" y="5065486"/>
                </a:cubicBezTo>
                <a:cubicBezTo>
                  <a:pt x="6114788" y="5112034"/>
                  <a:pt x="6092580" y="5130137"/>
                  <a:pt x="6055631" y="5167086"/>
                </a:cubicBezTo>
                <a:cubicBezTo>
                  <a:pt x="6031441" y="5133219"/>
                  <a:pt x="6002645" y="5102209"/>
                  <a:pt x="5983060" y="5065486"/>
                </a:cubicBezTo>
                <a:cubicBezTo>
                  <a:pt x="5882088" y="4876162"/>
                  <a:pt x="5995458" y="5021869"/>
                  <a:pt x="5895974" y="4847771"/>
                </a:cubicBezTo>
                <a:cubicBezTo>
                  <a:pt x="5875325" y="4811636"/>
                  <a:pt x="5847593" y="4780038"/>
                  <a:pt x="5823403" y="4746171"/>
                </a:cubicBezTo>
                <a:cubicBezTo>
                  <a:pt x="5813727" y="4707466"/>
                  <a:pt x="5804871" y="4668547"/>
                  <a:pt x="5794374" y="4630057"/>
                </a:cubicBezTo>
                <a:cubicBezTo>
                  <a:pt x="5790348" y="4615297"/>
                  <a:pt x="5795159" y="4586514"/>
                  <a:pt x="5779860" y="4586514"/>
                </a:cubicBezTo>
                <a:cubicBezTo>
                  <a:pt x="5764561" y="4586514"/>
                  <a:pt x="5770718" y="4615732"/>
                  <a:pt x="5765346" y="4630057"/>
                </a:cubicBezTo>
                <a:cubicBezTo>
                  <a:pt x="5732798" y="4716851"/>
                  <a:pt x="5756013" y="4689497"/>
                  <a:pt x="5692774" y="4731657"/>
                </a:cubicBezTo>
                <a:cubicBezTo>
                  <a:pt x="5679137" y="4772570"/>
                  <a:pt x="5636040" y="4905446"/>
                  <a:pt x="5620203" y="4934857"/>
                </a:cubicBezTo>
                <a:cubicBezTo>
                  <a:pt x="5605516" y="4962133"/>
                  <a:pt x="5582546" y="4984114"/>
                  <a:pt x="5562146" y="5007428"/>
                </a:cubicBezTo>
                <a:cubicBezTo>
                  <a:pt x="5530752" y="5043307"/>
                  <a:pt x="5500548" y="5067846"/>
                  <a:pt x="5460546" y="5094514"/>
                </a:cubicBezTo>
                <a:cubicBezTo>
                  <a:pt x="5391823" y="5140329"/>
                  <a:pt x="5392315" y="5124139"/>
                  <a:pt x="5344431" y="5181600"/>
                </a:cubicBezTo>
                <a:cubicBezTo>
                  <a:pt x="5307657" y="5225729"/>
                  <a:pt x="5214836" y="5361712"/>
                  <a:pt x="5155746" y="5399314"/>
                </a:cubicBezTo>
                <a:cubicBezTo>
                  <a:pt x="5134933" y="5412559"/>
                  <a:pt x="5107256" y="5408476"/>
                  <a:pt x="5083174" y="5413828"/>
                </a:cubicBezTo>
                <a:cubicBezTo>
                  <a:pt x="5063701" y="5418155"/>
                  <a:pt x="5044469" y="5423505"/>
                  <a:pt x="5025117" y="5428343"/>
                </a:cubicBezTo>
                <a:cubicBezTo>
                  <a:pt x="5015441" y="5413829"/>
                  <a:pt x="5002567" y="5400996"/>
                  <a:pt x="4996088" y="5384800"/>
                </a:cubicBezTo>
                <a:cubicBezTo>
                  <a:pt x="4967295" y="5312818"/>
                  <a:pt x="4965899" y="5269553"/>
                  <a:pt x="4952546" y="5196114"/>
                </a:cubicBezTo>
                <a:cubicBezTo>
                  <a:pt x="4948133" y="5171842"/>
                  <a:pt x="4942869" y="5147733"/>
                  <a:pt x="4938031" y="5123543"/>
                </a:cubicBezTo>
                <a:cubicBezTo>
                  <a:pt x="4942869" y="5070324"/>
                  <a:pt x="4961331" y="5016597"/>
                  <a:pt x="4952546" y="4963886"/>
                </a:cubicBezTo>
                <a:cubicBezTo>
                  <a:pt x="4950031" y="4948795"/>
                  <a:pt x="4923328" y="4954743"/>
                  <a:pt x="4909003" y="4949371"/>
                </a:cubicBezTo>
                <a:cubicBezTo>
                  <a:pt x="4884608" y="4940223"/>
                  <a:pt x="4861386" y="4927830"/>
                  <a:pt x="4836431" y="4920343"/>
                </a:cubicBezTo>
                <a:cubicBezTo>
                  <a:pt x="4812802" y="4913254"/>
                  <a:pt x="4787793" y="4911811"/>
                  <a:pt x="4763860" y="4905828"/>
                </a:cubicBezTo>
                <a:cubicBezTo>
                  <a:pt x="4749017" y="4902117"/>
                  <a:pt x="4734831" y="4896152"/>
                  <a:pt x="4720317" y="4891314"/>
                </a:cubicBezTo>
                <a:cubicBezTo>
                  <a:pt x="4710641" y="4876800"/>
                  <a:pt x="4708495" y="4850639"/>
                  <a:pt x="4691288" y="4847771"/>
                </a:cubicBezTo>
                <a:cubicBezTo>
                  <a:pt x="4627681" y="4837170"/>
                  <a:pt x="4634321" y="4889134"/>
                  <a:pt x="4618717" y="4920343"/>
                </a:cubicBezTo>
                <a:cubicBezTo>
                  <a:pt x="4562587" y="5032603"/>
                  <a:pt x="4511930" y="5148282"/>
                  <a:pt x="4444546" y="5254171"/>
                </a:cubicBezTo>
                <a:cubicBezTo>
                  <a:pt x="4376813" y="5360609"/>
                  <a:pt x="4288202" y="5456348"/>
                  <a:pt x="4241346" y="5573486"/>
                </a:cubicBezTo>
                <a:cubicBezTo>
                  <a:pt x="4223923" y="5617041"/>
                  <a:pt x="4184840" y="5755434"/>
                  <a:pt x="4125231" y="5791200"/>
                </a:cubicBezTo>
                <a:cubicBezTo>
                  <a:pt x="4099996" y="5806341"/>
                  <a:pt x="4067174" y="5800876"/>
                  <a:pt x="4038146" y="5805714"/>
                </a:cubicBezTo>
                <a:cubicBezTo>
                  <a:pt x="4023632" y="5781524"/>
                  <a:pt x="4012962" y="5754562"/>
                  <a:pt x="3994603" y="5733143"/>
                </a:cubicBezTo>
                <a:cubicBezTo>
                  <a:pt x="3954528" y="5686389"/>
                  <a:pt x="3895656" y="5655318"/>
                  <a:pt x="3863974" y="5602514"/>
                </a:cubicBezTo>
                <a:cubicBezTo>
                  <a:pt x="3809299" y="5511390"/>
                  <a:pt x="3833047" y="5555175"/>
                  <a:pt x="3791403" y="5471886"/>
                </a:cubicBezTo>
                <a:cubicBezTo>
                  <a:pt x="3786565" y="5447695"/>
                  <a:pt x="3783379" y="5423115"/>
                  <a:pt x="3776888" y="5399314"/>
                </a:cubicBezTo>
                <a:cubicBezTo>
                  <a:pt x="3768837" y="5369793"/>
                  <a:pt x="3747860" y="5312228"/>
                  <a:pt x="3747860" y="5312228"/>
                </a:cubicBezTo>
                <a:cubicBezTo>
                  <a:pt x="3738184" y="5326742"/>
                  <a:pt x="3735860" y="5351987"/>
                  <a:pt x="3718831" y="5355771"/>
                </a:cubicBezTo>
                <a:cubicBezTo>
                  <a:pt x="3619363" y="5377875"/>
                  <a:pt x="3608901" y="5330845"/>
                  <a:pt x="3559174" y="5268686"/>
                </a:cubicBezTo>
                <a:cubicBezTo>
                  <a:pt x="3549498" y="5239657"/>
                  <a:pt x="3538197" y="5211121"/>
                  <a:pt x="3530146" y="5181600"/>
                </a:cubicBezTo>
                <a:cubicBezTo>
                  <a:pt x="3523655" y="5157799"/>
                  <a:pt x="3520983" y="5133110"/>
                  <a:pt x="3515631" y="5109028"/>
                </a:cubicBezTo>
                <a:cubicBezTo>
                  <a:pt x="3511304" y="5089555"/>
                  <a:pt x="3505955" y="5070323"/>
                  <a:pt x="3501117" y="5050971"/>
                </a:cubicBezTo>
                <a:cubicBezTo>
                  <a:pt x="3505955" y="5026781"/>
                  <a:pt x="3493566" y="4989432"/>
                  <a:pt x="3515631" y="4978400"/>
                </a:cubicBezTo>
                <a:cubicBezTo>
                  <a:pt x="3533990" y="4969220"/>
                  <a:pt x="3548295" y="5004537"/>
                  <a:pt x="3559174" y="5021943"/>
                </a:cubicBezTo>
                <a:cubicBezTo>
                  <a:pt x="3572983" y="5044037"/>
                  <a:pt x="3578527" y="5070324"/>
                  <a:pt x="3588203" y="5094514"/>
                </a:cubicBezTo>
                <a:cubicBezTo>
                  <a:pt x="3583365" y="5113866"/>
                  <a:pt x="3581790" y="5134342"/>
                  <a:pt x="3573688" y="5152571"/>
                </a:cubicBezTo>
                <a:cubicBezTo>
                  <a:pt x="3562231" y="5178350"/>
                  <a:pt x="3545794" y="5201670"/>
                  <a:pt x="3530146" y="5225143"/>
                </a:cubicBezTo>
                <a:cubicBezTo>
                  <a:pt x="3492220" y="5282032"/>
                  <a:pt x="3468439" y="5311719"/>
                  <a:pt x="3399517" y="5341257"/>
                </a:cubicBezTo>
                <a:cubicBezTo>
                  <a:pt x="3343525" y="5365253"/>
                  <a:pt x="3242884" y="5376074"/>
                  <a:pt x="3181803" y="5384800"/>
                </a:cubicBezTo>
                <a:cubicBezTo>
                  <a:pt x="3022146" y="5379962"/>
                  <a:pt x="2862010" y="5383551"/>
                  <a:pt x="2702831" y="5370286"/>
                </a:cubicBezTo>
                <a:cubicBezTo>
                  <a:pt x="2685447" y="5368837"/>
                  <a:pt x="2675621" y="5347382"/>
                  <a:pt x="2659288" y="5341257"/>
                </a:cubicBezTo>
                <a:cubicBezTo>
                  <a:pt x="2636189" y="5332595"/>
                  <a:pt x="2610907" y="5331581"/>
                  <a:pt x="2586717" y="5326743"/>
                </a:cubicBezTo>
                <a:cubicBezTo>
                  <a:pt x="2480279" y="5331581"/>
                  <a:pt x="2372880" y="5326189"/>
                  <a:pt x="2267403" y="5341257"/>
                </a:cubicBezTo>
                <a:cubicBezTo>
                  <a:pt x="2202259" y="5350563"/>
                  <a:pt x="2142733" y="5384072"/>
                  <a:pt x="2078717" y="5399314"/>
                </a:cubicBezTo>
                <a:cubicBezTo>
                  <a:pt x="2040772" y="5408349"/>
                  <a:pt x="2001308" y="5408990"/>
                  <a:pt x="1962603" y="5413828"/>
                </a:cubicBezTo>
                <a:cubicBezTo>
                  <a:pt x="1914222" y="5408990"/>
                  <a:pt x="1863155" y="5415930"/>
                  <a:pt x="1817460" y="5399314"/>
                </a:cubicBezTo>
                <a:cubicBezTo>
                  <a:pt x="1803082" y="5394086"/>
                  <a:pt x="1797264" y="5369976"/>
                  <a:pt x="1802946" y="5355771"/>
                </a:cubicBezTo>
                <a:cubicBezTo>
                  <a:pt x="1809424" y="5339575"/>
                  <a:pt x="1831974" y="5336419"/>
                  <a:pt x="1846488" y="5326743"/>
                </a:cubicBezTo>
                <a:cubicBezTo>
                  <a:pt x="1894869" y="5336419"/>
                  <a:pt x="1953444" y="5324528"/>
                  <a:pt x="1991631" y="5355771"/>
                </a:cubicBezTo>
                <a:cubicBezTo>
                  <a:pt x="2018109" y="5377434"/>
                  <a:pt x="2006146" y="5423160"/>
                  <a:pt x="2006146" y="5457371"/>
                </a:cubicBezTo>
                <a:cubicBezTo>
                  <a:pt x="2006146" y="5486800"/>
                  <a:pt x="2003809" y="5517666"/>
                  <a:pt x="1991631" y="5544457"/>
                </a:cubicBezTo>
                <a:cubicBezTo>
                  <a:pt x="1974952" y="5581151"/>
                  <a:pt x="1914246" y="5641206"/>
                  <a:pt x="1875517" y="5660571"/>
                </a:cubicBezTo>
                <a:cubicBezTo>
                  <a:pt x="1857675" y="5669492"/>
                  <a:pt x="1836812" y="5670248"/>
                  <a:pt x="1817460" y="5675086"/>
                </a:cubicBezTo>
                <a:lnTo>
                  <a:pt x="1643288" y="5660571"/>
                </a:lnTo>
                <a:cubicBezTo>
                  <a:pt x="1593372" y="5638109"/>
                  <a:pt x="1562624" y="5586163"/>
                  <a:pt x="1527174" y="5544457"/>
                </a:cubicBezTo>
                <a:cubicBezTo>
                  <a:pt x="1480173" y="5489162"/>
                  <a:pt x="1434279" y="5432276"/>
                  <a:pt x="1396546" y="5370286"/>
                </a:cubicBezTo>
                <a:cubicBezTo>
                  <a:pt x="1318370" y="5241854"/>
                  <a:pt x="1240104" y="4954150"/>
                  <a:pt x="1222374" y="4847771"/>
                </a:cubicBezTo>
                <a:cubicBezTo>
                  <a:pt x="1204581" y="4741009"/>
                  <a:pt x="1214997" y="4789236"/>
                  <a:pt x="1193346" y="4702628"/>
                </a:cubicBezTo>
                <a:cubicBezTo>
                  <a:pt x="1188508" y="4751009"/>
                  <a:pt x="1189019" y="4800228"/>
                  <a:pt x="1178831" y="4847771"/>
                </a:cubicBezTo>
                <a:cubicBezTo>
                  <a:pt x="1173015" y="4874911"/>
                  <a:pt x="1136801" y="4925331"/>
                  <a:pt x="1120774" y="4949371"/>
                </a:cubicBezTo>
                <a:cubicBezTo>
                  <a:pt x="1096584" y="4944533"/>
                  <a:pt x="1065647" y="4952301"/>
                  <a:pt x="1048203" y="4934857"/>
                </a:cubicBezTo>
                <a:cubicBezTo>
                  <a:pt x="1026566" y="4913220"/>
                  <a:pt x="1028173" y="4877017"/>
                  <a:pt x="1019174" y="4847771"/>
                </a:cubicBezTo>
                <a:cubicBezTo>
                  <a:pt x="933489" y="4569294"/>
                  <a:pt x="1063594" y="4981916"/>
                  <a:pt x="961117" y="4572000"/>
                </a:cubicBezTo>
                <a:cubicBezTo>
                  <a:pt x="956279" y="4552648"/>
                  <a:pt x="928761" y="4522864"/>
                  <a:pt x="946603" y="4513943"/>
                </a:cubicBezTo>
                <a:cubicBezTo>
                  <a:pt x="964962" y="4504764"/>
                  <a:pt x="1010184" y="4553033"/>
                  <a:pt x="990146" y="4557486"/>
                </a:cubicBezTo>
                <a:cubicBezTo>
                  <a:pt x="933275" y="4570124"/>
                  <a:pt x="874031" y="4547809"/>
                  <a:pt x="815974" y="4542971"/>
                </a:cubicBezTo>
                <a:cubicBezTo>
                  <a:pt x="806776" y="4540927"/>
                  <a:pt x="585173" y="4492885"/>
                  <a:pt x="569231" y="4484914"/>
                </a:cubicBezTo>
                <a:cubicBezTo>
                  <a:pt x="549093" y="4474845"/>
                  <a:pt x="391715" y="4350941"/>
                  <a:pt x="366031" y="4325257"/>
                </a:cubicBezTo>
                <a:cubicBezTo>
                  <a:pt x="339312" y="4298538"/>
                  <a:pt x="320179" y="4264890"/>
                  <a:pt x="293460" y="4238171"/>
                </a:cubicBezTo>
                <a:cubicBezTo>
                  <a:pt x="281125" y="4225836"/>
                  <a:pt x="233368" y="4214659"/>
                  <a:pt x="249917" y="4209143"/>
                </a:cubicBezTo>
                <a:cubicBezTo>
                  <a:pt x="277836" y="4199837"/>
                  <a:pt x="307974" y="4218819"/>
                  <a:pt x="337003" y="4223657"/>
                </a:cubicBezTo>
                <a:cubicBezTo>
                  <a:pt x="366031" y="4247847"/>
                  <a:pt x="392303" y="4275795"/>
                  <a:pt x="424088" y="4296228"/>
                </a:cubicBezTo>
                <a:cubicBezTo>
                  <a:pt x="460489" y="4319629"/>
                  <a:pt x="502102" y="4333770"/>
                  <a:pt x="540203" y="4354286"/>
                </a:cubicBezTo>
                <a:cubicBezTo>
                  <a:pt x="585726" y="4378798"/>
                  <a:pt x="615276" y="4399496"/>
                  <a:pt x="656317" y="4426857"/>
                </a:cubicBezTo>
                <a:cubicBezTo>
                  <a:pt x="665993" y="4402667"/>
                  <a:pt x="683348" y="4380263"/>
                  <a:pt x="685346" y="4354286"/>
                </a:cubicBezTo>
                <a:cubicBezTo>
                  <a:pt x="691912" y="4268932"/>
                  <a:pt x="658934" y="4191297"/>
                  <a:pt x="612774" y="4122057"/>
                </a:cubicBezTo>
                <a:cubicBezTo>
                  <a:pt x="578406" y="4070505"/>
                  <a:pt x="531028" y="4028466"/>
                  <a:pt x="496660" y="3976914"/>
                </a:cubicBezTo>
                <a:cubicBezTo>
                  <a:pt x="434066" y="3883023"/>
                  <a:pt x="381629" y="3782732"/>
                  <a:pt x="322488" y="3686628"/>
                </a:cubicBezTo>
                <a:cubicBezTo>
                  <a:pt x="304203" y="3656916"/>
                  <a:pt x="264431" y="3599543"/>
                  <a:pt x="264431" y="3599543"/>
                </a:cubicBezTo>
                <a:cubicBezTo>
                  <a:pt x="259593" y="3580191"/>
                  <a:pt x="255397" y="3560666"/>
                  <a:pt x="249917" y="3541486"/>
                </a:cubicBezTo>
                <a:cubicBezTo>
                  <a:pt x="245714" y="3526775"/>
                  <a:pt x="220104" y="3497943"/>
                  <a:pt x="235403" y="3497943"/>
                </a:cubicBezTo>
                <a:cubicBezTo>
                  <a:pt x="255929" y="3497943"/>
                  <a:pt x="264432" y="3526972"/>
                  <a:pt x="278946" y="3541486"/>
                </a:cubicBezTo>
                <a:cubicBezTo>
                  <a:pt x="274108" y="3454400"/>
                  <a:pt x="257188" y="3367147"/>
                  <a:pt x="264431" y="3280228"/>
                </a:cubicBezTo>
                <a:cubicBezTo>
                  <a:pt x="267126" y="3247885"/>
                  <a:pt x="278316" y="3206324"/>
                  <a:pt x="307974" y="3193143"/>
                </a:cubicBezTo>
                <a:cubicBezTo>
                  <a:pt x="335936" y="3180716"/>
                  <a:pt x="395060" y="3222171"/>
                  <a:pt x="395060" y="3222171"/>
                </a:cubicBezTo>
                <a:cubicBezTo>
                  <a:pt x="390222" y="3125409"/>
                  <a:pt x="380546" y="3028769"/>
                  <a:pt x="380546" y="2931886"/>
                </a:cubicBezTo>
                <a:cubicBezTo>
                  <a:pt x="380546" y="2897676"/>
                  <a:pt x="376084" y="2858751"/>
                  <a:pt x="395060" y="2830286"/>
                </a:cubicBezTo>
                <a:cubicBezTo>
                  <a:pt x="409512" y="2808608"/>
                  <a:pt x="442914" y="2809496"/>
                  <a:pt x="467631" y="2801257"/>
                </a:cubicBezTo>
                <a:cubicBezTo>
                  <a:pt x="501045" y="2790119"/>
                  <a:pt x="536252" y="2784595"/>
                  <a:pt x="569231" y="2772228"/>
                </a:cubicBezTo>
                <a:cubicBezTo>
                  <a:pt x="1029422" y="2599656"/>
                  <a:pt x="377610" y="2821589"/>
                  <a:pt x="830488" y="2670628"/>
                </a:cubicBezTo>
                <a:cubicBezTo>
                  <a:pt x="854679" y="2651276"/>
                  <a:pt x="878277" y="2631158"/>
                  <a:pt x="903060" y="2612571"/>
                </a:cubicBezTo>
                <a:cubicBezTo>
                  <a:pt x="917015" y="2602105"/>
                  <a:pt x="934268" y="2595878"/>
                  <a:pt x="946603" y="2583543"/>
                </a:cubicBezTo>
                <a:cubicBezTo>
                  <a:pt x="958938" y="2571208"/>
                  <a:pt x="965955" y="2554514"/>
                  <a:pt x="975631" y="2540000"/>
                </a:cubicBezTo>
                <a:cubicBezTo>
                  <a:pt x="965955" y="2510971"/>
                  <a:pt x="970756" y="2471700"/>
                  <a:pt x="946603" y="2452914"/>
                </a:cubicBezTo>
                <a:cubicBezTo>
                  <a:pt x="919599" y="2431911"/>
                  <a:pt x="878337" y="2446093"/>
                  <a:pt x="845003" y="2438400"/>
                </a:cubicBezTo>
                <a:cubicBezTo>
                  <a:pt x="815188" y="2431520"/>
                  <a:pt x="787732" y="2416251"/>
                  <a:pt x="757917" y="2409371"/>
                </a:cubicBezTo>
                <a:cubicBezTo>
                  <a:pt x="724583" y="2401678"/>
                  <a:pt x="690240" y="2399282"/>
                  <a:pt x="656317" y="2394857"/>
                </a:cubicBezTo>
                <a:cubicBezTo>
                  <a:pt x="578960" y="2384767"/>
                  <a:pt x="500585" y="2381127"/>
                  <a:pt x="424088" y="2365828"/>
                </a:cubicBezTo>
                <a:cubicBezTo>
                  <a:pt x="399898" y="2360990"/>
                  <a:pt x="375317" y="2357805"/>
                  <a:pt x="351517" y="2351314"/>
                </a:cubicBezTo>
                <a:cubicBezTo>
                  <a:pt x="321996" y="2343263"/>
                  <a:pt x="264431" y="2322286"/>
                  <a:pt x="264431" y="2322286"/>
                </a:cubicBezTo>
                <a:cubicBezTo>
                  <a:pt x="191860" y="2327124"/>
                  <a:pt x="119005" y="2328768"/>
                  <a:pt x="46717" y="2336800"/>
                </a:cubicBezTo>
                <a:cubicBezTo>
                  <a:pt x="31511" y="2338490"/>
                  <a:pt x="-12032" y="2353003"/>
                  <a:pt x="3174" y="2351314"/>
                </a:cubicBezTo>
                <a:cubicBezTo>
                  <a:pt x="61672" y="2344814"/>
                  <a:pt x="118982" y="2329899"/>
                  <a:pt x="177346" y="2322286"/>
                </a:cubicBezTo>
                <a:cubicBezTo>
                  <a:pt x="555117" y="2273011"/>
                  <a:pt x="118175" y="2347557"/>
                  <a:pt x="496660" y="2278743"/>
                </a:cubicBezTo>
                <a:cubicBezTo>
                  <a:pt x="549879" y="2254552"/>
                  <a:pt x="602478" y="2228949"/>
                  <a:pt x="656317" y="2206171"/>
                </a:cubicBezTo>
                <a:cubicBezTo>
                  <a:pt x="728301" y="2175716"/>
                  <a:pt x="804121" y="2154041"/>
                  <a:pt x="874031" y="2119086"/>
                </a:cubicBezTo>
                <a:cubicBezTo>
                  <a:pt x="930452" y="2090875"/>
                  <a:pt x="978415" y="2047886"/>
                  <a:pt x="1033688" y="2017486"/>
                </a:cubicBezTo>
                <a:cubicBezTo>
                  <a:pt x="1075440" y="1994523"/>
                  <a:pt x="1122945" y="1983069"/>
                  <a:pt x="1164317" y="1959428"/>
                </a:cubicBezTo>
                <a:cubicBezTo>
                  <a:pt x="1539992" y="1744755"/>
                  <a:pt x="1009280" y="2015171"/>
                  <a:pt x="1294946" y="1872343"/>
                </a:cubicBezTo>
                <a:cubicBezTo>
                  <a:pt x="1285270" y="1838476"/>
                  <a:pt x="1286115" y="1799598"/>
                  <a:pt x="1265917" y="1770743"/>
                </a:cubicBezTo>
                <a:cubicBezTo>
                  <a:pt x="1231213" y="1721165"/>
                  <a:pt x="1100535" y="1706575"/>
                  <a:pt x="1062717" y="1698171"/>
                </a:cubicBezTo>
                <a:cubicBezTo>
                  <a:pt x="1033688" y="1683657"/>
                  <a:pt x="1005177" y="1668058"/>
                  <a:pt x="975631" y="1654628"/>
                </a:cubicBezTo>
                <a:cubicBezTo>
                  <a:pt x="951913" y="1643847"/>
                  <a:pt x="926363" y="1637252"/>
                  <a:pt x="903060" y="1625600"/>
                </a:cubicBezTo>
                <a:cubicBezTo>
                  <a:pt x="887458" y="1617799"/>
                  <a:pt x="876066" y="1602087"/>
                  <a:pt x="859517" y="1596571"/>
                </a:cubicBezTo>
                <a:cubicBezTo>
                  <a:pt x="831598" y="1587265"/>
                  <a:pt x="801460" y="1586895"/>
                  <a:pt x="772431" y="1582057"/>
                </a:cubicBezTo>
                <a:cubicBezTo>
                  <a:pt x="704698" y="1586895"/>
                  <a:pt x="636800" y="1589814"/>
                  <a:pt x="569231" y="1596571"/>
                </a:cubicBezTo>
                <a:cubicBezTo>
                  <a:pt x="532105" y="1600284"/>
                  <a:pt x="448724" y="1617770"/>
                  <a:pt x="409574" y="1625600"/>
                </a:cubicBezTo>
                <a:cubicBezTo>
                  <a:pt x="270626" y="1724848"/>
                  <a:pt x="347456" y="1685011"/>
                  <a:pt x="177346" y="1741714"/>
                </a:cubicBezTo>
                <a:lnTo>
                  <a:pt x="133803" y="1756228"/>
                </a:lnTo>
                <a:cubicBezTo>
                  <a:pt x="119289" y="1732038"/>
                  <a:pt x="93375" y="1711695"/>
                  <a:pt x="90260" y="1683657"/>
                </a:cubicBezTo>
                <a:cubicBezTo>
                  <a:pt x="83294" y="1620962"/>
                  <a:pt x="91090" y="1556550"/>
                  <a:pt x="104774" y="1494971"/>
                </a:cubicBezTo>
                <a:cubicBezTo>
                  <a:pt x="110894" y="1467432"/>
                  <a:pt x="134617" y="1447060"/>
                  <a:pt x="148317" y="1422400"/>
                </a:cubicBezTo>
                <a:cubicBezTo>
                  <a:pt x="209704" y="1311905"/>
                  <a:pt x="145546" y="1412044"/>
                  <a:pt x="206374" y="1320800"/>
                </a:cubicBezTo>
                <a:cubicBezTo>
                  <a:pt x="225726" y="1233714"/>
                  <a:pt x="231923" y="1142619"/>
                  <a:pt x="264431" y="1059543"/>
                </a:cubicBezTo>
                <a:cubicBezTo>
                  <a:pt x="276897" y="1027684"/>
                  <a:pt x="314117" y="1012400"/>
                  <a:pt x="337003" y="986971"/>
                </a:cubicBezTo>
                <a:cubicBezTo>
                  <a:pt x="381333" y="937715"/>
                  <a:pt x="391742" y="919377"/>
                  <a:pt x="424088" y="870857"/>
                </a:cubicBezTo>
                <a:cubicBezTo>
                  <a:pt x="376656" y="586258"/>
                  <a:pt x="450126" y="1006877"/>
                  <a:pt x="380546" y="682171"/>
                </a:cubicBezTo>
                <a:cubicBezTo>
                  <a:pt x="374534" y="654115"/>
                  <a:pt x="354290" y="486639"/>
                  <a:pt x="351517" y="464457"/>
                </a:cubicBezTo>
                <a:cubicBezTo>
                  <a:pt x="278946" y="469295"/>
                  <a:pt x="204364" y="461331"/>
                  <a:pt x="133803" y="478971"/>
                </a:cubicBezTo>
                <a:cubicBezTo>
                  <a:pt x="116880" y="483202"/>
                  <a:pt x="161744" y="500199"/>
                  <a:pt x="177346" y="508000"/>
                </a:cubicBezTo>
                <a:cubicBezTo>
                  <a:pt x="198169" y="518412"/>
                  <a:pt x="260344" y="532378"/>
                  <a:pt x="278946" y="537028"/>
                </a:cubicBezTo>
                <a:cubicBezTo>
                  <a:pt x="311047" y="534735"/>
                  <a:pt x="459711" y="540989"/>
                  <a:pt x="525688" y="508000"/>
                </a:cubicBezTo>
                <a:cubicBezTo>
                  <a:pt x="541290" y="500199"/>
                  <a:pt x="554717" y="488647"/>
                  <a:pt x="569231" y="478971"/>
                </a:cubicBezTo>
                <a:cubicBezTo>
                  <a:pt x="525688" y="474133"/>
                  <a:pt x="481818" y="471659"/>
                  <a:pt x="438603" y="464457"/>
                </a:cubicBezTo>
                <a:cubicBezTo>
                  <a:pt x="423512" y="461942"/>
                  <a:pt x="395060" y="449943"/>
                  <a:pt x="395060" y="449943"/>
                </a:cubicBezTo>
              </a:path>
            </a:pathLst>
          </a:custGeom>
          <a:solidFill>
            <a:srgbClr val="496B77"/>
          </a:solidFill>
          <a:ln>
            <a:noFill/>
          </a:ln>
          <a:effectLst>
            <a:glow rad="12192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  <a:softEdge rad="647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60062" y="780738"/>
            <a:ext cx="2983537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3073" y="2895600"/>
            <a:ext cx="4572000" cy="56803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ভল্টিং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বক্স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ম্যাট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7272" y="3733800"/>
            <a:ext cx="7341927" cy="58189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জিম</a:t>
            </a:r>
            <a:r>
              <a:rPr lang="en-US" sz="36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আগে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শরীর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গরম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4503" y="2017025"/>
            <a:ext cx="386914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সিট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আপ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7758752" y="6172200"/>
            <a:ext cx="762000" cy="4572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73429" y="-973188"/>
            <a:ext cx="8824686" cy="7485208"/>
          </a:xfrm>
          <a:custGeom>
            <a:avLst/>
            <a:gdLst>
              <a:gd name="connsiteX0" fmla="*/ 189467 w 8085239"/>
              <a:gd name="connsiteY0" fmla="*/ 683807 h 4980036"/>
              <a:gd name="connsiteX1" fmla="*/ 218496 w 8085239"/>
              <a:gd name="connsiteY1" fmla="*/ 1003122 h 4980036"/>
              <a:gd name="connsiteX2" fmla="*/ 334610 w 8085239"/>
              <a:gd name="connsiteY2" fmla="*/ 1032150 h 4980036"/>
              <a:gd name="connsiteX3" fmla="*/ 479753 w 8085239"/>
              <a:gd name="connsiteY3" fmla="*/ 1046665 h 4980036"/>
              <a:gd name="connsiteX4" fmla="*/ 508782 w 8085239"/>
              <a:gd name="connsiteY4" fmla="*/ 1090207 h 4980036"/>
              <a:gd name="connsiteX5" fmla="*/ 494267 w 8085239"/>
              <a:gd name="connsiteY5" fmla="*/ 1133750 h 4980036"/>
              <a:gd name="connsiteX6" fmla="*/ 407182 w 8085239"/>
              <a:gd name="connsiteY6" fmla="*/ 1235350 h 4980036"/>
              <a:gd name="connsiteX7" fmla="*/ 247524 w 8085239"/>
              <a:gd name="connsiteY7" fmla="*/ 1336950 h 4980036"/>
              <a:gd name="connsiteX8" fmla="*/ 203982 w 8085239"/>
              <a:gd name="connsiteY8" fmla="*/ 1365979 h 4980036"/>
              <a:gd name="connsiteX9" fmla="*/ 145924 w 8085239"/>
              <a:gd name="connsiteY9" fmla="*/ 1380493 h 4980036"/>
              <a:gd name="connsiteX10" fmla="*/ 87867 w 8085239"/>
              <a:gd name="connsiteY10" fmla="*/ 1467579 h 4980036"/>
              <a:gd name="connsiteX11" fmla="*/ 15296 w 8085239"/>
              <a:gd name="connsiteY11" fmla="*/ 1583693 h 4980036"/>
              <a:gd name="connsiteX12" fmla="*/ 782 w 8085239"/>
              <a:gd name="connsiteY12" fmla="*/ 1540150 h 4980036"/>
              <a:gd name="connsiteX13" fmla="*/ 102382 w 8085239"/>
              <a:gd name="connsiteY13" fmla="*/ 1438550 h 4980036"/>
              <a:gd name="connsiteX14" fmla="*/ 189467 w 8085239"/>
              <a:gd name="connsiteY14" fmla="*/ 1453065 h 4980036"/>
              <a:gd name="connsiteX15" fmla="*/ 203982 w 8085239"/>
              <a:gd name="connsiteY15" fmla="*/ 1511122 h 4980036"/>
              <a:gd name="connsiteX16" fmla="*/ 233010 w 8085239"/>
              <a:gd name="connsiteY16" fmla="*/ 1554665 h 4980036"/>
              <a:gd name="connsiteX17" fmla="*/ 262039 w 8085239"/>
              <a:gd name="connsiteY17" fmla="*/ 1612722 h 4980036"/>
              <a:gd name="connsiteX18" fmla="*/ 276553 w 8085239"/>
              <a:gd name="connsiteY18" fmla="*/ 1670779 h 4980036"/>
              <a:gd name="connsiteX19" fmla="*/ 291067 w 8085239"/>
              <a:gd name="connsiteY19" fmla="*/ 1714322 h 4980036"/>
              <a:gd name="connsiteX20" fmla="*/ 262039 w 8085239"/>
              <a:gd name="connsiteY20" fmla="*/ 1917522 h 4980036"/>
              <a:gd name="connsiteX21" fmla="*/ 203982 w 8085239"/>
              <a:gd name="connsiteY21" fmla="*/ 1990093 h 4980036"/>
              <a:gd name="connsiteX22" fmla="*/ 131410 w 8085239"/>
              <a:gd name="connsiteY22" fmla="*/ 2091693 h 4980036"/>
              <a:gd name="connsiteX23" fmla="*/ 58839 w 8085239"/>
              <a:gd name="connsiteY23" fmla="*/ 2062665 h 4980036"/>
              <a:gd name="connsiteX24" fmla="*/ 87867 w 8085239"/>
              <a:gd name="connsiteY24" fmla="*/ 1917522 h 4980036"/>
              <a:gd name="connsiteX25" fmla="*/ 102382 w 8085239"/>
              <a:gd name="connsiteY25" fmla="*/ 1873979 h 4980036"/>
              <a:gd name="connsiteX26" fmla="*/ 145924 w 8085239"/>
              <a:gd name="connsiteY26" fmla="*/ 1859465 h 4980036"/>
              <a:gd name="connsiteX27" fmla="*/ 247524 w 8085239"/>
              <a:gd name="connsiteY27" fmla="*/ 1903007 h 4980036"/>
              <a:gd name="connsiteX28" fmla="*/ 276553 w 8085239"/>
              <a:gd name="connsiteY28" fmla="*/ 1946550 h 4980036"/>
              <a:gd name="connsiteX29" fmla="*/ 320096 w 8085239"/>
              <a:gd name="connsiteY29" fmla="*/ 2004607 h 4980036"/>
              <a:gd name="connsiteX30" fmla="*/ 363639 w 8085239"/>
              <a:gd name="connsiteY30" fmla="*/ 2033636 h 4980036"/>
              <a:gd name="connsiteX31" fmla="*/ 392667 w 8085239"/>
              <a:gd name="connsiteY31" fmla="*/ 2077179 h 4980036"/>
              <a:gd name="connsiteX32" fmla="*/ 407182 w 8085239"/>
              <a:gd name="connsiteY32" fmla="*/ 2135236 h 4980036"/>
              <a:gd name="connsiteX33" fmla="*/ 378153 w 8085239"/>
              <a:gd name="connsiteY33" fmla="*/ 2425522 h 4980036"/>
              <a:gd name="connsiteX34" fmla="*/ 363639 w 8085239"/>
              <a:gd name="connsiteY34" fmla="*/ 2469065 h 4980036"/>
              <a:gd name="connsiteX35" fmla="*/ 349124 w 8085239"/>
              <a:gd name="connsiteY35" fmla="*/ 2541636 h 4980036"/>
              <a:gd name="connsiteX36" fmla="*/ 291067 w 8085239"/>
              <a:gd name="connsiteY36" fmla="*/ 2628722 h 4980036"/>
              <a:gd name="connsiteX37" fmla="*/ 247524 w 8085239"/>
              <a:gd name="connsiteY37" fmla="*/ 2701293 h 4980036"/>
              <a:gd name="connsiteX38" fmla="*/ 160439 w 8085239"/>
              <a:gd name="connsiteY38" fmla="*/ 2817407 h 4980036"/>
              <a:gd name="connsiteX39" fmla="*/ 116896 w 8085239"/>
              <a:gd name="connsiteY39" fmla="*/ 2802893 h 4980036"/>
              <a:gd name="connsiteX40" fmla="*/ 116896 w 8085239"/>
              <a:gd name="connsiteY40" fmla="*/ 2715807 h 4980036"/>
              <a:gd name="connsiteX41" fmla="*/ 218496 w 8085239"/>
              <a:gd name="connsiteY41" fmla="*/ 2643236 h 4980036"/>
              <a:gd name="connsiteX42" fmla="*/ 421696 w 8085239"/>
              <a:gd name="connsiteY42" fmla="*/ 2701293 h 4980036"/>
              <a:gd name="connsiteX43" fmla="*/ 436210 w 8085239"/>
              <a:gd name="connsiteY43" fmla="*/ 2744836 h 4980036"/>
              <a:gd name="connsiteX44" fmla="*/ 421696 w 8085239"/>
              <a:gd name="connsiteY44" fmla="*/ 3310893 h 4980036"/>
              <a:gd name="connsiteX45" fmla="*/ 363639 w 8085239"/>
              <a:gd name="connsiteY45" fmla="*/ 3441522 h 4980036"/>
              <a:gd name="connsiteX46" fmla="*/ 276553 w 8085239"/>
              <a:gd name="connsiteY46" fmla="*/ 3514093 h 4980036"/>
              <a:gd name="connsiteX47" fmla="*/ 189467 w 8085239"/>
              <a:gd name="connsiteY47" fmla="*/ 3499579 h 4980036"/>
              <a:gd name="connsiteX48" fmla="*/ 160439 w 8085239"/>
              <a:gd name="connsiteY48" fmla="*/ 3209293 h 4980036"/>
              <a:gd name="connsiteX49" fmla="*/ 218496 w 8085239"/>
              <a:gd name="connsiteY49" fmla="*/ 3064150 h 4980036"/>
              <a:gd name="connsiteX50" fmla="*/ 262039 w 8085239"/>
              <a:gd name="connsiteY50" fmla="*/ 3020607 h 4980036"/>
              <a:gd name="connsiteX51" fmla="*/ 305582 w 8085239"/>
              <a:gd name="connsiteY51" fmla="*/ 3064150 h 4980036"/>
              <a:gd name="connsiteX52" fmla="*/ 320096 w 8085239"/>
              <a:gd name="connsiteY52" fmla="*/ 3107693 h 4980036"/>
              <a:gd name="connsiteX53" fmla="*/ 349124 w 8085239"/>
              <a:gd name="connsiteY53" fmla="*/ 3165750 h 4980036"/>
              <a:gd name="connsiteX54" fmla="*/ 378153 w 8085239"/>
              <a:gd name="connsiteY54" fmla="*/ 3397979 h 4980036"/>
              <a:gd name="connsiteX55" fmla="*/ 392667 w 8085239"/>
              <a:gd name="connsiteY55" fmla="*/ 3528607 h 4980036"/>
              <a:gd name="connsiteX56" fmla="*/ 465239 w 8085239"/>
              <a:gd name="connsiteY56" fmla="*/ 3905979 h 4980036"/>
              <a:gd name="connsiteX57" fmla="*/ 523296 w 8085239"/>
              <a:gd name="connsiteY57" fmla="*/ 4022093 h 4980036"/>
              <a:gd name="connsiteX58" fmla="*/ 552324 w 8085239"/>
              <a:gd name="connsiteY58" fmla="*/ 4065636 h 4980036"/>
              <a:gd name="connsiteX59" fmla="*/ 566839 w 8085239"/>
              <a:gd name="connsiteY59" fmla="*/ 4109179 h 4980036"/>
              <a:gd name="connsiteX60" fmla="*/ 552324 w 8085239"/>
              <a:gd name="connsiteY60" fmla="*/ 4312379 h 4980036"/>
              <a:gd name="connsiteX61" fmla="*/ 537810 w 8085239"/>
              <a:gd name="connsiteY61" fmla="*/ 4384950 h 4980036"/>
              <a:gd name="connsiteX62" fmla="*/ 494267 w 8085239"/>
              <a:gd name="connsiteY62" fmla="*/ 4413979 h 4980036"/>
              <a:gd name="connsiteX63" fmla="*/ 436210 w 8085239"/>
              <a:gd name="connsiteY63" fmla="*/ 4428493 h 4980036"/>
              <a:gd name="connsiteX64" fmla="*/ 392667 w 8085239"/>
              <a:gd name="connsiteY64" fmla="*/ 4443007 h 4980036"/>
              <a:gd name="connsiteX65" fmla="*/ 189467 w 8085239"/>
              <a:gd name="connsiteY65" fmla="*/ 4428493 h 4980036"/>
              <a:gd name="connsiteX66" fmla="*/ 218496 w 8085239"/>
              <a:gd name="connsiteY66" fmla="*/ 4312379 h 4980036"/>
              <a:gd name="connsiteX67" fmla="*/ 320096 w 8085239"/>
              <a:gd name="connsiteY67" fmla="*/ 4254322 h 4980036"/>
              <a:gd name="connsiteX68" fmla="*/ 436210 w 8085239"/>
              <a:gd name="connsiteY68" fmla="*/ 4268836 h 4980036"/>
              <a:gd name="connsiteX69" fmla="*/ 465239 w 8085239"/>
              <a:gd name="connsiteY69" fmla="*/ 4312379 h 4980036"/>
              <a:gd name="connsiteX70" fmla="*/ 523296 w 8085239"/>
              <a:gd name="connsiteY70" fmla="*/ 4443007 h 4980036"/>
              <a:gd name="connsiteX71" fmla="*/ 552324 w 8085239"/>
              <a:gd name="connsiteY71" fmla="*/ 4544607 h 4980036"/>
              <a:gd name="connsiteX72" fmla="*/ 537810 w 8085239"/>
              <a:gd name="connsiteY72" fmla="*/ 4776836 h 4980036"/>
              <a:gd name="connsiteX73" fmla="*/ 450724 w 8085239"/>
              <a:gd name="connsiteY73" fmla="*/ 4907465 h 4980036"/>
              <a:gd name="connsiteX74" fmla="*/ 392667 w 8085239"/>
              <a:gd name="connsiteY74" fmla="*/ 4951007 h 4980036"/>
              <a:gd name="connsiteX75" fmla="*/ 349124 w 8085239"/>
              <a:gd name="connsiteY75" fmla="*/ 4965522 h 4980036"/>
              <a:gd name="connsiteX76" fmla="*/ 262039 w 8085239"/>
              <a:gd name="connsiteY76" fmla="*/ 4951007 h 4980036"/>
              <a:gd name="connsiteX77" fmla="*/ 247524 w 8085239"/>
              <a:gd name="connsiteY77" fmla="*/ 4907465 h 4980036"/>
              <a:gd name="connsiteX78" fmla="*/ 276553 w 8085239"/>
              <a:gd name="connsiteY78" fmla="*/ 4863922 h 4980036"/>
              <a:gd name="connsiteX79" fmla="*/ 363639 w 8085239"/>
              <a:gd name="connsiteY79" fmla="*/ 4791350 h 4980036"/>
              <a:gd name="connsiteX80" fmla="*/ 421696 w 8085239"/>
              <a:gd name="connsiteY80" fmla="*/ 4776836 h 4980036"/>
              <a:gd name="connsiteX81" fmla="*/ 639410 w 8085239"/>
              <a:gd name="connsiteY81" fmla="*/ 4747807 h 4980036"/>
              <a:gd name="connsiteX82" fmla="*/ 682953 w 8085239"/>
              <a:gd name="connsiteY82" fmla="*/ 4733293 h 4980036"/>
              <a:gd name="connsiteX83" fmla="*/ 741010 w 8085239"/>
              <a:gd name="connsiteY83" fmla="*/ 4689750 h 4980036"/>
              <a:gd name="connsiteX84" fmla="*/ 784553 w 8085239"/>
              <a:gd name="connsiteY84" fmla="*/ 4660722 h 4980036"/>
              <a:gd name="connsiteX85" fmla="*/ 842610 w 8085239"/>
              <a:gd name="connsiteY85" fmla="*/ 4617179 h 4980036"/>
              <a:gd name="connsiteX86" fmla="*/ 915182 w 8085239"/>
              <a:gd name="connsiteY86" fmla="*/ 4602665 h 4980036"/>
              <a:gd name="connsiteX87" fmla="*/ 973239 w 8085239"/>
              <a:gd name="connsiteY87" fmla="*/ 4588150 h 4980036"/>
              <a:gd name="connsiteX88" fmla="*/ 1321582 w 8085239"/>
              <a:gd name="connsiteY88" fmla="*/ 4602665 h 4980036"/>
              <a:gd name="connsiteX89" fmla="*/ 1379639 w 8085239"/>
              <a:gd name="connsiteY89" fmla="*/ 4617179 h 4980036"/>
              <a:gd name="connsiteX90" fmla="*/ 1423182 w 8085239"/>
              <a:gd name="connsiteY90" fmla="*/ 4718779 h 4980036"/>
              <a:gd name="connsiteX91" fmla="*/ 1379639 w 8085239"/>
              <a:gd name="connsiteY91" fmla="*/ 4892950 h 4980036"/>
              <a:gd name="connsiteX92" fmla="*/ 1336096 w 8085239"/>
              <a:gd name="connsiteY92" fmla="*/ 4921979 h 4980036"/>
              <a:gd name="connsiteX93" fmla="*/ 1307067 w 8085239"/>
              <a:gd name="connsiteY93" fmla="*/ 4878436 h 4980036"/>
              <a:gd name="connsiteX94" fmla="*/ 1423182 w 8085239"/>
              <a:gd name="connsiteY94" fmla="*/ 4733293 h 4980036"/>
              <a:gd name="connsiteX95" fmla="*/ 1466724 w 8085239"/>
              <a:gd name="connsiteY95" fmla="*/ 4689750 h 4980036"/>
              <a:gd name="connsiteX96" fmla="*/ 1495753 w 8085239"/>
              <a:gd name="connsiteY96" fmla="*/ 4646207 h 4980036"/>
              <a:gd name="connsiteX97" fmla="*/ 1539296 w 8085239"/>
              <a:gd name="connsiteY97" fmla="*/ 4617179 h 4980036"/>
              <a:gd name="connsiteX98" fmla="*/ 1669924 w 8085239"/>
              <a:gd name="connsiteY98" fmla="*/ 4573636 h 4980036"/>
              <a:gd name="connsiteX99" fmla="*/ 1800553 w 8085239"/>
              <a:gd name="connsiteY99" fmla="*/ 4588150 h 4980036"/>
              <a:gd name="connsiteX100" fmla="*/ 1844096 w 8085239"/>
              <a:gd name="connsiteY100" fmla="*/ 4646207 h 4980036"/>
              <a:gd name="connsiteX101" fmla="*/ 1945696 w 8085239"/>
              <a:gd name="connsiteY101" fmla="*/ 4704265 h 4980036"/>
              <a:gd name="connsiteX102" fmla="*/ 2032782 w 8085239"/>
              <a:gd name="connsiteY102" fmla="*/ 4762322 h 4980036"/>
              <a:gd name="connsiteX103" fmla="*/ 2047296 w 8085239"/>
              <a:gd name="connsiteY103" fmla="*/ 4805865 h 4980036"/>
              <a:gd name="connsiteX104" fmla="*/ 2032782 w 8085239"/>
              <a:gd name="connsiteY104" fmla="*/ 4849407 h 4980036"/>
              <a:gd name="connsiteX105" fmla="*/ 1945696 w 8085239"/>
              <a:gd name="connsiteY105" fmla="*/ 4878436 h 4980036"/>
              <a:gd name="connsiteX106" fmla="*/ 1974724 w 8085239"/>
              <a:gd name="connsiteY106" fmla="*/ 4762322 h 4980036"/>
              <a:gd name="connsiteX107" fmla="*/ 2076324 w 8085239"/>
              <a:gd name="connsiteY107" fmla="*/ 4675236 h 4980036"/>
              <a:gd name="connsiteX108" fmla="*/ 2119867 w 8085239"/>
              <a:gd name="connsiteY108" fmla="*/ 4660722 h 4980036"/>
              <a:gd name="connsiteX109" fmla="*/ 2177924 w 8085239"/>
              <a:gd name="connsiteY109" fmla="*/ 4631693 h 4980036"/>
              <a:gd name="connsiteX110" fmla="*/ 2743982 w 8085239"/>
              <a:gd name="connsiteY110" fmla="*/ 4646207 h 4980036"/>
              <a:gd name="connsiteX111" fmla="*/ 2787524 w 8085239"/>
              <a:gd name="connsiteY111" fmla="*/ 4660722 h 4980036"/>
              <a:gd name="connsiteX112" fmla="*/ 2816553 w 8085239"/>
              <a:gd name="connsiteY112" fmla="*/ 4718779 h 4980036"/>
              <a:gd name="connsiteX113" fmla="*/ 2802039 w 8085239"/>
              <a:gd name="connsiteY113" fmla="*/ 4762322 h 4980036"/>
              <a:gd name="connsiteX114" fmla="*/ 2700439 w 8085239"/>
              <a:gd name="connsiteY114" fmla="*/ 4834893 h 4980036"/>
              <a:gd name="connsiteX115" fmla="*/ 2642382 w 8085239"/>
              <a:gd name="connsiteY115" fmla="*/ 4849407 h 4980036"/>
              <a:gd name="connsiteX116" fmla="*/ 2598839 w 8085239"/>
              <a:gd name="connsiteY116" fmla="*/ 4863922 h 4980036"/>
              <a:gd name="connsiteX117" fmla="*/ 2671410 w 8085239"/>
              <a:gd name="connsiteY117" fmla="*/ 4675236 h 4980036"/>
              <a:gd name="connsiteX118" fmla="*/ 2714953 w 8085239"/>
              <a:gd name="connsiteY118" fmla="*/ 4660722 h 4980036"/>
              <a:gd name="connsiteX119" fmla="*/ 2758496 w 8085239"/>
              <a:gd name="connsiteY119" fmla="*/ 4631693 h 4980036"/>
              <a:gd name="connsiteX120" fmla="*/ 2860096 w 8085239"/>
              <a:gd name="connsiteY120" fmla="*/ 4602665 h 4980036"/>
              <a:gd name="connsiteX121" fmla="*/ 3077810 w 8085239"/>
              <a:gd name="connsiteY121" fmla="*/ 4617179 h 4980036"/>
              <a:gd name="connsiteX122" fmla="*/ 3121353 w 8085239"/>
              <a:gd name="connsiteY122" fmla="*/ 4646207 h 4980036"/>
              <a:gd name="connsiteX123" fmla="*/ 3237467 w 8085239"/>
              <a:gd name="connsiteY123" fmla="*/ 4588150 h 4980036"/>
              <a:gd name="connsiteX124" fmla="*/ 3310039 w 8085239"/>
              <a:gd name="connsiteY124" fmla="*/ 4573636 h 4980036"/>
              <a:gd name="connsiteX125" fmla="*/ 3426153 w 8085239"/>
              <a:gd name="connsiteY125" fmla="*/ 4602665 h 4980036"/>
              <a:gd name="connsiteX126" fmla="*/ 3455182 w 8085239"/>
              <a:gd name="connsiteY126" fmla="*/ 4646207 h 4980036"/>
              <a:gd name="connsiteX127" fmla="*/ 3469696 w 8085239"/>
              <a:gd name="connsiteY127" fmla="*/ 4689750 h 4980036"/>
              <a:gd name="connsiteX128" fmla="*/ 3411639 w 8085239"/>
              <a:gd name="connsiteY128" fmla="*/ 4863922 h 4980036"/>
              <a:gd name="connsiteX129" fmla="*/ 3353582 w 8085239"/>
              <a:gd name="connsiteY129" fmla="*/ 4878436 h 4980036"/>
              <a:gd name="connsiteX130" fmla="*/ 3310039 w 8085239"/>
              <a:gd name="connsiteY130" fmla="*/ 4863922 h 4980036"/>
              <a:gd name="connsiteX131" fmla="*/ 3353582 w 8085239"/>
              <a:gd name="connsiteY131" fmla="*/ 4718779 h 4980036"/>
              <a:gd name="connsiteX132" fmla="*/ 3469696 w 8085239"/>
              <a:gd name="connsiteY132" fmla="*/ 4675236 h 4980036"/>
              <a:gd name="connsiteX133" fmla="*/ 3556782 w 8085239"/>
              <a:gd name="connsiteY133" fmla="*/ 4617179 h 4980036"/>
              <a:gd name="connsiteX134" fmla="*/ 3600324 w 8085239"/>
              <a:gd name="connsiteY134" fmla="*/ 4588150 h 4980036"/>
              <a:gd name="connsiteX135" fmla="*/ 3643867 w 8085239"/>
              <a:gd name="connsiteY135" fmla="*/ 4573636 h 4980036"/>
              <a:gd name="connsiteX136" fmla="*/ 3716439 w 8085239"/>
              <a:gd name="connsiteY136" fmla="*/ 4588150 h 4980036"/>
              <a:gd name="connsiteX137" fmla="*/ 3759982 w 8085239"/>
              <a:gd name="connsiteY137" fmla="*/ 4617179 h 4980036"/>
              <a:gd name="connsiteX138" fmla="*/ 3905124 w 8085239"/>
              <a:gd name="connsiteY138" fmla="*/ 4675236 h 4980036"/>
              <a:gd name="connsiteX139" fmla="*/ 4166382 w 8085239"/>
              <a:gd name="connsiteY139" fmla="*/ 4689750 h 4980036"/>
              <a:gd name="connsiteX140" fmla="*/ 4195410 w 8085239"/>
              <a:gd name="connsiteY140" fmla="*/ 4733293 h 4980036"/>
              <a:gd name="connsiteX141" fmla="*/ 4151867 w 8085239"/>
              <a:gd name="connsiteY141" fmla="*/ 4849407 h 4980036"/>
              <a:gd name="connsiteX142" fmla="*/ 4093810 w 8085239"/>
              <a:gd name="connsiteY142" fmla="*/ 4878436 h 4980036"/>
              <a:gd name="connsiteX143" fmla="*/ 4079296 w 8085239"/>
              <a:gd name="connsiteY143" fmla="*/ 4834893 h 4980036"/>
              <a:gd name="connsiteX144" fmla="*/ 4122839 w 8085239"/>
              <a:gd name="connsiteY144" fmla="*/ 4747807 h 4980036"/>
              <a:gd name="connsiteX145" fmla="*/ 4195410 w 8085239"/>
              <a:gd name="connsiteY145" fmla="*/ 4617179 h 4980036"/>
              <a:gd name="connsiteX146" fmla="*/ 4238953 w 8085239"/>
              <a:gd name="connsiteY146" fmla="*/ 4573636 h 4980036"/>
              <a:gd name="connsiteX147" fmla="*/ 4355067 w 8085239"/>
              <a:gd name="connsiteY147" fmla="*/ 4559122 h 4980036"/>
              <a:gd name="connsiteX148" fmla="*/ 4572782 w 8085239"/>
              <a:gd name="connsiteY148" fmla="*/ 4530093 h 4980036"/>
              <a:gd name="connsiteX149" fmla="*/ 4892096 w 8085239"/>
              <a:gd name="connsiteY149" fmla="*/ 4617179 h 4980036"/>
              <a:gd name="connsiteX150" fmla="*/ 4950153 w 8085239"/>
              <a:gd name="connsiteY150" fmla="*/ 4646207 h 4980036"/>
              <a:gd name="connsiteX151" fmla="*/ 5037239 w 8085239"/>
              <a:gd name="connsiteY151" fmla="*/ 4704265 h 4980036"/>
              <a:gd name="connsiteX152" fmla="*/ 5080782 w 8085239"/>
              <a:gd name="connsiteY152" fmla="*/ 4733293 h 4980036"/>
              <a:gd name="connsiteX153" fmla="*/ 5095296 w 8085239"/>
              <a:gd name="connsiteY153" fmla="*/ 4936493 h 4980036"/>
              <a:gd name="connsiteX154" fmla="*/ 5051753 w 8085239"/>
              <a:gd name="connsiteY154" fmla="*/ 4951007 h 4980036"/>
              <a:gd name="connsiteX155" fmla="*/ 4921124 w 8085239"/>
              <a:gd name="connsiteY155" fmla="*/ 4980036 h 4980036"/>
              <a:gd name="connsiteX156" fmla="*/ 4834039 w 8085239"/>
              <a:gd name="connsiteY156" fmla="*/ 4951007 h 4980036"/>
              <a:gd name="connsiteX157" fmla="*/ 4906610 w 8085239"/>
              <a:gd name="connsiteY157" fmla="*/ 4849407 h 4980036"/>
              <a:gd name="connsiteX158" fmla="*/ 4950153 w 8085239"/>
              <a:gd name="connsiteY158" fmla="*/ 4834893 h 4980036"/>
              <a:gd name="connsiteX159" fmla="*/ 5022724 w 8085239"/>
              <a:gd name="connsiteY159" fmla="*/ 4805865 h 4980036"/>
              <a:gd name="connsiteX160" fmla="*/ 5095296 w 8085239"/>
              <a:gd name="connsiteY160" fmla="*/ 4762322 h 4980036"/>
              <a:gd name="connsiteX161" fmla="*/ 5196896 w 8085239"/>
              <a:gd name="connsiteY161" fmla="*/ 4718779 h 4980036"/>
              <a:gd name="connsiteX162" fmla="*/ 5283982 w 8085239"/>
              <a:gd name="connsiteY162" fmla="*/ 4675236 h 4980036"/>
              <a:gd name="connsiteX163" fmla="*/ 5342039 w 8085239"/>
              <a:gd name="connsiteY163" fmla="*/ 4631693 h 4980036"/>
              <a:gd name="connsiteX164" fmla="*/ 5385582 w 8085239"/>
              <a:gd name="connsiteY164" fmla="*/ 4588150 h 4980036"/>
              <a:gd name="connsiteX165" fmla="*/ 5472667 w 8085239"/>
              <a:gd name="connsiteY165" fmla="*/ 4559122 h 4980036"/>
              <a:gd name="connsiteX166" fmla="*/ 5704896 w 8085239"/>
              <a:gd name="connsiteY166" fmla="*/ 4573636 h 4980036"/>
              <a:gd name="connsiteX167" fmla="*/ 5748439 w 8085239"/>
              <a:gd name="connsiteY167" fmla="*/ 4631693 h 4980036"/>
              <a:gd name="connsiteX168" fmla="*/ 5835524 w 8085239"/>
              <a:gd name="connsiteY168" fmla="*/ 4704265 h 4980036"/>
              <a:gd name="connsiteX169" fmla="*/ 5850039 w 8085239"/>
              <a:gd name="connsiteY169" fmla="*/ 4921979 h 4980036"/>
              <a:gd name="connsiteX170" fmla="*/ 5762953 w 8085239"/>
              <a:gd name="connsiteY170" fmla="*/ 4951007 h 4980036"/>
              <a:gd name="connsiteX171" fmla="*/ 5690382 w 8085239"/>
              <a:gd name="connsiteY171" fmla="*/ 4936493 h 4980036"/>
              <a:gd name="connsiteX172" fmla="*/ 5704896 w 8085239"/>
              <a:gd name="connsiteY172" fmla="*/ 4878436 h 4980036"/>
              <a:gd name="connsiteX173" fmla="*/ 5719410 w 8085239"/>
              <a:gd name="connsiteY173" fmla="*/ 4834893 h 4980036"/>
              <a:gd name="connsiteX174" fmla="*/ 5733924 w 8085239"/>
              <a:gd name="connsiteY174" fmla="*/ 4776836 h 4980036"/>
              <a:gd name="connsiteX175" fmla="*/ 5777467 w 8085239"/>
              <a:gd name="connsiteY175" fmla="*/ 4747807 h 4980036"/>
              <a:gd name="connsiteX176" fmla="*/ 5879067 w 8085239"/>
              <a:gd name="connsiteY176" fmla="*/ 4660722 h 4980036"/>
              <a:gd name="connsiteX177" fmla="*/ 5893582 w 8085239"/>
              <a:gd name="connsiteY177" fmla="*/ 4617179 h 4980036"/>
              <a:gd name="connsiteX178" fmla="*/ 5995182 w 8085239"/>
              <a:gd name="connsiteY178" fmla="*/ 4588150 h 4980036"/>
              <a:gd name="connsiteX179" fmla="*/ 6169353 w 8085239"/>
              <a:gd name="connsiteY179" fmla="*/ 4617179 h 4980036"/>
              <a:gd name="connsiteX180" fmla="*/ 6256439 w 8085239"/>
              <a:gd name="connsiteY180" fmla="*/ 4660722 h 4980036"/>
              <a:gd name="connsiteX181" fmla="*/ 6299982 w 8085239"/>
              <a:gd name="connsiteY181" fmla="*/ 4689750 h 4980036"/>
              <a:gd name="connsiteX182" fmla="*/ 6416096 w 8085239"/>
              <a:gd name="connsiteY182" fmla="*/ 4704265 h 4980036"/>
              <a:gd name="connsiteX183" fmla="*/ 6459639 w 8085239"/>
              <a:gd name="connsiteY183" fmla="*/ 4733293 h 4980036"/>
              <a:gd name="connsiteX184" fmla="*/ 6474153 w 8085239"/>
              <a:gd name="connsiteY184" fmla="*/ 4878436 h 4980036"/>
              <a:gd name="connsiteX185" fmla="*/ 6445124 w 8085239"/>
              <a:gd name="connsiteY185" fmla="*/ 4921979 h 4980036"/>
              <a:gd name="connsiteX186" fmla="*/ 6387067 w 8085239"/>
              <a:gd name="connsiteY186" fmla="*/ 4907465 h 4980036"/>
              <a:gd name="connsiteX187" fmla="*/ 6445124 w 8085239"/>
              <a:gd name="connsiteY187" fmla="*/ 4733293 h 4980036"/>
              <a:gd name="connsiteX188" fmla="*/ 6488667 w 8085239"/>
              <a:gd name="connsiteY188" fmla="*/ 4704265 h 4980036"/>
              <a:gd name="connsiteX189" fmla="*/ 6517696 w 8085239"/>
              <a:gd name="connsiteY189" fmla="*/ 4660722 h 4980036"/>
              <a:gd name="connsiteX190" fmla="*/ 6691867 w 8085239"/>
              <a:gd name="connsiteY190" fmla="*/ 4602665 h 4980036"/>
              <a:gd name="connsiteX191" fmla="*/ 7214382 w 8085239"/>
              <a:gd name="connsiteY191" fmla="*/ 4617179 h 4980036"/>
              <a:gd name="connsiteX192" fmla="*/ 7243410 w 8085239"/>
              <a:gd name="connsiteY192" fmla="*/ 4660722 h 4980036"/>
              <a:gd name="connsiteX193" fmla="*/ 7199867 w 8085239"/>
              <a:gd name="connsiteY193" fmla="*/ 4834893 h 4980036"/>
              <a:gd name="connsiteX194" fmla="*/ 7112782 w 8085239"/>
              <a:gd name="connsiteY194" fmla="*/ 4892950 h 4980036"/>
              <a:gd name="connsiteX195" fmla="*/ 7083753 w 8085239"/>
              <a:gd name="connsiteY195" fmla="*/ 4849407 h 4980036"/>
              <a:gd name="connsiteX196" fmla="*/ 7127296 w 8085239"/>
              <a:gd name="connsiteY196" fmla="*/ 4805865 h 4980036"/>
              <a:gd name="connsiteX197" fmla="*/ 7257924 w 8085239"/>
              <a:gd name="connsiteY197" fmla="*/ 4733293 h 4980036"/>
              <a:gd name="connsiteX198" fmla="*/ 7374039 w 8085239"/>
              <a:gd name="connsiteY198" fmla="*/ 4718779 h 4980036"/>
              <a:gd name="connsiteX199" fmla="*/ 7461124 w 8085239"/>
              <a:gd name="connsiteY199" fmla="*/ 4704265 h 4980036"/>
              <a:gd name="connsiteX200" fmla="*/ 7504667 w 8085239"/>
              <a:gd name="connsiteY200" fmla="*/ 4689750 h 4980036"/>
              <a:gd name="connsiteX201" fmla="*/ 7606267 w 8085239"/>
              <a:gd name="connsiteY201" fmla="*/ 4631693 h 4980036"/>
              <a:gd name="connsiteX202" fmla="*/ 7664324 w 8085239"/>
              <a:gd name="connsiteY202" fmla="*/ 4617179 h 4980036"/>
              <a:gd name="connsiteX203" fmla="*/ 7809467 w 8085239"/>
              <a:gd name="connsiteY203" fmla="*/ 4588150 h 4980036"/>
              <a:gd name="connsiteX204" fmla="*/ 8056210 w 8085239"/>
              <a:gd name="connsiteY204" fmla="*/ 4660722 h 4980036"/>
              <a:gd name="connsiteX205" fmla="*/ 8085239 w 8085239"/>
              <a:gd name="connsiteY205" fmla="*/ 4704265 h 4980036"/>
              <a:gd name="connsiteX206" fmla="*/ 8070724 w 8085239"/>
              <a:gd name="connsiteY206" fmla="*/ 4776836 h 4980036"/>
              <a:gd name="connsiteX207" fmla="*/ 7954610 w 8085239"/>
              <a:gd name="connsiteY207" fmla="*/ 4776836 h 4980036"/>
              <a:gd name="connsiteX208" fmla="*/ 7925582 w 8085239"/>
              <a:gd name="connsiteY208" fmla="*/ 4733293 h 4980036"/>
              <a:gd name="connsiteX209" fmla="*/ 7969124 w 8085239"/>
              <a:gd name="connsiteY209" fmla="*/ 4472036 h 4980036"/>
              <a:gd name="connsiteX210" fmla="*/ 7998153 w 8085239"/>
              <a:gd name="connsiteY210" fmla="*/ 4399465 h 4980036"/>
              <a:gd name="connsiteX211" fmla="*/ 8056210 w 8085239"/>
              <a:gd name="connsiteY211" fmla="*/ 4297865 h 4980036"/>
              <a:gd name="connsiteX212" fmla="*/ 7882039 w 8085239"/>
              <a:gd name="connsiteY212" fmla="*/ 4239807 h 4980036"/>
              <a:gd name="connsiteX213" fmla="*/ 7809467 w 8085239"/>
              <a:gd name="connsiteY213" fmla="*/ 4152722 h 4980036"/>
              <a:gd name="connsiteX214" fmla="*/ 7736896 w 8085239"/>
              <a:gd name="connsiteY214" fmla="*/ 4051122 h 4980036"/>
              <a:gd name="connsiteX215" fmla="*/ 7809467 w 8085239"/>
              <a:gd name="connsiteY215" fmla="*/ 3862436 h 4980036"/>
              <a:gd name="connsiteX216" fmla="*/ 7867524 w 8085239"/>
              <a:gd name="connsiteY216" fmla="*/ 3847922 h 4980036"/>
              <a:gd name="connsiteX217" fmla="*/ 7998153 w 8085239"/>
              <a:gd name="connsiteY217" fmla="*/ 3862436 h 4980036"/>
              <a:gd name="connsiteX218" fmla="*/ 7983639 w 8085239"/>
              <a:gd name="connsiteY218" fmla="*/ 3978550 h 4980036"/>
              <a:gd name="connsiteX219" fmla="*/ 7867524 w 8085239"/>
              <a:gd name="connsiteY219" fmla="*/ 3964036 h 4980036"/>
              <a:gd name="connsiteX220" fmla="*/ 7823982 w 8085239"/>
              <a:gd name="connsiteY220" fmla="*/ 3833407 h 4980036"/>
              <a:gd name="connsiteX221" fmla="*/ 7794953 w 8085239"/>
              <a:gd name="connsiteY221" fmla="*/ 3717293 h 4980036"/>
              <a:gd name="connsiteX222" fmla="*/ 7780439 w 8085239"/>
              <a:gd name="connsiteY222" fmla="*/ 3485065 h 4980036"/>
              <a:gd name="connsiteX223" fmla="*/ 7751410 w 8085239"/>
              <a:gd name="connsiteY223" fmla="*/ 3441522 h 4980036"/>
              <a:gd name="connsiteX224" fmla="*/ 7809467 w 8085239"/>
              <a:gd name="connsiteY224" fmla="*/ 3238322 h 4980036"/>
              <a:gd name="connsiteX225" fmla="*/ 7998153 w 8085239"/>
              <a:gd name="connsiteY225" fmla="*/ 3252836 h 4980036"/>
              <a:gd name="connsiteX226" fmla="*/ 8027182 w 8085239"/>
              <a:gd name="connsiteY226" fmla="*/ 3296379 h 4980036"/>
              <a:gd name="connsiteX227" fmla="*/ 7983639 w 8085239"/>
              <a:gd name="connsiteY227" fmla="*/ 3310893 h 4980036"/>
              <a:gd name="connsiteX228" fmla="*/ 7911067 w 8085239"/>
              <a:gd name="connsiteY228" fmla="*/ 3296379 h 4980036"/>
              <a:gd name="connsiteX229" fmla="*/ 7809467 w 8085239"/>
              <a:gd name="connsiteY229" fmla="*/ 3209293 h 4980036"/>
              <a:gd name="connsiteX230" fmla="*/ 7780439 w 8085239"/>
              <a:gd name="connsiteY230" fmla="*/ 3078665 h 4980036"/>
              <a:gd name="connsiteX231" fmla="*/ 7751410 w 8085239"/>
              <a:gd name="connsiteY231" fmla="*/ 2991579 h 4980036"/>
              <a:gd name="connsiteX232" fmla="*/ 7765924 w 8085239"/>
              <a:gd name="connsiteY232" fmla="*/ 2715807 h 4980036"/>
              <a:gd name="connsiteX233" fmla="*/ 7780439 w 8085239"/>
              <a:gd name="connsiteY233" fmla="*/ 2672265 h 4980036"/>
              <a:gd name="connsiteX234" fmla="*/ 7823982 w 8085239"/>
              <a:gd name="connsiteY234" fmla="*/ 2628722 h 4980036"/>
              <a:gd name="connsiteX235" fmla="*/ 7882039 w 8085239"/>
              <a:gd name="connsiteY235" fmla="*/ 2599693 h 4980036"/>
              <a:gd name="connsiteX236" fmla="*/ 7925582 w 8085239"/>
              <a:gd name="connsiteY236" fmla="*/ 2570665 h 4980036"/>
              <a:gd name="connsiteX237" fmla="*/ 8041696 w 8085239"/>
              <a:gd name="connsiteY237" fmla="*/ 2585179 h 4980036"/>
              <a:gd name="connsiteX238" fmla="*/ 8027182 w 8085239"/>
              <a:gd name="connsiteY238" fmla="*/ 2628722 h 4980036"/>
              <a:gd name="connsiteX239" fmla="*/ 7969124 w 8085239"/>
              <a:gd name="connsiteY239" fmla="*/ 2643236 h 4980036"/>
              <a:gd name="connsiteX240" fmla="*/ 7823982 w 8085239"/>
              <a:gd name="connsiteY240" fmla="*/ 2614207 h 4980036"/>
              <a:gd name="connsiteX241" fmla="*/ 7722382 w 8085239"/>
              <a:gd name="connsiteY241" fmla="*/ 2556150 h 4980036"/>
              <a:gd name="connsiteX242" fmla="*/ 7693353 w 8085239"/>
              <a:gd name="connsiteY242" fmla="*/ 2440036 h 4980036"/>
              <a:gd name="connsiteX243" fmla="*/ 7678839 w 8085239"/>
              <a:gd name="connsiteY243" fmla="*/ 2396493 h 4980036"/>
              <a:gd name="connsiteX244" fmla="*/ 7664324 w 8085239"/>
              <a:gd name="connsiteY244" fmla="*/ 2323922 h 4980036"/>
              <a:gd name="connsiteX245" fmla="*/ 7678839 w 8085239"/>
              <a:gd name="connsiteY245" fmla="*/ 2106207 h 4980036"/>
              <a:gd name="connsiteX246" fmla="*/ 7722382 w 8085239"/>
              <a:gd name="connsiteY246" fmla="*/ 2048150 h 4980036"/>
              <a:gd name="connsiteX247" fmla="*/ 7823982 w 8085239"/>
              <a:gd name="connsiteY247" fmla="*/ 1975579 h 4980036"/>
              <a:gd name="connsiteX248" fmla="*/ 7867524 w 8085239"/>
              <a:gd name="connsiteY248" fmla="*/ 1961065 h 4980036"/>
              <a:gd name="connsiteX249" fmla="*/ 7882039 w 8085239"/>
              <a:gd name="connsiteY249" fmla="*/ 2004607 h 4980036"/>
              <a:gd name="connsiteX250" fmla="*/ 7736896 w 8085239"/>
              <a:gd name="connsiteY250" fmla="*/ 2019122 h 4980036"/>
              <a:gd name="connsiteX251" fmla="*/ 7707867 w 8085239"/>
              <a:gd name="connsiteY251" fmla="*/ 1975579 h 4980036"/>
              <a:gd name="connsiteX252" fmla="*/ 7649810 w 8085239"/>
              <a:gd name="connsiteY252" fmla="*/ 1815922 h 4980036"/>
              <a:gd name="connsiteX253" fmla="*/ 7620782 w 8085239"/>
              <a:gd name="connsiteY253" fmla="*/ 1772379 h 4980036"/>
              <a:gd name="connsiteX254" fmla="*/ 7591753 w 8085239"/>
              <a:gd name="connsiteY254" fmla="*/ 1714322 h 4980036"/>
              <a:gd name="connsiteX255" fmla="*/ 7562724 w 8085239"/>
              <a:gd name="connsiteY255" fmla="*/ 1496607 h 4980036"/>
              <a:gd name="connsiteX256" fmla="*/ 7591753 w 8085239"/>
              <a:gd name="connsiteY256" fmla="*/ 1249865 h 4980036"/>
              <a:gd name="connsiteX257" fmla="*/ 7678839 w 8085239"/>
              <a:gd name="connsiteY257" fmla="*/ 1119236 h 4980036"/>
              <a:gd name="connsiteX258" fmla="*/ 7736896 w 8085239"/>
              <a:gd name="connsiteY258" fmla="*/ 1032150 h 4980036"/>
              <a:gd name="connsiteX259" fmla="*/ 7838496 w 8085239"/>
              <a:gd name="connsiteY259" fmla="*/ 945065 h 4980036"/>
              <a:gd name="connsiteX260" fmla="*/ 7911067 w 8085239"/>
              <a:gd name="connsiteY260" fmla="*/ 959579 h 4980036"/>
              <a:gd name="connsiteX261" fmla="*/ 7925582 w 8085239"/>
              <a:gd name="connsiteY261" fmla="*/ 1003122 h 4980036"/>
              <a:gd name="connsiteX262" fmla="*/ 7954610 w 8085239"/>
              <a:gd name="connsiteY262" fmla="*/ 1046665 h 4980036"/>
              <a:gd name="connsiteX263" fmla="*/ 7969124 w 8085239"/>
              <a:gd name="connsiteY263" fmla="*/ 1104722 h 4980036"/>
              <a:gd name="connsiteX264" fmla="*/ 7983639 w 8085239"/>
              <a:gd name="connsiteY264" fmla="*/ 1148265 h 4980036"/>
              <a:gd name="connsiteX265" fmla="*/ 7940096 w 8085239"/>
              <a:gd name="connsiteY265" fmla="*/ 1162779 h 4980036"/>
              <a:gd name="connsiteX266" fmla="*/ 7823982 w 8085239"/>
              <a:gd name="connsiteY266" fmla="*/ 1148265 h 4980036"/>
              <a:gd name="connsiteX267" fmla="*/ 7794953 w 8085239"/>
              <a:gd name="connsiteY267" fmla="*/ 1104722 h 4980036"/>
              <a:gd name="connsiteX268" fmla="*/ 7751410 w 8085239"/>
              <a:gd name="connsiteY268" fmla="*/ 974093 h 4980036"/>
              <a:gd name="connsiteX269" fmla="*/ 7635296 w 8085239"/>
              <a:gd name="connsiteY269" fmla="*/ 930550 h 4980036"/>
              <a:gd name="connsiteX270" fmla="*/ 7591753 w 8085239"/>
              <a:gd name="connsiteY270" fmla="*/ 916036 h 4980036"/>
              <a:gd name="connsiteX271" fmla="*/ 7548210 w 8085239"/>
              <a:gd name="connsiteY271" fmla="*/ 887007 h 4980036"/>
              <a:gd name="connsiteX272" fmla="*/ 7504667 w 8085239"/>
              <a:gd name="connsiteY272" fmla="*/ 872493 h 4980036"/>
              <a:gd name="connsiteX273" fmla="*/ 7461124 w 8085239"/>
              <a:gd name="connsiteY273" fmla="*/ 828950 h 4980036"/>
              <a:gd name="connsiteX274" fmla="*/ 7388553 w 8085239"/>
              <a:gd name="connsiteY274" fmla="*/ 669293 h 4980036"/>
              <a:gd name="connsiteX275" fmla="*/ 7388553 w 8085239"/>
              <a:gd name="connsiteY275" fmla="*/ 451579 h 4980036"/>
              <a:gd name="connsiteX276" fmla="*/ 7475639 w 8085239"/>
              <a:gd name="connsiteY276" fmla="*/ 422550 h 4980036"/>
              <a:gd name="connsiteX277" fmla="*/ 7649810 w 8085239"/>
              <a:gd name="connsiteY277" fmla="*/ 437065 h 4980036"/>
              <a:gd name="connsiteX278" fmla="*/ 7693353 w 8085239"/>
              <a:gd name="connsiteY278" fmla="*/ 451579 h 4980036"/>
              <a:gd name="connsiteX279" fmla="*/ 7649810 w 8085239"/>
              <a:gd name="connsiteY279" fmla="*/ 466093 h 4980036"/>
              <a:gd name="connsiteX280" fmla="*/ 7315982 w 8085239"/>
              <a:gd name="connsiteY280" fmla="*/ 451579 h 4980036"/>
              <a:gd name="connsiteX281" fmla="*/ 7272439 w 8085239"/>
              <a:gd name="connsiteY281" fmla="*/ 437065 h 4980036"/>
              <a:gd name="connsiteX282" fmla="*/ 7170839 w 8085239"/>
              <a:gd name="connsiteY282" fmla="*/ 466093 h 4980036"/>
              <a:gd name="connsiteX283" fmla="*/ 6953124 w 8085239"/>
              <a:gd name="connsiteY283" fmla="*/ 437065 h 4980036"/>
              <a:gd name="connsiteX284" fmla="*/ 6866039 w 8085239"/>
              <a:gd name="connsiteY284" fmla="*/ 364493 h 4980036"/>
              <a:gd name="connsiteX285" fmla="*/ 6851524 w 8085239"/>
              <a:gd name="connsiteY285" fmla="*/ 320950 h 4980036"/>
              <a:gd name="connsiteX286" fmla="*/ 6793467 w 8085239"/>
              <a:gd name="connsiteY286" fmla="*/ 306436 h 4980036"/>
              <a:gd name="connsiteX287" fmla="*/ 6764439 w 8085239"/>
              <a:gd name="connsiteY287" fmla="*/ 219350 h 4980036"/>
              <a:gd name="connsiteX288" fmla="*/ 6778953 w 8085239"/>
              <a:gd name="connsiteY288" fmla="*/ 45179 h 4980036"/>
              <a:gd name="connsiteX289" fmla="*/ 6793467 w 8085239"/>
              <a:gd name="connsiteY289" fmla="*/ 1636 h 4980036"/>
              <a:gd name="connsiteX290" fmla="*/ 6837010 w 8085239"/>
              <a:gd name="connsiteY290" fmla="*/ 16150 h 4980036"/>
              <a:gd name="connsiteX291" fmla="*/ 6851524 w 8085239"/>
              <a:gd name="connsiteY291" fmla="*/ 74207 h 4980036"/>
              <a:gd name="connsiteX292" fmla="*/ 6880553 w 8085239"/>
              <a:gd name="connsiteY292" fmla="*/ 117750 h 4980036"/>
              <a:gd name="connsiteX293" fmla="*/ 6866039 w 8085239"/>
              <a:gd name="connsiteY293" fmla="*/ 277407 h 4980036"/>
              <a:gd name="connsiteX294" fmla="*/ 6822496 w 8085239"/>
              <a:gd name="connsiteY294" fmla="*/ 306436 h 4980036"/>
              <a:gd name="connsiteX295" fmla="*/ 6314496 w 8085239"/>
              <a:gd name="connsiteY295" fmla="*/ 204836 h 4980036"/>
              <a:gd name="connsiteX296" fmla="*/ 6299982 w 8085239"/>
              <a:gd name="connsiteY296" fmla="*/ 161293 h 4980036"/>
              <a:gd name="connsiteX297" fmla="*/ 6314496 w 8085239"/>
              <a:gd name="connsiteY297" fmla="*/ 30665 h 4980036"/>
              <a:gd name="connsiteX298" fmla="*/ 6343524 w 8085239"/>
              <a:gd name="connsiteY298" fmla="*/ 74207 h 4980036"/>
              <a:gd name="connsiteX299" fmla="*/ 6358039 w 8085239"/>
              <a:gd name="connsiteY299" fmla="*/ 117750 h 4980036"/>
              <a:gd name="connsiteX300" fmla="*/ 6343524 w 8085239"/>
              <a:gd name="connsiteY300" fmla="*/ 306436 h 4980036"/>
              <a:gd name="connsiteX301" fmla="*/ 6314496 w 8085239"/>
              <a:gd name="connsiteY301" fmla="*/ 349979 h 4980036"/>
              <a:gd name="connsiteX302" fmla="*/ 6227410 w 8085239"/>
              <a:gd name="connsiteY302" fmla="*/ 408036 h 4980036"/>
              <a:gd name="connsiteX303" fmla="*/ 6053239 w 8085239"/>
              <a:gd name="connsiteY303" fmla="*/ 393522 h 4980036"/>
              <a:gd name="connsiteX304" fmla="*/ 5966153 w 8085239"/>
              <a:gd name="connsiteY304" fmla="*/ 364493 h 4980036"/>
              <a:gd name="connsiteX305" fmla="*/ 5850039 w 8085239"/>
              <a:gd name="connsiteY305" fmla="*/ 349979 h 4980036"/>
              <a:gd name="connsiteX306" fmla="*/ 5806496 w 8085239"/>
              <a:gd name="connsiteY306" fmla="*/ 306436 h 4980036"/>
              <a:gd name="connsiteX307" fmla="*/ 5733924 w 8085239"/>
              <a:gd name="connsiteY307" fmla="*/ 204836 h 4980036"/>
              <a:gd name="connsiteX308" fmla="*/ 5690382 w 8085239"/>
              <a:gd name="connsiteY308" fmla="*/ 175807 h 4980036"/>
              <a:gd name="connsiteX309" fmla="*/ 5675867 w 8085239"/>
              <a:gd name="connsiteY309" fmla="*/ 45179 h 4980036"/>
              <a:gd name="connsiteX310" fmla="*/ 5719410 w 8085239"/>
              <a:gd name="connsiteY310" fmla="*/ 16150 h 4980036"/>
              <a:gd name="connsiteX311" fmla="*/ 5675867 w 8085239"/>
              <a:gd name="connsiteY311" fmla="*/ 88722 h 4980036"/>
              <a:gd name="connsiteX312" fmla="*/ 5559753 w 8085239"/>
              <a:gd name="connsiteY312" fmla="*/ 219350 h 4980036"/>
              <a:gd name="connsiteX313" fmla="*/ 5501696 w 8085239"/>
              <a:gd name="connsiteY313" fmla="*/ 335465 h 4980036"/>
              <a:gd name="connsiteX314" fmla="*/ 5472667 w 8085239"/>
              <a:gd name="connsiteY314" fmla="*/ 393522 h 4980036"/>
              <a:gd name="connsiteX315" fmla="*/ 5385582 w 8085239"/>
              <a:gd name="connsiteY315" fmla="*/ 466093 h 4980036"/>
              <a:gd name="connsiteX316" fmla="*/ 5167867 w 8085239"/>
              <a:gd name="connsiteY316" fmla="*/ 422550 h 4980036"/>
              <a:gd name="connsiteX317" fmla="*/ 5153353 w 8085239"/>
              <a:gd name="connsiteY317" fmla="*/ 364493 h 4980036"/>
              <a:gd name="connsiteX318" fmla="*/ 5138839 w 8085239"/>
              <a:gd name="connsiteY318" fmla="*/ 320950 h 4980036"/>
              <a:gd name="connsiteX319" fmla="*/ 5153353 w 8085239"/>
              <a:gd name="connsiteY319" fmla="*/ 132265 h 4980036"/>
              <a:gd name="connsiteX320" fmla="*/ 5138839 w 8085239"/>
              <a:gd name="connsiteY320" fmla="*/ 190322 h 4980036"/>
              <a:gd name="connsiteX321" fmla="*/ 5095296 w 8085239"/>
              <a:gd name="connsiteY321" fmla="*/ 277407 h 4980036"/>
              <a:gd name="connsiteX322" fmla="*/ 5008210 w 8085239"/>
              <a:gd name="connsiteY322" fmla="*/ 364493 h 4980036"/>
              <a:gd name="connsiteX323" fmla="*/ 4964667 w 8085239"/>
              <a:gd name="connsiteY323" fmla="*/ 408036 h 4980036"/>
              <a:gd name="connsiteX324" fmla="*/ 4877582 w 8085239"/>
              <a:gd name="connsiteY324" fmla="*/ 437065 h 4980036"/>
              <a:gd name="connsiteX325" fmla="*/ 4398610 w 8085239"/>
              <a:gd name="connsiteY325" fmla="*/ 379007 h 4980036"/>
              <a:gd name="connsiteX326" fmla="*/ 4355067 w 8085239"/>
              <a:gd name="connsiteY326" fmla="*/ 349979 h 4980036"/>
              <a:gd name="connsiteX327" fmla="*/ 4427639 w 8085239"/>
              <a:gd name="connsiteY327" fmla="*/ 277407 h 4980036"/>
              <a:gd name="connsiteX328" fmla="*/ 4500210 w 8085239"/>
              <a:gd name="connsiteY328" fmla="*/ 219350 h 4980036"/>
              <a:gd name="connsiteX329" fmla="*/ 4442153 w 8085239"/>
              <a:gd name="connsiteY329" fmla="*/ 320950 h 4980036"/>
              <a:gd name="connsiteX330" fmla="*/ 4413124 w 8085239"/>
              <a:gd name="connsiteY330" fmla="*/ 379007 h 4980036"/>
              <a:gd name="connsiteX331" fmla="*/ 4369582 w 8085239"/>
              <a:gd name="connsiteY331" fmla="*/ 393522 h 4980036"/>
              <a:gd name="connsiteX332" fmla="*/ 4282496 w 8085239"/>
              <a:gd name="connsiteY332" fmla="*/ 408036 h 4980036"/>
              <a:gd name="connsiteX333" fmla="*/ 4006724 w 8085239"/>
              <a:gd name="connsiteY333" fmla="*/ 393522 h 4980036"/>
              <a:gd name="connsiteX334" fmla="*/ 3963182 w 8085239"/>
              <a:gd name="connsiteY334" fmla="*/ 364493 h 4980036"/>
              <a:gd name="connsiteX335" fmla="*/ 3789010 w 8085239"/>
              <a:gd name="connsiteY335" fmla="*/ 349979 h 4980036"/>
              <a:gd name="connsiteX336" fmla="*/ 3745467 w 8085239"/>
              <a:gd name="connsiteY336" fmla="*/ 335465 h 4980036"/>
              <a:gd name="connsiteX337" fmla="*/ 3745467 w 8085239"/>
              <a:gd name="connsiteY337" fmla="*/ 219350 h 4980036"/>
              <a:gd name="connsiteX338" fmla="*/ 3832553 w 8085239"/>
              <a:gd name="connsiteY338" fmla="*/ 161293 h 4980036"/>
              <a:gd name="connsiteX339" fmla="*/ 3890610 w 8085239"/>
              <a:gd name="connsiteY339" fmla="*/ 103236 h 4980036"/>
              <a:gd name="connsiteX340" fmla="*/ 3919639 w 8085239"/>
              <a:gd name="connsiteY340" fmla="*/ 146779 h 4980036"/>
              <a:gd name="connsiteX341" fmla="*/ 3847067 w 8085239"/>
              <a:gd name="connsiteY341" fmla="*/ 262893 h 4980036"/>
              <a:gd name="connsiteX342" fmla="*/ 3730953 w 8085239"/>
              <a:gd name="connsiteY342" fmla="*/ 335465 h 4980036"/>
              <a:gd name="connsiteX343" fmla="*/ 3687410 w 8085239"/>
              <a:gd name="connsiteY343" fmla="*/ 349979 h 4980036"/>
              <a:gd name="connsiteX344" fmla="*/ 3585810 w 8085239"/>
              <a:gd name="connsiteY344" fmla="*/ 393522 h 4980036"/>
              <a:gd name="connsiteX345" fmla="*/ 3368096 w 8085239"/>
              <a:gd name="connsiteY345" fmla="*/ 379007 h 4980036"/>
              <a:gd name="connsiteX346" fmla="*/ 3353582 w 8085239"/>
              <a:gd name="connsiteY346" fmla="*/ 204836 h 4980036"/>
              <a:gd name="connsiteX347" fmla="*/ 3440667 w 8085239"/>
              <a:gd name="connsiteY347" fmla="*/ 161293 h 4980036"/>
              <a:gd name="connsiteX348" fmla="*/ 3426153 w 8085239"/>
              <a:gd name="connsiteY348" fmla="*/ 233865 h 4980036"/>
              <a:gd name="connsiteX349" fmla="*/ 3310039 w 8085239"/>
              <a:gd name="connsiteY349" fmla="*/ 291922 h 4980036"/>
              <a:gd name="connsiteX350" fmla="*/ 3135867 w 8085239"/>
              <a:gd name="connsiteY350" fmla="*/ 349979 h 4980036"/>
              <a:gd name="connsiteX351" fmla="*/ 3077810 w 8085239"/>
              <a:gd name="connsiteY351" fmla="*/ 364493 h 4980036"/>
              <a:gd name="connsiteX352" fmla="*/ 3019753 w 8085239"/>
              <a:gd name="connsiteY352" fmla="*/ 379007 h 4980036"/>
              <a:gd name="connsiteX353" fmla="*/ 2947182 w 8085239"/>
              <a:gd name="connsiteY353" fmla="*/ 393522 h 4980036"/>
              <a:gd name="connsiteX354" fmla="*/ 2831067 w 8085239"/>
              <a:gd name="connsiteY354" fmla="*/ 422550 h 4980036"/>
              <a:gd name="connsiteX355" fmla="*/ 2656896 w 8085239"/>
              <a:gd name="connsiteY355" fmla="*/ 408036 h 4980036"/>
              <a:gd name="connsiteX356" fmla="*/ 2642382 w 8085239"/>
              <a:gd name="connsiteY356" fmla="*/ 364493 h 4980036"/>
              <a:gd name="connsiteX357" fmla="*/ 2700439 w 8085239"/>
              <a:gd name="connsiteY357" fmla="*/ 161293 h 4980036"/>
              <a:gd name="connsiteX358" fmla="*/ 2816553 w 8085239"/>
              <a:gd name="connsiteY358" fmla="*/ 175807 h 4980036"/>
              <a:gd name="connsiteX359" fmla="*/ 2787524 w 8085239"/>
              <a:gd name="connsiteY359" fmla="*/ 320950 h 4980036"/>
              <a:gd name="connsiteX360" fmla="*/ 2729467 w 8085239"/>
              <a:gd name="connsiteY360" fmla="*/ 364493 h 4980036"/>
              <a:gd name="connsiteX361" fmla="*/ 2569810 w 8085239"/>
              <a:gd name="connsiteY361" fmla="*/ 393522 h 4980036"/>
              <a:gd name="connsiteX362" fmla="*/ 2003753 w 8085239"/>
              <a:gd name="connsiteY362" fmla="*/ 379007 h 4980036"/>
              <a:gd name="connsiteX363" fmla="*/ 1974724 w 8085239"/>
              <a:gd name="connsiteY363" fmla="*/ 335465 h 4980036"/>
              <a:gd name="connsiteX364" fmla="*/ 2032782 w 8085239"/>
              <a:gd name="connsiteY364" fmla="*/ 291922 h 4980036"/>
              <a:gd name="connsiteX365" fmla="*/ 2148896 w 8085239"/>
              <a:gd name="connsiteY365" fmla="*/ 248379 h 4980036"/>
              <a:gd name="connsiteX366" fmla="*/ 2134382 w 8085239"/>
              <a:gd name="connsiteY366" fmla="*/ 306436 h 4980036"/>
              <a:gd name="connsiteX367" fmla="*/ 2105353 w 8085239"/>
              <a:gd name="connsiteY367" fmla="*/ 349979 h 4980036"/>
              <a:gd name="connsiteX368" fmla="*/ 2061810 w 8085239"/>
              <a:gd name="connsiteY368" fmla="*/ 393522 h 4980036"/>
              <a:gd name="connsiteX369" fmla="*/ 1931182 w 8085239"/>
              <a:gd name="connsiteY369" fmla="*/ 422550 h 4980036"/>
              <a:gd name="connsiteX370" fmla="*/ 1495753 w 8085239"/>
              <a:gd name="connsiteY370" fmla="*/ 408036 h 4980036"/>
              <a:gd name="connsiteX371" fmla="*/ 1452210 w 8085239"/>
              <a:gd name="connsiteY371" fmla="*/ 364493 h 4980036"/>
              <a:gd name="connsiteX372" fmla="*/ 1394153 w 8085239"/>
              <a:gd name="connsiteY372" fmla="*/ 277407 h 4980036"/>
              <a:gd name="connsiteX373" fmla="*/ 1408667 w 8085239"/>
              <a:gd name="connsiteY373" fmla="*/ 320950 h 4980036"/>
              <a:gd name="connsiteX374" fmla="*/ 1278039 w 8085239"/>
              <a:gd name="connsiteY374" fmla="*/ 538665 h 4980036"/>
              <a:gd name="connsiteX375" fmla="*/ 1234496 w 8085239"/>
              <a:gd name="connsiteY375" fmla="*/ 567693 h 4980036"/>
              <a:gd name="connsiteX376" fmla="*/ 1132896 w 8085239"/>
              <a:gd name="connsiteY376" fmla="*/ 582207 h 4980036"/>
              <a:gd name="connsiteX377" fmla="*/ 857124 w 8085239"/>
              <a:gd name="connsiteY377" fmla="*/ 567693 h 4980036"/>
              <a:gd name="connsiteX378" fmla="*/ 886153 w 8085239"/>
              <a:gd name="connsiteY378" fmla="*/ 524150 h 4980036"/>
              <a:gd name="connsiteX379" fmla="*/ 929696 w 8085239"/>
              <a:gd name="connsiteY379" fmla="*/ 509636 h 4980036"/>
              <a:gd name="connsiteX380" fmla="*/ 1002267 w 8085239"/>
              <a:gd name="connsiteY380" fmla="*/ 524150 h 4980036"/>
              <a:gd name="connsiteX381" fmla="*/ 987753 w 8085239"/>
              <a:gd name="connsiteY381" fmla="*/ 596722 h 4980036"/>
              <a:gd name="connsiteX382" fmla="*/ 929696 w 8085239"/>
              <a:gd name="connsiteY382" fmla="*/ 669293 h 4980036"/>
              <a:gd name="connsiteX383" fmla="*/ 828096 w 8085239"/>
              <a:gd name="connsiteY383" fmla="*/ 741865 h 4980036"/>
              <a:gd name="connsiteX384" fmla="*/ 726496 w 8085239"/>
              <a:gd name="connsiteY384" fmla="*/ 814436 h 4980036"/>
              <a:gd name="connsiteX385" fmla="*/ 682953 w 8085239"/>
              <a:gd name="connsiteY385" fmla="*/ 857979 h 4980036"/>
              <a:gd name="connsiteX386" fmla="*/ 537810 w 8085239"/>
              <a:gd name="connsiteY386" fmla="*/ 887007 h 4980036"/>
              <a:gd name="connsiteX387" fmla="*/ 479753 w 8085239"/>
              <a:gd name="connsiteY387" fmla="*/ 872493 h 4980036"/>
              <a:gd name="connsiteX388" fmla="*/ 494267 w 8085239"/>
              <a:gd name="connsiteY388" fmla="*/ 799922 h 4980036"/>
              <a:gd name="connsiteX389" fmla="*/ 581353 w 8085239"/>
              <a:gd name="connsiteY389" fmla="*/ 698322 h 4980036"/>
              <a:gd name="connsiteX390" fmla="*/ 523296 w 8085239"/>
              <a:gd name="connsiteY390" fmla="*/ 785407 h 4980036"/>
              <a:gd name="connsiteX391" fmla="*/ 494267 w 8085239"/>
              <a:gd name="connsiteY391" fmla="*/ 828950 h 4980036"/>
              <a:gd name="connsiteX392" fmla="*/ 450724 w 8085239"/>
              <a:gd name="connsiteY392" fmla="*/ 857979 h 4980036"/>
              <a:gd name="connsiteX393" fmla="*/ 392667 w 8085239"/>
              <a:gd name="connsiteY393" fmla="*/ 887007 h 4980036"/>
              <a:gd name="connsiteX394" fmla="*/ 334610 w 8085239"/>
              <a:gd name="connsiteY394" fmla="*/ 901522 h 4980036"/>
              <a:gd name="connsiteX395" fmla="*/ 291067 w 8085239"/>
              <a:gd name="connsiteY395" fmla="*/ 916036 h 4980036"/>
              <a:gd name="connsiteX396" fmla="*/ 203982 w 8085239"/>
              <a:gd name="connsiteY396" fmla="*/ 901522 h 4980036"/>
              <a:gd name="connsiteX397" fmla="*/ 174953 w 8085239"/>
              <a:gd name="connsiteY397" fmla="*/ 770893 h 498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8085239" h="4980036">
                <a:moveTo>
                  <a:pt x="189467" y="683807"/>
                </a:moveTo>
                <a:cubicBezTo>
                  <a:pt x="199143" y="790245"/>
                  <a:pt x="177389" y="904466"/>
                  <a:pt x="218496" y="1003122"/>
                </a:cubicBezTo>
                <a:cubicBezTo>
                  <a:pt x="233841" y="1039949"/>
                  <a:pt x="294912" y="1028180"/>
                  <a:pt x="334610" y="1032150"/>
                </a:cubicBezTo>
                <a:lnTo>
                  <a:pt x="479753" y="1046665"/>
                </a:lnTo>
                <a:cubicBezTo>
                  <a:pt x="489429" y="1061179"/>
                  <a:pt x="505914" y="1073000"/>
                  <a:pt x="508782" y="1090207"/>
                </a:cubicBezTo>
                <a:cubicBezTo>
                  <a:pt x="511297" y="1105298"/>
                  <a:pt x="501109" y="1120066"/>
                  <a:pt x="494267" y="1133750"/>
                </a:cubicBezTo>
                <a:cubicBezTo>
                  <a:pt x="475663" y="1170958"/>
                  <a:pt x="437401" y="1210625"/>
                  <a:pt x="407182" y="1235350"/>
                </a:cubicBezTo>
                <a:cubicBezTo>
                  <a:pt x="285100" y="1335236"/>
                  <a:pt x="344302" y="1281648"/>
                  <a:pt x="247524" y="1336950"/>
                </a:cubicBezTo>
                <a:cubicBezTo>
                  <a:pt x="232378" y="1345605"/>
                  <a:pt x="220015" y="1359108"/>
                  <a:pt x="203982" y="1365979"/>
                </a:cubicBezTo>
                <a:cubicBezTo>
                  <a:pt x="185647" y="1373837"/>
                  <a:pt x="165277" y="1375655"/>
                  <a:pt x="145924" y="1380493"/>
                </a:cubicBezTo>
                <a:cubicBezTo>
                  <a:pt x="126572" y="1409522"/>
                  <a:pt x="104573" y="1436951"/>
                  <a:pt x="87867" y="1467579"/>
                </a:cubicBezTo>
                <a:cubicBezTo>
                  <a:pt x="21894" y="1588530"/>
                  <a:pt x="100363" y="1498626"/>
                  <a:pt x="15296" y="1583693"/>
                </a:cubicBezTo>
                <a:cubicBezTo>
                  <a:pt x="10458" y="1569179"/>
                  <a:pt x="-3421" y="1554861"/>
                  <a:pt x="782" y="1540150"/>
                </a:cubicBezTo>
                <a:cubicBezTo>
                  <a:pt x="13097" y="1497046"/>
                  <a:pt x="70714" y="1462301"/>
                  <a:pt x="102382" y="1438550"/>
                </a:cubicBezTo>
                <a:cubicBezTo>
                  <a:pt x="131410" y="1443388"/>
                  <a:pt x="165520" y="1435960"/>
                  <a:pt x="189467" y="1453065"/>
                </a:cubicBezTo>
                <a:cubicBezTo>
                  <a:pt x="205699" y="1464660"/>
                  <a:pt x="196124" y="1492787"/>
                  <a:pt x="203982" y="1511122"/>
                </a:cubicBezTo>
                <a:cubicBezTo>
                  <a:pt x="210854" y="1527155"/>
                  <a:pt x="224355" y="1539519"/>
                  <a:pt x="233010" y="1554665"/>
                </a:cubicBezTo>
                <a:cubicBezTo>
                  <a:pt x="243745" y="1573451"/>
                  <a:pt x="252363" y="1593370"/>
                  <a:pt x="262039" y="1612722"/>
                </a:cubicBezTo>
                <a:cubicBezTo>
                  <a:pt x="266877" y="1632074"/>
                  <a:pt x="271073" y="1651599"/>
                  <a:pt x="276553" y="1670779"/>
                </a:cubicBezTo>
                <a:cubicBezTo>
                  <a:pt x="280756" y="1685490"/>
                  <a:pt x="291965" y="1699049"/>
                  <a:pt x="291067" y="1714322"/>
                </a:cubicBezTo>
                <a:cubicBezTo>
                  <a:pt x="287049" y="1782625"/>
                  <a:pt x="282643" y="1852277"/>
                  <a:pt x="262039" y="1917522"/>
                </a:cubicBezTo>
                <a:cubicBezTo>
                  <a:pt x="252710" y="1947063"/>
                  <a:pt x="223334" y="1965903"/>
                  <a:pt x="203982" y="1990093"/>
                </a:cubicBezTo>
                <a:cubicBezTo>
                  <a:pt x="193627" y="2031510"/>
                  <a:pt x="193265" y="2084820"/>
                  <a:pt x="131410" y="2091693"/>
                </a:cubicBezTo>
                <a:cubicBezTo>
                  <a:pt x="105516" y="2094570"/>
                  <a:pt x="83029" y="2072341"/>
                  <a:pt x="58839" y="2062665"/>
                </a:cubicBezTo>
                <a:cubicBezTo>
                  <a:pt x="70243" y="1994241"/>
                  <a:pt x="70547" y="1978143"/>
                  <a:pt x="87867" y="1917522"/>
                </a:cubicBezTo>
                <a:cubicBezTo>
                  <a:pt x="92070" y="1902811"/>
                  <a:pt x="91564" y="1884797"/>
                  <a:pt x="102382" y="1873979"/>
                </a:cubicBezTo>
                <a:cubicBezTo>
                  <a:pt x="113200" y="1863161"/>
                  <a:pt x="131410" y="1864303"/>
                  <a:pt x="145924" y="1859465"/>
                </a:cubicBezTo>
                <a:cubicBezTo>
                  <a:pt x="190339" y="1870568"/>
                  <a:pt x="214113" y="1869596"/>
                  <a:pt x="247524" y="1903007"/>
                </a:cubicBezTo>
                <a:cubicBezTo>
                  <a:pt x="259859" y="1915342"/>
                  <a:pt x="266414" y="1932355"/>
                  <a:pt x="276553" y="1946550"/>
                </a:cubicBezTo>
                <a:cubicBezTo>
                  <a:pt x="290613" y="1966235"/>
                  <a:pt x="302991" y="1987502"/>
                  <a:pt x="320096" y="2004607"/>
                </a:cubicBezTo>
                <a:cubicBezTo>
                  <a:pt x="332431" y="2016942"/>
                  <a:pt x="349125" y="2023960"/>
                  <a:pt x="363639" y="2033636"/>
                </a:cubicBezTo>
                <a:cubicBezTo>
                  <a:pt x="373315" y="2048150"/>
                  <a:pt x="385795" y="2061146"/>
                  <a:pt x="392667" y="2077179"/>
                </a:cubicBezTo>
                <a:cubicBezTo>
                  <a:pt x="400525" y="2095514"/>
                  <a:pt x="407182" y="2115288"/>
                  <a:pt x="407182" y="2135236"/>
                </a:cubicBezTo>
                <a:cubicBezTo>
                  <a:pt x="407182" y="2228093"/>
                  <a:pt x="401451" y="2332329"/>
                  <a:pt x="378153" y="2425522"/>
                </a:cubicBezTo>
                <a:cubicBezTo>
                  <a:pt x="374442" y="2440365"/>
                  <a:pt x="367350" y="2454222"/>
                  <a:pt x="363639" y="2469065"/>
                </a:cubicBezTo>
                <a:cubicBezTo>
                  <a:pt x="357656" y="2492998"/>
                  <a:pt x="359332" y="2519178"/>
                  <a:pt x="349124" y="2541636"/>
                </a:cubicBezTo>
                <a:cubicBezTo>
                  <a:pt x="334687" y="2573397"/>
                  <a:pt x="309017" y="2598806"/>
                  <a:pt x="291067" y="2628722"/>
                </a:cubicBezTo>
                <a:cubicBezTo>
                  <a:pt x="276553" y="2652912"/>
                  <a:pt x="263582" y="2678098"/>
                  <a:pt x="247524" y="2701293"/>
                </a:cubicBezTo>
                <a:cubicBezTo>
                  <a:pt x="219985" y="2741071"/>
                  <a:pt x="160439" y="2817407"/>
                  <a:pt x="160439" y="2817407"/>
                </a:cubicBezTo>
                <a:cubicBezTo>
                  <a:pt x="145925" y="2812569"/>
                  <a:pt x="127714" y="2813711"/>
                  <a:pt x="116896" y="2802893"/>
                </a:cubicBezTo>
                <a:cubicBezTo>
                  <a:pt x="95785" y="2781782"/>
                  <a:pt x="99303" y="2736918"/>
                  <a:pt x="116896" y="2715807"/>
                </a:cubicBezTo>
                <a:cubicBezTo>
                  <a:pt x="128145" y="2702308"/>
                  <a:pt x="198643" y="2656471"/>
                  <a:pt x="218496" y="2643236"/>
                </a:cubicBezTo>
                <a:cubicBezTo>
                  <a:pt x="356604" y="2654745"/>
                  <a:pt x="376355" y="2610610"/>
                  <a:pt x="421696" y="2701293"/>
                </a:cubicBezTo>
                <a:cubicBezTo>
                  <a:pt x="428538" y="2714977"/>
                  <a:pt x="431372" y="2730322"/>
                  <a:pt x="436210" y="2744836"/>
                </a:cubicBezTo>
                <a:cubicBezTo>
                  <a:pt x="431372" y="2933522"/>
                  <a:pt x="434251" y="3122563"/>
                  <a:pt x="421696" y="3310893"/>
                </a:cubicBezTo>
                <a:cubicBezTo>
                  <a:pt x="418944" y="3352165"/>
                  <a:pt x="391515" y="3408071"/>
                  <a:pt x="363639" y="3441522"/>
                </a:cubicBezTo>
                <a:cubicBezTo>
                  <a:pt x="328716" y="3483431"/>
                  <a:pt x="319368" y="3485551"/>
                  <a:pt x="276553" y="3514093"/>
                </a:cubicBezTo>
                <a:cubicBezTo>
                  <a:pt x="247524" y="3509255"/>
                  <a:pt x="216360" y="3511531"/>
                  <a:pt x="189467" y="3499579"/>
                </a:cubicBezTo>
                <a:cubicBezTo>
                  <a:pt x="85199" y="3453238"/>
                  <a:pt x="154618" y="3253917"/>
                  <a:pt x="160439" y="3209293"/>
                </a:cubicBezTo>
                <a:cubicBezTo>
                  <a:pt x="163814" y="3183415"/>
                  <a:pt x="198760" y="3091781"/>
                  <a:pt x="218496" y="3064150"/>
                </a:cubicBezTo>
                <a:cubicBezTo>
                  <a:pt x="230427" y="3047447"/>
                  <a:pt x="247525" y="3035121"/>
                  <a:pt x="262039" y="3020607"/>
                </a:cubicBezTo>
                <a:cubicBezTo>
                  <a:pt x="276553" y="3035121"/>
                  <a:pt x="294196" y="3047071"/>
                  <a:pt x="305582" y="3064150"/>
                </a:cubicBezTo>
                <a:cubicBezTo>
                  <a:pt x="314069" y="3076880"/>
                  <a:pt x="314069" y="3093631"/>
                  <a:pt x="320096" y="3107693"/>
                </a:cubicBezTo>
                <a:cubicBezTo>
                  <a:pt x="328619" y="3127580"/>
                  <a:pt x="339448" y="3146398"/>
                  <a:pt x="349124" y="3165750"/>
                </a:cubicBezTo>
                <a:cubicBezTo>
                  <a:pt x="373141" y="3309845"/>
                  <a:pt x="358219" y="3208604"/>
                  <a:pt x="378153" y="3397979"/>
                </a:cubicBezTo>
                <a:cubicBezTo>
                  <a:pt x="382739" y="3441549"/>
                  <a:pt x="388816" y="3484966"/>
                  <a:pt x="392667" y="3528607"/>
                </a:cubicBezTo>
                <a:cubicBezTo>
                  <a:pt x="426124" y="3907785"/>
                  <a:pt x="306179" y="3852960"/>
                  <a:pt x="465239" y="3905979"/>
                </a:cubicBezTo>
                <a:cubicBezTo>
                  <a:pt x="547822" y="3988562"/>
                  <a:pt x="478802" y="3903439"/>
                  <a:pt x="523296" y="4022093"/>
                </a:cubicBezTo>
                <a:cubicBezTo>
                  <a:pt x="529421" y="4038426"/>
                  <a:pt x="544523" y="4050034"/>
                  <a:pt x="552324" y="4065636"/>
                </a:cubicBezTo>
                <a:cubicBezTo>
                  <a:pt x="559166" y="4079320"/>
                  <a:pt x="562001" y="4094665"/>
                  <a:pt x="566839" y="4109179"/>
                </a:cubicBezTo>
                <a:cubicBezTo>
                  <a:pt x="562001" y="4176912"/>
                  <a:pt x="559433" y="4244846"/>
                  <a:pt x="552324" y="4312379"/>
                </a:cubicBezTo>
                <a:cubicBezTo>
                  <a:pt x="549741" y="4336913"/>
                  <a:pt x="550049" y="4363531"/>
                  <a:pt x="537810" y="4384950"/>
                </a:cubicBezTo>
                <a:cubicBezTo>
                  <a:pt x="529155" y="4400096"/>
                  <a:pt x="510301" y="4407107"/>
                  <a:pt x="494267" y="4413979"/>
                </a:cubicBezTo>
                <a:cubicBezTo>
                  <a:pt x="475932" y="4421837"/>
                  <a:pt x="455390" y="4423013"/>
                  <a:pt x="436210" y="4428493"/>
                </a:cubicBezTo>
                <a:cubicBezTo>
                  <a:pt x="421499" y="4432696"/>
                  <a:pt x="407181" y="4438169"/>
                  <a:pt x="392667" y="4443007"/>
                </a:cubicBezTo>
                <a:cubicBezTo>
                  <a:pt x="324934" y="4438169"/>
                  <a:pt x="243792" y="4469236"/>
                  <a:pt x="189467" y="4428493"/>
                </a:cubicBezTo>
                <a:cubicBezTo>
                  <a:pt x="157550" y="4404555"/>
                  <a:pt x="199392" y="4347403"/>
                  <a:pt x="218496" y="4312379"/>
                </a:cubicBezTo>
                <a:cubicBezTo>
                  <a:pt x="238023" y="4276579"/>
                  <a:pt x="285713" y="4265783"/>
                  <a:pt x="320096" y="4254322"/>
                </a:cubicBezTo>
                <a:cubicBezTo>
                  <a:pt x="358801" y="4259160"/>
                  <a:pt x="399994" y="4254350"/>
                  <a:pt x="436210" y="4268836"/>
                </a:cubicBezTo>
                <a:cubicBezTo>
                  <a:pt x="452406" y="4275315"/>
                  <a:pt x="458154" y="4296438"/>
                  <a:pt x="465239" y="4312379"/>
                </a:cubicBezTo>
                <a:cubicBezTo>
                  <a:pt x="534327" y="4467828"/>
                  <a:pt x="457601" y="4344467"/>
                  <a:pt x="523296" y="4443007"/>
                </a:cubicBezTo>
                <a:cubicBezTo>
                  <a:pt x="530140" y="4463540"/>
                  <a:pt x="552324" y="4526382"/>
                  <a:pt x="552324" y="4544607"/>
                </a:cubicBezTo>
                <a:cubicBezTo>
                  <a:pt x="552324" y="4622168"/>
                  <a:pt x="551684" y="4700526"/>
                  <a:pt x="537810" y="4776836"/>
                </a:cubicBezTo>
                <a:cubicBezTo>
                  <a:pt x="528067" y="4830422"/>
                  <a:pt x="490033" y="4873772"/>
                  <a:pt x="450724" y="4907465"/>
                </a:cubicBezTo>
                <a:cubicBezTo>
                  <a:pt x="432357" y="4923208"/>
                  <a:pt x="413670" y="4939005"/>
                  <a:pt x="392667" y="4951007"/>
                </a:cubicBezTo>
                <a:cubicBezTo>
                  <a:pt x="379383" y="4958598"/>
                  <a:pt x="363638" y="4960684"/>
                  <a:pt x="349124" y="4965522"/>
                </a:cubicBezTo>
                <a:cubicBezTo>
                  <a:pt x="320096" y="4960684"/>
                  <a:pt x="287590" y="4965608"/>
                  <a:pt x="262039" y="4951007"/>
                </a:cubicBezTo>
                <a:cubicBezTo>
                  <a:pt x="248756" y="4943416"/>
                  <a:pt x="245009" y="4922556"/>
                  <a:pt x="247524" y="4907465"/>
                </a:cubicBezTo>
                <a:cubicBezTo>
                  <a:pt x="250392" y="4890258"/>
                  <a:pt x="265386" y="4877323"/>
                  <a:pt x="276553" y="4863922"/>
                </a:cubicBezTo>
                <a:cubicBezTo>
                  <a:pt x="295927" y="4840673"/>
                  <a:pt x="334039" y="4804036"/>
                  <a:pt x="363639" y="4791350"/>
                </a:cubicBezTo>
                <a:cubicBezTo>
                  <a:pt x="381974" y="4783492"/>
                  <a:pt x="402516" y="4782316"/>
                  <a:pt x="421696" y="4776836"/>
                </a:cubicBezTo>
                <a:cubicBezTo>
                  <a:pt x="543758" y="4741962"/>
                  <a:pt x="361459" y="4770971"/>
                  <a:pt x="639410" y="4747807"/>
                </a:cubicBezTo>
                <a:cubicBezTo>
                  <a:pt x="653924" y="4742969"/>
                  <a:pt x="669669" y="4740884"/>
                  <a:pt x="682953" y="4733293"/>
                </a:cubicBezTo>
                <a:cubicBezTo>
                  <a:pt x="703956" y="4721291"/>
                  <a:pt x="721325" y="4703810"/>
                  <a:pt x="741010" y="4689750"/>
                </a:cubicBezTo>
                <a:cubicBezTo>
                  <a:pt x="755205" y="4679611"/>
                  <a:pt x="770358" y="4670861"/>
                  <a:pt x="784553" y="4660722"/>
                </a:cubicBezTo>
                <a:cubicBezTo>
                  <a:pt x="804238" y="4646662"/>
                  <a:pt x="820504" y="4627004"/>
                  <a:pt x="842610" y="4617179"/>
                </a:cubicBezTo>
                <a:cubicBezTo>
                  <a:pt x="865153" y="4607160"/>
                  <a:pt x="891100" y="4608017"/>
                  <a:pt x="915182" y="4602665"/>
                </a:cubicBezTo>
                <a:cubicBezTo>
                  <a:pt x="934655" y="4598338"/>
                  <a:pt x="953887" y="4592988"/>
                  <a:pt x="973239" y="4588150"/>
                </a:cubicBezTo>
                <a:cubicBezTo>
                  <a:pt x="1089353" y="4592988"/>
                  <a:pt x="1205662" y="4594385"/>
                  <a:pt x="1321582" y="4602665"/>
                </a:cubicBezTo>
                <a:cubicBezTo>
                  <a:pt x="1341479" y="4604086"/>
                  <a:pt x="1364315" y="4604409"/>
                  <a:pt x="1379639" y="4617179"/>
                </a:cubicBezTo>
                <a:cubicBezTo>
                  <a:pt x="1396193" y="4630974"/>
                  <a:pt x="1415484" y="4695685"/>
                  <a:pt x="1423182" y="4718779"/>
                </a:cubicBezTo>
                <a:cubicBezTo>
                  <a:pt x="1415840" y="4777509"/>
                  <a:pt x="1420643" y="4843745"/>
                  <a:pt x="1379639" y="4892950"/>
                </a:cubicBezTo>
                <a:cubicBezTo>
                  <a:pt x="1368472" y="4906351"/>
                  <a:pt x="1350610" y="4912303"/>
                  <a:pt x="1336096" y="4921979"/>
                </a:cubicBezTo>
                <a:cubicBezTo>
                  <a:pt x="1326420" y="4907465"/>
                  <a:pt x="1307067" y="4895880"/>
                  <a:pt x="1307067" y="4878436"/>
                </a:cubicBezTo>
                <a:cubicBezTo>
                  <a:pt x="1307067" y="4831049"/>
                  <a:pt x="1410710" y="4745765"/>
                  <a:pt x="1423182" y="4733293"/>
                </a:cubicBezTo>
                <a:cubicBezTo>
                  <a:pt x="1437696" y="4718779"/>
                  <a:pt x="1455338" y="4706829"/>
                  <a:pt x="1466724" y="4689750"/>
                </a:cubicBezTo>
                <a:cubicBezTo>
                  <a:pt x="1476400" y="4675236"/>
                  <a:pt x="1483418" y="4658542"/>
                  <a:pt x="1495753" y="4646207"/>
                </a:cubicBezTo>
                <a:cubicBezTo>
                  <a:pt x="1508088" y="4633872"/>
                  <a:pt x="1523694" y="4624980"/>
                  <a:pt x="1539296" y="4617179"/>
                </a:cubicBezTo>
                <a:cubicBezTo>
                  <a:pt x="1593955" y="4589850"/>
                  <a:pt x="1614486" y="4587495"/>
                  <a:pt x="1669924" y="4573636"/>
                </a:cubicBezTo>
                <a:cubicBezTo>
                  <a:pt x="1713467" y="4578474"/>
                  <a:pt x="1760112" y="4571300"/>
                  <a:pt x="1800553" y="4588150"/>
                </a:cubicBezTo>
                <a:cubicBezTo>
                  <a:pt x="1822883" y="4597454"/>
                  <a:pt x="1826991" y="4629102"/>
                  <a:pt x="1844096" y="4646207"/>
                </a:cubicBezTo>
                <a:cubicBezTo>
                  <a:pt x="1888031" y="4690142"/>
                  <a:pt x="1895877" y="4687658"/>
                  <a:pt x="1945696" y="4704265"/>
                </a:cubicBezTo>
                <a:cubicBezTo>
                  <a:pt x="1978873" y="4803797"/>
                  <a:pt x="1927693" y="4692262"/>
                  <a:pt x="2032782" y="4762322"/>
                </a:cubicBezTo>
                <a:cubicBezTo>
                  <a:pt x="2045512" y="4770809"/>
                  <a:pt x="2042458" y="4791351"/>
                  <a:pt x="2047296" y="4805865"/>
                </a:cubicBezTo>
                <a:cubicBezTo>
                  <a:pt x="2042458" y="4820379"/>
                  <a:pt x="2045231" y="4840515"/>
                  <a:pt x="2032782" y="4849407"/>
                </a:cubicBezTo>
                <a:cubicBezTo>
                  <a:pt x="2007883" y="4867192"/>
                  <a:pt x="1945696" y="4878436"/>
                  <a:pt x="1945696" y="4878436"/>
                </a:cubicBezTo>
                <a:cubicBezTo>
                  <a:pt x="1947789" y="4867969"/>
                  <a:pt x="1961973" y="4781449"/>
                  <a:pt x="1974724" y="4762322"/>
                </a:cubicBezTo>
                <a:cubicBezTo>
                  <a:pt x="1990562" y="4738565"/>
                  <a:pt x="2054655" y="4687618"/>
                  <a:pt x="2076324" y="4675236"/>
                </a:cubicBezTo>
                <a:cubicBezTo>
                  <a:pt x="2089608" y="4667645"/>
                  <a:pt x="2105805" y="4666749"/>
                  <a:pt x="2119867" y="4660722"/>
                </a:cubicBezTo>
                <a:cubicBezTo>
                  <a:pt x="2139754" y="4652199"/>
                  <a:pt x="2158572" y="4641369"/>
                  <a:pt x="2177924" y="4631693"/>
                </a:cubicBezTo>
                <a:cubicBezTo>
                  <a:pt x="2366610" y="4636531"/>
                  <a:pt x="2555448" y="4637229"/>
                  <a:pt x="2743982" y="4646207"/>
                </a:cubicBezTo>
                <a:cubicBezTo>
                  <a:pt x="2759264" y="4646935"/>
                  <a:pt x="2776706" y="4649904"/>
                  <a:pt x="2787524" y="4660722"/>
                </a:cubicBezTo>
                <a:cubicBezTo>
                  <a:pt x="2802823" y="4676022"/>
                  <a:pt x="2806877" y="4699427"/>
                  <a:pt x="2816553" y="4718779"/>
                </a:cubicBezTo>
                <a:cubicBezTo>
                  <a:pt x="2811715" y="4733293"/>
                  <a:pt x="2810526" y="4749592"/>
                  <a:pt x="2802039" y="4762322"/>
                </a:cubicBezTo>
                <a:cubicBezTo>
                  <a:pt x="2777404" y="4799275"/>
                  <a:pt x="2740798" y="4819759"/>
                  <a:pt x="2700439" y="4834893"/>
                </a:cubicBezTo>
                <a:cubicBezTo>
                  <a:pt x="2681761" y="4841897"/>
                  <a:pt x="2661562" y="4843927"/>
                  <a:pt x="2642382" y="4849407"/>
                </a:cubicBezTo>
                <a:cubicBezTo>
                  <a:pt x="2627671" y="4853610"/>
                  <a:pt x="2613353" y="4859084"/>
                  <a:pt x="2598839" y="4863922"/>
                </a:cubicBezTo>
                <a:cubicBezTo>
                  <a:pt x="2617391" y="4771161"/>
                  <a:pt x="2599012" y="4723501"/>
                  <a:pt x="2671410" y="4675236"/>
                </a:cubicBezTo>
                <a:cubicBezTo>
                  <a:pt x="2684140" y="4666749"/>
                  <a:pt x="2700439" y="4665560"/>
                  <a:pt x="2714953" y="4660722"/>
                </a:cubicBezTo>
                <a:cubicBezTo>
                  <a:pt x="2729467" y="4651046"/>
                  <a:pt x="2742894" y="4639494"/>
                  <a:pt x="2758496" y="4631693"/>
                </a:cubicBezTo>
                <a:cubicBezTo>
                  <a:pt x="2779317" y="4621282"/>
                  <a:pt x="2841496" y="4607315"/>
                  <a:pt x="2860096" y="4602665"/>
                </a:cubicBezTo>
                <a:cubicBezTo>
                  <a:pt x="2932667" y="4607503"/>
                  <a:pt x="3006067" y="4605222"/>
                  <a:pt x="3077810" y="4617179"/>
                </a:cubicBezTo>
                <a:cubicBezTo>
                  <a:pt x="3095017" y="4620047"/>
                  <a:pt x="3103909" y="4646207"/>
                  <a:pt x="3121353" y="4646207"/>
                </a:cubicBezTo>
                <a:cubicBezTo>
                  <a:pt x="3191203" y="4646207"/>
                  <a:pt x="3184912" y="4607858"/>
                  <a:pt x="3237467" y="4588150"/>
                </a:cubicBezTo>
                <a:cubicBezTo>
                  <a:pt x="3260566" y="4579488"/>
                  <a:pt x="3285848" y="4578474"/>
                  <a:pt x="3310039" y="4573636"/>
                </a:cubicBezTo>
                <a:cubicBezTo>
                  <a:pt x="3313658" y="4574360"/>
                  <a:pt x="3411274" y="4590762"/>
                  <a:pt x="3426153" y="4602665"/>
                </a:cubicBezTo>
                <a:cubicBezTo>
                  <a:pt x="3439774" y="4613562"/>
                  <a:pt x="3445506" y="4631693"/>
                  <a:pt x="3455182" y="4646207"/>
                </a:cubicBezTo>
                <a:cubicBezTo>
                  <a:pt x="3460020" y="4660721"/>
                  <a:pt x="3469696" y="4674451"/>
                  <a:pt x="3469696" y="4689750"/>
                </a:cubicBezTo>
                <a:cubicBezTo>
                  <a:pt x="3469696" y="4763023"/>
                  <a:pt x="3478299" y="4825831"/>
                  <a:pt x="3411639" y="4863922"/>
                </a:cubicBezTo>
                <a:cubicBezTo>
                  <a:pt x="3394319" y="4873819"/>
                  <a:pt x="3372934" y="4873598"/>
                  <a:pt x="3353582" y="4878436"/>
                </a:cubicBezTo>
                <a:cubicBezTo>
                  <a:pt x="3339068" y="4873598"/>
                  <a:pt x="3313750" y="4878765"/>
                  <a:pt x="3310039" y="4863922"/>
                </a:cubicBezTo>
                <a:cubicBezTo>
                  <a:pt x="3299075" y="4820068"/>
                  <a:pt x="3319825" y="4752536"/>
                  <a:pt x="3353582" y="4718779"/>
                </a:cubicBezTo>
                <a:cubicBezTo>
                  <a:pt x="3390957" y="4681404"/>
                  <a:pt x="3417770" y="4685621"/>
                  <a:pt x="3469696" y="4675236"/>
                </a:cubicBezTo>
                <a:lnTo>
                  <a:pt x="3556782" y="4617179"/>
                </a:lnTo>
                <a:cubicBezTo>
                  <a:pt x="3571296" y="4607503"/>
                  <a:pt x="3583775" y="4593666"/>
                  <a:pt x="3600324" y="4588150"/>
                </a:cubicBezTo>
                <a:lnTo>
                  <a:pt x="3643867" y="4573636"/>
                </a:lnTo>
                <a:cubicBezTo>
                  <a:pt x="3668058" y="4578474"/>
                  <a:pt x="3693340" y="4579488"/>
                  <a:pt x="3716439" y="4588150"/>
                </a:cubicBezTo>
                <a:cubicBezTo>
                  <a:pt x="3732772" y="4594275"/>
                  <a:pt x="3744836" y="4608524"/>
                  <a:pt x="3759982" y="4617179"/>
                </a:cubicBezTo>
                <a:cubicBezTo>
                  <a:pt x="3792604" y="4635820"/>
                  <a:pt x="3872188" y="4673406"/>
                  <a:pt x="3905124" y="4675236"/>
                </a:cubicBezTo>
                <a:lnTo>
                  <a:pt x="4166382" y="4689750"/>
                </a:lnTo>
                <a:cubicBezTo>
                  <a:pt x="4176058" y="4704264"/>
                  <a:pt x="4192943" y="4716024"/>
                  <a:pt x="4195410" y="4733293"/>
                </a:cubicBezTo>
                <a:cubicBezTo>
                  <a:pt x="4198447" y="4754555"/>
                  <a:pt x="4165088" y="4836186"/>
                  <a:pt x="4151867" y="4849407"/>
                </a:cubicBezTo>
                <a:cubicBezTo>
                  <a:pt x="4136568" y="4864706"/>
                  <a:pt x="4113162" y="4868760"/>
                  <a:pt x="4093810" y="4878436"/>
                </a:cubicBezTo>
                <a:cubicBezTo>
                  <a:pt x="4088972" y="4863922"/>
                  <a:pt x="4079296" y="4850192"/>
                  <a:pt x="4079296" y="4834893"/>
                </a:cubicBezTo>
                <a:cubicBezTo>
                  <a:pt x="4079296" y="4804846"/>
                  <a:pt x="4108161" y="4769823"/>
                  <a:pt x="4122839" y="4747807"/>
                </a:cubicBezTo>
                <a:cubicBezTo>
                  <a:pt x="4141090" y="4693053"/>
                  <a:pt x="4145503" y="4667086"/>
                  <a:pt x="4195410" y="4617179"/>
                </a:cubicBezTo>
                <a:cubicBezTo>
                  <a:pt x="4209924" y="4602665"/>
                  <a:pt x="4219662" y="4580651"/>
                  <a:pt x="4238953" y="4573636"/>
                </a:cubicBezTo>
                <a:cubicBezTo>
                  <a:pt x="4275610" y="4560306"/>
                  <a:pt x="4316328" y="4563680"/>
                  <a:pt x="4355067" y="4559122"/>
                </a:cubicBezTo>
                <a:cubicBezTo>
                  <a:pt x="4536253" y="4537806"/>
                  <a:pt x="4428168" y="4554195"/>
                  <a:pt x="4572782" y="4530093"/>
                </a:cubicBezTo>
                <a:cubicBezTo>
                  <a:pt x="4951065" y="4552345"/>
                  <a:pt x="4720827" y="4483970"/>
                  <a:pt x="4892096" y="4617179"/>
                </a:cubicBezTo>
                <a:cubicBezTo>
                  <a:pt x="4909175" y="4630462"/>
                  <a:pt x="4931600" y="4635075"/>
                  <a:pt x="4950153" y="4646207"/>
                </a:cubicBezTo>
                <a:cubicBezTo>
                  <a:pt x="4980069" y="4664157"/>
                  <a:pt x="5008210" y="4684912"/>
                  <a:pt x="5037239" y="4704265"/>
                </a:cubicBezTo>
                <a:lnTo>
                  <a:pt x="5080782" y="4733293"/>
                </a:lnTo>
                <a:cubicBezTo>
                  <a:pt x="5102693" y="4799028"/>
                  <a:pt x="5130346" y="4866392"/>
                  <a:pt x="5095296" y="4936493"/>
                </a:cubicBezTo>
                <a:cubicBezTo>
                  <a:pt x="5088454" y="4950177"/>
                  <a:pt x="5066464" y="4946804"/>
                  <a:pt x="5051753" y="4951007"/>
                </a:cubicBezTo>
                <a:cubicBezTo>
                  <a:pt x="5003913" y="4964676"/>
                  <a:pt x="4971023" y="4970057"/>
                  <a:pt x="4921124" y="4980036"/>
                </a:cubicBezTo>
                <a:cubicBezTo>
                  <a:pt x="4892096" y="4970360"/>
                  <a:pt x="4851012" y="4976467"/>
                  <a:pt x="4834039" y="4951007"/>
                </a:cubicBezTo>
                <a:cubicBezTo>
                  <a:pt x="4820068" y="4930051"/>
                  <a:pt x="4897269" y="4855635"/>
                  <a:pt x="4906610" y="4849407"/>
                </a:cubicBezTo>
                <a:cubicBezTo>
                  <a:pt x="4919340" y="4840920"/>
                  <a:pt x="4935828" y="4840265"/>
                  <a:pt x="4950153" y="4834893"/>
                </a:cubicBezTo>
                <a:cubicBezTo>
                  <a:pt x="4974548" y="4825745"/>
                  <a:pt x="4999421" y="4817517"/>
                  <a:pt x="5022724" y="4805865"/>
                </a:cubicBezTo>
                <a:cubicBezTo>
                  <a:pt x="5047957" y="4793249"/>
                  <a:pt x="5070063" y="4774938"/>
                  <a:pt x="5095296" y="4762322"/>
                </a:cubicBezTo>
                <a:cubicBezTo>
                  <a:pt x="5258123" y="4680908"/>
                  <a:pt x="4985492" y="4839581"/>
                  <a:pt x="5196896" y="4718779"/>
                </a:cubicBezTo>
                <a:cubicBezTo>
                  <a:pt x="5275680" y="4673760"/>
                  <a:pt x="5204147" y="4701847"/>
                  <a:pt x="5283982" y="4675236"/>
                </a:cubicBezTo>
                <a:cubicBezTo>
                  <a:pt x="5303334" y="4660722"/>
                  <a:pt x="5323672" y="4647436"/>
                  <a:pt x="5342039" y="4631693"/>
                </a:cubicBezTo>
                <a:cubicBezTo>
                  <a:pt x="5357624" y="4618335"/>
                  <a:pt x="5367639" y="4598118"/>
                  <a:pt x="5385582" y="4588150"/>
                </a:cubicBezTo>
                <a:cubicBezTo>
                  <a:pt x="5412330" y="4573290"/>
                  <a:pt x="5472667" y="4559122"/>
                  <a:pt x="5472667" y="4559122"/>
                </a:cubicBezTo>
                <a:cubicBezTo>
                  <a:pt x="5550077" y="4563960"/>
                  <a:pt x="5629889" y="4553897"/>
                  <a:pt x="5704896" y="4573636"/>
                </a:cubicBezTo>
                <a:cubicBezTo>
                  <a:pt x="5728290" y="4579792"/>
                  <a:pt x="5732696" y="4613326"/>
                  <a:pt x="5748439" y="4631693"/>
                </a:cubicBezTo>
                <a:cubicBezTo>
                  <a:pt x="5785690" y="4675153"/>
                  <a:pt x="5790732" y="4674403"/>
                  <a:pt x="5835524" y="4704265"/>
                </a:cubicBezTo>
                <a:cubicBezTo>
                  <a:pt x="5883213" y="4775797"/>
                  <a:pt x="5911611" y="4798835"/>
                  <a:pt x="5850039" y="4921979"/>
                </a:cubicBezTo>
                <a:cubicBezTo>
                  <a:pt x="5836355" y="4949347"/>
                  <a:pt x="5762953" y="4951007"/>
                  <a:pt x="5762953" y="4951007"/>
                </a:cubicBezTo>
                <a:cubicBezTo>
                  <a:pt x="5738763" y="4946169"/>
                  <a:pt x="5705793" y="4955757"/>
                  <a:pt x="5690382" y="4936493"/>
                </a:cubicBezTo>
                <a:cubicBezTo>
                  <a:pt x="5677921" y="4920916"/>
                  <a:pt x="5699416" y="4897616"/>
                  <a:pt x="5704896" y="4878436"/>
                </a:cubicBezTo>
                <a:cubicBezTo>
                  <a:pt x="5709099" y="4863725"/>
                  <a:pt x="5715207" y="4849604"/>
                  <a:pt x="5719410" y="4834893"/>
                </a:cubicBezTo>
                <a:cubicBezTo>
                  <a:pt x="5724890" y="4815713"/>
                  <a:pt x="5722859" y="4793434"/>
                  <a:pt x="5733924" y="4776836"/>
                </a:cubicBezTo>
                <a:cubicBezTo>
                  <a:pt x="5743600" y="4762322"/>
                  <a:pt x="5764222" y="4759160"/>
                  <a:pt x="5777467" y="4747807"/>
                </a:cubicBezTo>
                <a:cubicBezTo>
                  <a:pt x="5900646" y="4642224"/>
                  <a:pt x="5779106" y="4727361"/>
                  <a:pt x="5879067" y="4660722"/>
                </a:cubicBezTo>
                <a:cubicBezTo>
                  <a:pt x="5883905" y="4646208"/>
                  <a:pt x="5882764" y="4627997"/>
                  <a:pt x="5893582" y="4617179"/>
                </a:cubicBezTo>
                <a:cubicBezTo>
                  <a:pt x="5900522" y="4610239"/>
                  <a:pt x="5994682" y="4588275"/>
                  <a:pt x="5995182" y="4588150"/>
                </a:cubicBezTo>
                <a:cubicBezTo>
                  <a:pt x="6053239" y="4597826"/>
                  <a:pt x="6120380" y="4584531"/>
                  <a:pt x="6169353" y="4617179"/>
                </a:cubicBezTo>
                <a:cubicBezTo>
                  <a:pt x="6294140" y="4700369"/>
                  <a:pt x="6136256" y="4600630"/>
                  <a:pt x="6256439" y="4660722"/>
                </a:cubicBezTo>
                <a:cubicBezTo>
                  <a:pt x="6272041" y="4668523"/>
                  <a:pt x="6283153" y="4685160"/>
                  <a:pt x="6299982" y="4689750"/>
                </a:cubicBezTo>
                <a:cubicBezTo>
                  <a:pt x="6337613" y="4700013"/>
                  <a:pt x="6377391" y="4699427"/>
                  <a:pt x="6416096" y="4704265"/>
                </a:cubicBezTo>
                <a:cubicBezTo>
                  <a:pt x="6430610" y="4713941"/>
                  <a:pt x="6448472" y="4719892"/>
                  <a:pt x="6459639" y="4733293"/>
                </a:cubicBezTo>
                <a:cubicBezTo>
                  <a:pt x="6500374" y="4782175"/>
                  <a:pt x="6494202" y="4818290"/>
                  <a:pt x="6474153" y="4878436"/>
                </a:cubicBezTo>
                <a:cubicBezTo>
                  <a:pt x="6468637" y="4894985"/>
                  <a:pt x="6454800" y="4907465"/>
                  <a:pt x="6445124" y="4921979"/>
                </a:cubicBezTo>
                <a:cubicBezTo>
                  <a:pt x="6425772" y="4917141"/>
                  <a:pt x="6391394" y="4926938"/>
                  <a:pt x="6387067" y="4907465"/>
                </a:cubicBezTo>
                <a:cubicBezTo>
                  <a:pt x="6382360" y="4886283"/>
                  <a:pt x="6419396" y="4764167"/>
                  <a:pt x="6445124" y="4733293"/>
                </a:cubicBezTo>
                <a:cubicBezTo>
                  <a:pt x="6456291" y="4719892"/>
                  <a:pt x="6474153" y="4713941"/>
                  <a:pt x="6488667" y="4704265"/>
                </a:cubicBezTo>
                <a:cubicBezTo>
                  <a:pt x="6498343" y="4689751"/>
                  <a:pt x="6504451" y="4672075"/>
                  <a:pt x="6517696" y="4660722"/>
                </a:cubicBezTo>
                <a:cubicBezTo>
                  <a:pt x="6582917" y="4604818"/>
                  <a:pt x="6606828" y="4614813"/>
                  <a:pt x="6691867" y="4602665"/>
                </a:cubicBezTo>
                <a:cubicBezTo>
                  <a:pt x="6866039" y="4607503"/>
                  <a:pt x="7041101" y="4598939"/>
                  <a:pt x="7214382" y="4617179"/>
                </a:cubicBezTo>
                <a:cubicBezTo>
                  <a:pt x="7231730" y="4619005"/>
                  <a:pt x="7241961" y="4643338"/>
                  <a:pt x="7243410" y="4660722"/>
                </a:cubicBezTo>
                <a:cubicBezTo>
                  <a:pt x="7247283" y="4707203"/>
                  <a:pt x="7245110" y="4795306"/>
                  <a:pt x="7199867" y="4834893"/>
                </a:cubicBezTo>
                <a:cubicBezTo>
                  <a:pt x="7173611" y="4857867"/>
                  <a:pt x="7112782" y="4892950"/>
                  <a:pt x="7112782" y="4892950"/>
                </a:cubicBezTo>
                <a:cubicBezTo>
                  <a:pt x="7103106" y="4878436"/>
                  <a:pt x="7080885" y="4866614"/>
                  <a:pt x="7083753" y="4849407"/>
                </a:cubicBezTo>
                <a:cubicBezTo>
                  <a:pt x="7087127" y="4829160"/>
                  <a:pt x="7111094" y="4818467"/>
                  <a:pt x="7127296" y="4805865"/>
                </a:cubicBezTo>
                <a:cubicBezTo>
                  <a:pt x="7164070" y="4777263"/>
                  <a:pt x="7208929" y="4742201"/>
                  <a:pt x="7257924" y="4733293"/>
                </a:cubicBezTo>
                <a:cubicBezTo>
                  <a:pt x="7296301" y="4726315"/>
                  <a:pt x="7335425" y="4724295"/>
                  <a:pt x="7374039" y="4718779"/>
                </a:cubicBezTo>
                <a:cubicBezTo>
                  <a:pt x="7403172" y="4714617"/>
                  <a:pt x="7432096" y="4709103"/>
                  <a:pt x="7461124" y="4704265"/>
                </a:cubicBezTo>
                <a:cubicBezTo>
                  <a:pt x="7475638" y="4699427"/>
                  <a:pt x="7490983" y="4696592"/>
                  <a:pt x="7504667" y="4689750"/>
                </a:cubicBezTo>
                <a:cubicBezTo>
                  <a:pt x="7588878" y="4647644"/>
                  <a:pt x="7504495" y="4669858"/>
                  <a:pt x="7606267" y="4631693"/>
                </a:cubicBezTo>
                <a:cubicBezTo>
                  <a:pt x="7624945" y="4624689"/>
                  <a:pt x="7645144" y="4622659"/>
                  <a:pt x="7664324" y="4617179"/>
                </a:cubicBezTo>
                <a:cubicBezTo>
                  <a:pt x="7765656" y="4588228"/>
                  <a:pt x="7636073" y="4612922"/>
                  <a:pt x="7809467" y="4588150"/>
                </a:cubicBezTo>
                <a:cubicBezTo>
                  <a:pt x="8079505" y="4606153"/>
                  <a:pt x="7985512" y="4537001"/>
                  <a:pt x="8056210" y="4660722"/>
                </a:cubicBezTo>
                <a:cubicBezTo>
                  <a:pt x="8064865" y="4675868"/>
                  <a:pt x="8075563" y="4689751"/>
                  <a:pt x="8085239" y="4704265"/>
                </a:cubicBezTo>
                <a:cubicBezTo>
                  <a:pt x="8080401" y="4728455"/>
                  <a:pt x="8084408" y="4756310"/>
                  <a:pt x="8070724" y="4776836"/>
                </a:cubicBezTo>
                <a:cubicBezTo>
                  <a:pt x="8049721" y="4808340"/>
                  <a:pt x="7968101" y="4779534"/>
                  <a:pt x="7954610" y="4776836"/>
                </a:cubicBezTo>
                <a:cubicBezTo>
                  <a:pt x="7944934" y="4762322"/>
                  <a:pt x="7926606" y="4750707"/>
                  <a:pt x="7925582" y="4733293"/>
                </a:cubicBezTo>
                <a:cubicBezTo>
                  <a:pt x="7913361" y="4525537"/>
                  <a:pt x="7918737" y="4585405"/>
                  <a:pt x="7969124" y="4472036"/>
                </a:cubicBezTo>
                <a:cubicBezTo>
                  <a:pt x="7979705" y="4448228"/>
                  <a:pt x="7987571" y="4423273"/>
                  <a:pt x="7998153" y="4399465"/>
                </a:cubicBezTo>
                <a:cubicBezTo>
                  <a:pt x="8022707" y="4344219"/>
                  <a:pt x="8025077" y="4344565"/>
                  <a:pt x="8056210" y="4297865"/>
                </a:cubicBezTo>
                <a:cubicBezTo>
                  <a:pt x="7998879" y="4283532"/>
                  <a:pt x="7932517" y="4275862"/>
                  <a:pt x="7882039" y="4239807"/>
                </a:cubicBezTo>
                <a:cubicBezTo>
                  <a:pt x="7842507" y="4211570"/>
                  <a:pt x="7835990" y="4189854"/>
                  <a:pt x="7809467" y="4152722"/>
                </a:cubicBezTo>
                <a:cubicBezTo>
                  <a:pt x="7719470" y="4026727"/>
                  <a:pt x="7805294" y="4153721"/>
                  <a:pt x="7736896" y="4051122"/>
                </a:cubicBezTo>
                <a:cubicBezTo>
                  <a:pt x="7750293" y="3903752"/>
                  <a:pt x="7704859" y="3901664"/>
                  <a:pt x="7809467" y="3862436"/>
                </a:cubicBezTo>
                <a:cubicBezTo>
                  <a:pt x="7828145" y="3855432"/>
                  <a:pt x="7848172" y="3852760"/>
                  <a:pt x="7867524" y="3847922"/>
                </a:cubicBezTo>
                <a:cubicBezTo>
                  <a:pt x="7911067" y="3852760"/>
                  <a:pt x="7969046" y="3829691"/>
                  <a:pt x="7998153" y="3862436"/>
                </a:cubicBezTo>
                <a:cubicBezTo>
                  <a:pt x="8024067" y="3891589"/>
                  <a:pt x="8014428" y="3954603"/>
                  <a:pt x="7983639" y="3978550"/>
                </a:cubicBezTo>
                <a:cubicBezTo>
                  <a:pt x="7952849" y="4002497"/>
                  <a:pt x="7906229" y="3968874"/>
                  <a:pt x="7867524" y="3964036"/>
                </a:cubicBezTo>
                <a:cubicBezTo>
                  <a:pt x="7853010" y="3920493"/>
                  <a:pt x="7832984" y="3878414"/>
                  <a:pt x="7823982" y="3833407"/>
                </a:cubicBezTo>
                <a:cubicBezTo>
                  <a:pt x="7806466" y="3745834"/>
                  <a:pt x="7817268" y="3784240"/>
                  <a:pt x="7794953" y="3717293"/>
                </a:cubicBezTo>
                <a:cubicBezTo>
                  <a:pt x="7790115" y="3639884"/>
                  <a:pt x="7792536" y="3561676"/>
                  <a:pt x="7780439" y="3485065"/>
                </a:cubicBezTo>
                <a:cubicBezTo>
                  <a:pt x="7777718" y="3467834"/>
                  <a:pt x="7752498" y="3458932"/>
                  <a:pt x="7751410" y="3441522"/>
                </a:cubicBezTo>
                <a:cubicBezTo>
                  <a:pt x="7739243" y="3246866"/>
                  <a:pt x="7712835" y="3270532"/>
                  <a:pt x="7809467" y="3238322"/>
                </a:cubicBezTo>
                <a:cubicBezTo>
                  <a:pt x="7872362" y="3243160"/>
                  <a:pt x="7937202" y="3236582"/>
                  <a:pt x="7998153" y="3252836"/>
                </a:cubicBezTo>
                <a:cubicBezTo>
                  <a:pt x="8015008" y="3257331"/>
                  <a:pt x="8031413" y="3279456"/>
                  <a:pt x="8027182" y="3296379"/>
                </a:cubicBezTo>
                <a:cubicBezTo>
                  <a:pt x="8023471" y="3311222"/>
                  <a:pt x="7998153" y="3306055"/>
                  <a:pt x="7983639" y="3310893"/>
                </a:cubicBezTo>
                <a:cubicBezTo>
                  <a:pt x="7959448" y="3306055"/>
                  <a:pt x="7933610" y="3306398"/>
                  <a:pt x="7911067" y="3296379"/>
                </a:cubicBezTo>
                <a:cubicBezTo>
                  <a:pt x="7877553" y="3281484"/>
                  <a:pt x="7835356" y="3235182"/>
                  <a:pt x="7809467" y="3209293"/>
                </a:cubicBezTo>
                <a:cubicBezTo>
                  <a:pt x="7801181" y="3167863"/>
                  <a:pt x="7792737" y="3119657"/>
                  <a:pt x="7780439" y="3078665"/>
                </a:cubicBezTo>
                <a:cubicBezTo>
                  <a:pt x="7771646" y="3049357"/>
                  <a:pt x="7751410" y="2991579"/>
                  <a:pt x="7751410" y="2991579"/>
                </a:cubicBezTo>
                <a:cubicBezTo>
                  <a:pt x="7756248" y="2899655"/>
                  <a:pt x="7757590" y="2807480"/>
                  <a:pt x="7765924" y="2715807"/>
                </a:cubicBezTo>
                <a:cubicBezTo>
                  <a:pt x="7767309" y="2700571"/>
                  <a:pt x="7771952" y="2684995"/>
                  <a:pt x="7780439" y="2672265"/>
                </a:cubicBezTo>
                <a:cubicBezTo>
                  <a:pt x="7791825" y="2655186"/>
                  <a:pt x="7807279" y="2640653"/>
                  <a:pt x="7823982" y="2628722"/>
                </a:cubicBezTo>
                <a:cubicBezTo>
                  <a:pt x="7841588" y="2616146"/>
                  <a:pt x="7863253" y="2610428"/>
                  <a:pt x="7882039" y="2599693"/>
                </a:cubicBezTo>
                <a:cubicBezTo>
                  <a:pt x="7897185" y="2591038"/>
                  <a:pt x="7911068" y="2580341"/>
                  <a:pt x="7925582" y="2570665"/>
                </a:cubicBezTo>
                <a:cubicBezTo>
                  <a:pt x="7964287" y="2575503"/>
                  <a:pt x="8007829" y="2565827"/>
                  <a:pt x="8041696" y="2585179"/>
                </a:cubicBezTo>
                <a:cubicBezTo>
                  <a:pt x="8054980" y="2592770"/>
                  <a:pt x="8039129" y="2619165"/>
                  <a:pt x="8027182" y="2628722"/>
                </a:cubicBezTo>
                <a:cubicBezTo>
                  <a:pt x="8011605" y="2641183"/>
                  <a:pt x="7988477" y="2638398"/>
                  <a:pt x="7969124" y="2643236"/>
                </a:cubicBezTo>
                <a:cubicBezTo>
                  <a:pt x="7939015" y="2638218"/>
                  <a:pt x="7858631" y="2627200"/>
                  <a:pt x="7823982" y="2614207"/>
                </a:cubicBezTo>
                <a:cubicBezTo>
                  <a:pt x="7781884" y="2598420"/>
                  <a:pt x="7758481" y="2580217"/>
                  <a:pt x="7722382" y="2556150"/>
                </a:cubicBezTo>
                <a:cubicBezTo>
                  <a:pt x="7712706" y="2517445"/>
                  <a:pt x="7705969" y="2477885"/>
                  <a:pt x="7693353" y="2440036"/>
                </a:cubicBezTo>
                <a:cubicBezTo>
                  <a:pt x="7688515" y="2425522"/>
                  <a:pt x="7682550" y="2411336"/>
                  <a:pt x="7678839" y="2396493"/>
                </a:cubicBezTo>
                <a:cubicBezTo>
                  <a:pt x="7672856" y="2372560"/>
                  <a:pt x="7669162" y="2348112"/>
                  <a:pt x="7664324" y="2323922"/>
                </a:cubicBezTo>
                <a:cubicBezTo>
                  <a:pt x="7669162" y="2251350"/>
                  <a:pt x="7663855" y="2177380"/>
                  <a:pt x="7678839" y="2106207"/>
                </a:cubicBezTo>
                <a:cubicBezTo>
                  <a:pt x="7683823" y="2082535"/>
                  <a:pt x="7705277" y="2065255"/>
                  <a:pt x="7722382" y="2048150"/>
                </a:cubicBezTo>
                <a:cubicBezTo>
                  <a:pt x="7728959" y="2041573"/>
                  <a:pt x="7807497" y="1983821"/>
                  <a:pt x="7823982" y="1975579"/>
                </a:cubicBezTo>
                <a:cubicBezTo>
                  <a:pt x="7837666" y="1968737"/>
                  <a:pt x="7853010" y="1965903"/>
                  <a:pt x="7867524" y="1961065"/>
                </a:cubicBezTo>
                <a:cubicBezTo>
                  <a:pt x="7872362" y="1975579"/>
                  <a:pt x="7887721" y="1990402"/>
                  <a:pt x="7882039" y="2004607"/>
                </a:cubicBezTo>
                <a:cubicBezTo>
                  <a:pt x="7859983" y="2059748"/>
                  <a:pt x="7757803" y="2022109"/>
                  <a:pt x="7736896" y="2019122"/>
                </a:cubicBezTo>
                <a:cubicBezTo>
                  <a:pt x="7727220" y="2004608"/>
                  <a:pt x="7714952" y="1991520"/>
                  <a:pt x="7707867" y="1975579"/>
                </a:cubicBezTo>
                <a:cubicBezTo>
                  <a:pt x="7653662" y="1853617"/>
                  <a:pt x="7704626" y="1925553"/>
                  <a:pt x="7649810" y="1815922"/>
                </a:cubicBezTo>
                <a:cubicBezTo>
                  <a:pt x="7642009" y="1800320"/>
                  <a:pt x="7629437" y="1787525"/>
                  <a:pt x="7620782" y="1772379"/>
                </a:cubicBezTo>
                <a:cubicBezTo>
                  <a:pt x="7610047" y="1753593"/>
                  <a:pt x="7601429" y="1733674"/>
                  <a:pt x="7591753" y="1714322"/>
                </a:cubicBezTo>
                <a:cubicBezTo>
                  <a:pt x="7588689" y="1692872"/>
                  <a:pt x="7562138" y="1511255"/>
                  <a:pt x="7562724" y="1496607"/>
                </a:cubicBezTo>
                <a:cubicBezTo>
                  <a:pt x="7566034" y="1413859"/>
                  <a:pt x="7576257" y="1331217"/>
                  <a:pt x="7591753" y="1249865"/>
                </a:cubicBezTo>
                <a:cubicBezTo>
                  <a:pt x="7600282" y="1205086"/>
                  <a:pt x="7656452" y="1150019"/>
                  <a:pt x="7678839" y="1119236"/>
                </a:cubicBezTo>
                <a:cubicBezTo>
                  <a:pt x="7699359" y="1091021"/>
                  <a:pt x="7715477" y="1059689"/>
                  <a:pt x="7736896" y="1032150"/>
                </a:cubicBezTo>
                <a:cubicBezTo>
                  <a:pt x="7765199" y="995760"/>
                  <a:pt x="7802136" y="972334"/>
                  <a:pt x="7838496" y="945065"/>
                </a:cubicBezTo>
                <a:cubicBezTo>
                  <a:pt x="7862686" y="949903"/>
                  <a:pt x="7890541" y="945895"/>
                  <a:pt x="7911067" y="959579"/>
                </a:cubicBezTo>
                <a:cubicBezTo>
                  <a:pt x="7923797" y="968066"/>
                  <a:pt x="7918740" y="989438"/>
                  <a:pt x="7925582" y="1003122"/>
                </a:cubicBezTo>
                <a:cubicBezTo>
                  <a:pt x="7933383" y="1018724"/>
                  <a:pt x="7944934" y="1032151"/>
                  <a:pt x="7954610" y="1046665"/>
                </a:cubicBezTo>
                <a:cubicBezTo>
                  <a:pt x="7959448" y="1066017"/>
                  <a:pt x="7963644" y="1085542"/>
                  <a:pt x="7969124" y="1104722"/>
                </a:cubicBezTo>
                <a:cubicBezTo>
                  <a:pt x="7973327" y="1119433"/>
                  <a:pt x="7990481" y="1134581"/>
                  <a:pt x="7983639" y="1148265"/>
                </a:cubicBezTo>
                <a:cubicBezTo>
                  <a:pt x="7976797" y="1161949"/>
                  <a:pt x="7954610" y="1157941"/>
                  <a:pt x="7940096" y="1162779"/>
                </a:cubicBezTo>
                <a:cubicBezTo>
                  <a:pt x="7901391" y="1157941"/>
                  <a:pt x="7860198" y="1162751"/>
                  <a:pt x="7823982" y="1148265"/>
                </a:cubicBezTo>
                <a:cubicBezTo>
                  <a:pt x="7807786" y="1141786"/>
                  <a:pt x="7801078" y="1121055"/>
                  <a:pt x="7794953" y="1104722"/>
                </a:cubicBezTo>
                <a:cubicBezTo>
                  <a:pt x="7771268" y="1041562"/>
                  <a:pt x="7795794" y="1027353"/>
                  <a:pt x="7751410" y="974093"/>
                </a:cubicBezTo>
                <a:cubicBezTo>
                  <a:pt x="7719973" y="936369"/>
                  <a:pt x="7678823" y="941432"/>
                  <a:pt x="7635296" y="930550"/>
                </a:cubicBezTo>
                <a:cubicBezTo>
                  <a:pt x="7620453" y="926839"/>
                  <a:pt x="7606267" y="920874"/>
                  <a:pt x="7591753" y="916036"/>
                </a:cubicBezTo>
                <a:cubicBezTo>
                  <a:pt x="7577239" y="906360"/>
                  <a:pt x="7563812" y="894808"/>
                  <a:pt x="7548210" y="887007"/>
                </a:cubicBezTo>
                <a:cubicBezTo>
                  <a:pt x="7534526" y="880165"/>
                  <a:pt x="7517397" y="880980"/>
                  <a:pt x="7504667" y="872493"/>
                </a:cubicBezTo>
                <a:cubicBezTo>
                  <a:pt x="7487588" y="861107"/>
                  <a:pt x="7473440" y="845371"/>
                  <a:pt x="7461124" y="828950"/>
                </a:cubicBezTo>
                <a:cubicBezTo>
                  <a:pt x="7413697" y="765714"/>
                  <a:pt x="7413641" y="744557"/>
                  <a:pt x="7388553" y="669293"/>
                </a:cubicBezTo>
                <a:cubicBezTo>
                  <a:pt x="7381349" y="618866"/>
                  <a:pt x="7355171" y="499267"/>
                  <a:pt x="7388553" y="451579"/>
                </a:cubicBezTo>
                <a:cubicBezTo>
                  <a:pt x="7406100" y="426511"/>
                  <a:pt x="7475639" y="422550"/>
                  <a:pt x="7475639" y="422550"/>
                </a:cubicBezTo>
                <a:cubicBezTo>
                  <a:pt x="7533696" y="427388"/>
                  <a:pt x="7592063" y="429365"/>
                  <a:pt x="7649810" y="437065"/>
                </a:cubicBezTo>
                <a:cubicBezTo>
                  <a:pt x="7664975" y="439087"/>
                  <a:pt x="7693353" y="436280"/>
                  <a:pt x="7693353" y="451579"/>
                </a:cubicBezTo>
                <a:cubicBezTo>
                  <a:pt x="7693353" y="466878"/>
                  <a:pt x="7664324" y="461255"/>
                  <a:pt x="7649810" y="466093"/>
                </a:cubicBezTo>
                <a:cubicBezTo>
                  <a:pt x="7538534" y="461255"/>
                  <a:pt x="7427035" y="460121"/>
                  <a:pt x="7315982" y="451579"/>
                </a:cubicBezTo>
                <a:cubicBezTo>
                  <a:pt x="7300728" y="450406"/>
                  <a:pt x="7287738" y="437065"/>
                  <a:pt x="7272439" y="437065"/>
                </a:cubicBezTo>
                <a:cubicBezTo>
                  <a:pt x="7254214" y="437065"/>
                  <a:pt x="7191372" y="459249"/>
                  <a:pt x="7170839" y="466093"/>
                </a:cubicBezTo>
                <a:cubicBezTo>
                  <a:pt x="7156447" y="464494"/>
                  <a:pt x="6985698" y="447923"/>
                  <a:pt x="6953124" y="437065"/>
                </a:cubicBezTo>
                <a:cubicBezTo>
                  <a:pt x="6922816" y="426962"/>
                  <a:pt x="6886248" y="384702"/>
                  <a:pt x="6866039" y="364493"/>
                </a:cubicBezTo>
                <a:cubicBezTo>
                  <a:pt x="6861201" y="349979"/>
                  <a:pt x="6863471" y="330507"/>
                  <a:pt x="6851524" y="320950"/>
                </a:cubicBezTo>
                <a:cubicBezTo>
                  <a:pt x="6835947" y="308489"/>
                  <a:pt x="6806449" y="321582"/>
                  <a:pt x="6793467" y="306436"/>
                </a:cubicBezTo>
                <a:cubicBezTo>
                  <a:pt x="6773554" y="283204"/>
                  <a:pt x="6764439" y="219350"/>
                  <a:pt x="6764439" y="219350"/>
                </a:cubicBezTo>
                <a:cubicBezTo>
                  <a:pt x="6769277" y="161293"/>
                  <a:pt x="6771254" y="102926"/>
                  <a:pt x="6778953" y="45179"/>
                </a:cubicBezTo>
                <a:cubicBezTo>
                  <a:pt x="6780975" y="30014"/>
                  <a:pt x="6779783" y="8478"/>
                  <a:pt x="6793467" y="1636"/>
                </a:cubicBezTo>
                <a:cubicBezTo>
                  <a:pt x="6807151" y="-5206"/>
                  <a:pt x="6822496" y="11312"/>
                  <a:pt x="6837010" y="16150"/>
                </a:cubicBezTo>
                <a:cubicBezTo>
                  <a:pt x="6841848" y="35502"/>
                  <a:pt x="6843666" y="55872"/>
                  <a:pt x="6851524" y="74207"/>
                </a:cubicBezTo>
                <a:cubicBezTo>
                  <a:pt x="6858396" y="90241"/>
                  <a:pt x="6879310" y="100350"/>
                  <a:pt x="6880553" y="117750"/>
                </a:cubicBezTo>
                <a:cubicBezTo>
                  <a:pt x="6884361" y="171053"/>
                  <a:pt x="6881754" y="226332"/>
                  <a:pt x="6866039" y="277407"/>
                </a:cubicBezTo>
                <a:cubicBezTo>
                  <a:pt x="6860909" y="294080"/>
                  <a:pt x="6837010" y="296760"/>
                  <a:pt x="6822496" y="306436"/>
                </a:cubicBezTo>
                <a:cubicBezTo>
                  <a:pt x="6644856" y="300706"/>
                  <a:pt x="6384374" y="414475"/>
                  <a:pt x="6314496" y="204836"/>
                </a:cubicBezTo>
                <a:lnTo>
                  <a:pt x="6299982" y="161293"/>
                </a:lnTo>
                <a:cubicBezTo>
                  <a:pt x="6304820" y="117750"/>
                  <a:pt x="6294904" y="69851"/>
                  <a:pt x="6314496" y="30665"/>
                </a:cubicBezTo>
                <a:cubicBezTo>
                  <a:pt x="6322297" y="15063"/>
                  <a:pt x="6335723" y="58605"/>
                  <a:pt x="6343524" y="74207"/>
                </a:cubicBezTo>
                <a:cubicBezTo>
                  <a:pt x="6350366" y="87891"/>
                  <a:pt x="6353201" y="103236"/>
                  <a:pt x="6358039" y="117750"/>
                </a:cubicBezTo>
                <a:cubicBezTo>
                  <a:pt x="6353201" y="180645"/>
                  <a:pt x="6355149" y="244435"/>
                  <a:pt x="6343524" y="306436"/>
                </a:cubicBezTo>
                <a:cubicBezTo>
                  <a:pt x="6340309" y="323581"/>
                  <a:pt x="6327624" y="338492"/>
                  <a:pt x="6314496" y="349979"/>
                </a:cubicBezTo>
                <a:cubicBezTo>
                  <a:pt x="6288240" y="372953"/>
                  <a:pt x="6227410" y="408036"/>
                  <a:pt x="6227410" y="408036"/>
                </a:cubicBezTo>
                <a:cubicBezTo>
                  <a:pt x="6169353" y="403198"/>
                  <a:pt x="6110705" y="403100"/>
                  <a:pt x="6053239" y="393522"/>
                </a:cubicBezTo>
                <a:cubicBezTo>
                  <a:pt x="6023056" y="388492"/>
                  <a:pt x="5996516" y="368288"/>
                  <a:pt x="5966153" y="364493"/>
                </a:cubicBezTo>
                <a:lnTo>
                  <a:pt x="5850039" y="349979"/>
                </a:lnTo>
                <a:cubicBezTo>
                  <a:pt x="5835525" y="335465"/>
                  <a:pt x="5819637" y="322205"/>
                  <a:pt x="5806496" y="306436"/>
                </a:cubicBezTo>
                <a:cubicBezTo>
                  <a:pt x="5765288" y="256986"/>
                  <a:pt x="5786215" y="257127"/>
                  <a:pt x="5733924" y="204836"/>
                </a:cubicBezTo>
                <a:cubicBezTo>
                  <a:pt x="5721589" y="192501"/>
                  <a:pt x="5704896" y="185483"/>
                  <a:pt x="5690382" y="175807"/>
                </a:cubicBezTo>
                <a:cubicBezTo>
                  <a:pt x="5656803" y="125441"/>
                  <a:pt x="5638620" y="119674"/>
                  <a:pt x="5675867" y="45179"/>
                </a:cubicBezTo>
                <a:cubicBezTo>
                  <a:pt x="5683668" y="29576"/>
                  <a:pt x="5704896" y="25826"/>
                  <a:pt x="5719410" y="16150"/>
                </a:cubicBezTo>
                <a:cubicBezTo>
                  <a:pt x="5704896" y="40341"/>
                  <a:pt x="5694444" y="67491"/>
                  <a:pt x="5675867" y="88722"/>
                </a:cubicBezTo>
                <a:cubicBezTo>
                  <a:pt x="5601532" y="173677"/>
                  <a:pt x="5614453" y="82602"/>
                  <a:pt x="5559753" y="219350"/>
                </a:cubicBezTo>
                <a:cubicBezTo>
                  <a:pt x="5502600" y="362231"/>
                  <a:pt x="5559668" y="234014"/>
                  <a:pt x="5501696" y="335465"/>
                </a:cubicBezTo>
                <a:cubicBezTo>
                  <a:pt x="5490961" y="354251"/>
                  <a:pt x="5485243" y="375916"/>
                  <a:pt x="5472667" y="393522"/>
                </a:cubicBezTo>
                <a:cubicBezTo>
                  <a:pt x="5447268" y="429081"/>
                  <a:pt x="5420302" y="442946"/>
                  <a:pt x="5385582" y="466093"/>
                </a:cubicBezTo>
                <a:cubicBezTo>
                  <a:pt x="5369383" y="464620"/>
                  <a:pt x="5206912" y="469404"/>
                  <a:pt x="5167867" y="422550"/>
                </a:cubicBezTo>
                <a:cubicBezTo>
                  <a:pt x="5155097" y="407226"/>
                  <a:pt x="5158833" y="383673"/>
                  <a:pt x="5153353" y="364493"/>
                </a:cubicBezTo>
                <a:cubicBezTo>
                  <a:pt x="5149150" y="349782"/>
                  <a:pt x="5143677" y="335464"/>
                  <a:pt x="5138839" y="320950"/>
                </a:cubicBezTo>
                <a:cubicBezTo>
                  <a:pt x="5143677" y="258055"/>
                  <a:pt x="5153353" y="195346"/>
                  <a:pt x="5153353" y="132265"/>
                </a:cubicBezTo>
                <a:cubicBezTo>
                  <a:pt x="5153353" y="112317"/>
                  <a:pt x="5144319" y="171142"/>
                  <a:pt x="5138839" y="190322"/>
                </a:cubicBezTo>
                <a:cubicBezTo>
                  <a:pt x="5128221" y="227485"/>
                  <a:pt x="5122078" y="247277"/>
                  <a:pt x="5095296" y="277407"/>
                </a:cubicBezTo>
                <a:cubicBezTo>
                  <a:pt x="5068022" y="308090"/>
                  <a:pt x="5037239" y="335464"/>
                  <a:pt x="5008210" y="364493"/>
                </a:cubicBezTo>
                <a:cubicBezTo>
                  <a:pt x="4993696" y="379007"/>
                  <a:pt x="4984140" y="401545"/>
                  <a:pt x="4964667" y="408036"/>
                </a:cubicBezTo>
                <a:lnTo>
                  <a:pt x="4877582" y="437065"/>
                </a:lnTo>
                <a:cubicBezTo>
                  <a:pt x="4206087" y="414681"/>
                  <a:pt x="4575308" y="526254"/>
                  <a:pt x="4398610" y="379007"/>
                </a:cubicBezTo>
                <a:cubicBezTo>
                  <a:pt x="4385209" y="367840"/>
                  <a:pt x="4369581" y="359655"/>
                  <a:pt x="4355067" y="349979"/>
                </a:cubicBezTo>
                <a:cubicBezTo>
                  <a:pt x="4384097" y="233865"/>
                  <a:pt x="4340553" y="335465"/>
                  <a:pt x="4427639" y="277407"/>
                </a:cubicBezTo>
                <a:cubicBezTo>
                  <a:pt x="4558943" y="189870"/>
                  <a:pt x="4357858" y="266803"/>
                  <a:pt x="4500210" y="219350"/>
                </a:cubicBezTo>
                <a:cubicBezTo>
                  <a:pt x="4471696" y="304895"/>
                  <a:pt x="4504917" y="220528"/>
                  <a:pt x="4442153" y="320950"/>
                </a:cubicBezTo>
                <a:cubicBezTo>
                  <a:pt x="4430686" y="339298"/>
                  <a:pt x="4428423" y="363707"/>
                  <a:pt x="4413124" y="379007"/>
                </a:cubicBezTo>
                <a:cubicBezTo>
                  <a:pt x="4402306" y="389825"/>
                  <a:pt x="4384517" y="390203"/>
                  <a:pt x="4369582" y="393522"/>
                </a:cubicBezTo>
                <a:cubicBezTo>
                  <a:pt x="4340854" y="399906"/>
                  <a:pt x="4311525" y="403198"/>
                  <a:pt x="4282496" y="408036"/>
                </a:cubicBezTo>
                <a:cubicBezTo>
                  <a:pt x="4190572" y="403198"/>
                  <a:pt x="4097931" y="405959"/>
                  <a:pt x="4006724" y="393522"/>
                </a:cubicBezTo>
                <a:cubicBezTo>
                  <a:pt x="3989440" y="391165"/>
                  <a:pt x="3980287" y="367914"/>
                  <a:pt x="3963182" y="364493"/>
                </a:cubicBezTo>
                <a:cubicBezTo>
                  <a:pt x="3906055" y="353068"/>
                  <a:pt x="3847067" y="354817"/>
                  <a:pt x="3789010" y="349979"/>
                </a:cubicBezTo>
                <a:cubicBezTo>
                  <a:pt x="3774496" y="345141"/>
                  <a:pt x="3756285" y="346283"/>
                  <a:pt x="3745467" y="335465"/>
                </a:cubicBezTo>
                <a:cubicBezTo>
                  <a:pt x="3721277" y="311275"/>
                  <a:pt x="3730976" y="237981"/>
                  <a:pt x="3745467" y="219350"/>
                </a:cubicBezTo>
                <a:cubicBezTo>
                  <a:pt x="3766886" y="191811"/>
                  <a:pt x="3805310" y="183087"/>
                  <a:pt x="3832553" y="161293"/>
                </a:cubicBezTo>
                <a:cubicBezTo>
                  <a:pt x="3853924" y="144196"/>
                  <a:pt x="3871258" y="122588"/>
                  <a:pt x="3890610" y="103236"/>
                </a:cubicBezTo>
                <a:cubicBezTo>
                  <a:pt x="3900286" y="117750"/>
                  <a:pt x="3919639" y="129335"/>
                  <a:pt x="3919639" y="146779"/>
                </a:cubicBezTo>
                <a:cubicBezTo>
                  <a:pt x="3919639" y="195756"/>
                  <a:pt x="3880156" y="234531"/>
                  <a:pt x="3847067" y="262893"/>
                </a:cubicBezTo>
                <a:cubicBezTo>
                  <a:pt x="3805393" y="298613"/>
                  <a:pt x="3780511" y="314226"/>
                  <a:pt x="3730953" y="335465"/>
                </a:cubicBezTo>
                <a:cubicBezTo>
                  <a:pt x="3716891" y="341492"/>
                  <a:pt x="3701472" y="343952"/>
                  <a:pt x="3687410" y="349979"/>
                </a:cubicBezTo>
                <a:cubicBezTo>
                  <a:pt x="3561849" y="403790"/>
                  <a:pt x="3687936" y="359479"/>
                  <a:pt x="3585810" y="393522"/>
                </a:cubicBezTo>
                <a:cubicBezTo>
                  <a:pt x="3513239" y="388684"/>
                  <a:pt x="3439839" y="390964"/>
                  <a:pt x="3368096" y="379007"/>
                </a:cubicBezTo>
                <a:cubicBezTo>
                  <a:pt x="3278642" y="364098"/>
                  <a:pt x="3334872" y="249741"/>
                  <a:pt x="3353582" y="204836"/>
                </a:cubicBezTo>
                <a:cubicBezTo>
                  <a:pt x="3362659" y="183051"/>
                  <a:pt x="3421968" y="167526"/>
                  <a:pt x="3440667" y="161293"/>
                </a:cubicBezTo>
                <a:cubicBezTo>
                  <a:pt x="3435829" y="185484"/>
                  <a:pt x="3437186" y="211800"/>
                  <a:pt x="3426153" y="233865"/>
                </a:cubicBezTo>
                <a:cubicBezTo>
                  <a:pt x="3399049" y="288074"/>
                  <a:pt x="3362015" y="281526"/>
                  <a:pt x="3310039" y="291922"/>
                </a:cubicBezTo>
                <a:cubicBezTo>
                  <a:pt x="3216298" y="338792"/>
                  <a:pt x="3272971" y="315703"/>
                  <a:pt x="3135867" y="349979"/>
                </a:cubicBezTo>
                <a:lnTo>
                  <a:pt x="3077810" y="364493"/>
                </a:lnTo>
                <a:cubicBezTo>
                  <a:pt x="3058458" y="369331"/>
                  <a:pt x="3039313" y="375095"/>
                  <a:pt x="3019753" y="379007"/>
                </a:cubicBezTo>
                <a:cubicBezTo>
                  <a:pt x="2995563" y="383845"/>
                  <a:pt x="2971220" y="387975"/>
                  <a:pt x="2947182" y="393522"/>
                </a:cubicBezTo>
                <a:cubicBezTo>
                  <a:pt x="2908308" y="402493"/>
                  <a:pt x="2831067" y="422550"/>
                  <a:pt x="2831067" y="422550"/>
                </a:cubicBezTo>
                <a:cubicBezTo>
                  <a:pt x="2773010" y="417712"/>
                  <a:pt x="2712578" y="425169"/>
                  <a:pt x="2656896" y="408036"/>
                </a:cubicBezTo>
                <a:cubicBezTo>
                  <a:pt x="2642273" y="403537"/>
                  <a:pt x="2642382" y="379792"/>
                  <a:pt x="2642382" y="364493"/>
                </a:cubicBezTo>
                <a:cubicBezTo>
                  <a:pt x="2642382" y="183580"/>
                  <a:pt x="2613202" y="219452"/>
                  <a:pt x="2700439" y="161293"/>
                </a:cubicBezTo>
                <a:cubicBezTo>
                  <a:pt x="2739144" y="166131"/>
                  <a:pt x="2797875" y="141564"/>
                  <a:pt x="2816553" y="175807"/>
                </a:cubicBezTo>
                <a:cubicBezTo>
                  <a:pt x="2840179" y="219122"/>
                  <a:pt x="2808200" y="276152"/>
                  <a:pt x="2787524" y="320950"/>
                </a:cubicBezTo>
                <a:cubicBezTo>
                  <a:pt x="2777387" y="342914"/>
                  <a:pt x="2750470" y="352491"/>
                  <a:pt x="2729467" y="364493"/>
                </a:cubicBezTo>
                <a:cubicBezTo>
                  <a:pt x="2691880" y="385971"/>
                  <a:pt x="2591577" y="390801"/>
                  <a:pt x="2569810" y="393522"/>
                </a:cubicBezTo>
                <a:cubicBezTo>
                  <a:pt x="2381124" y="388684"/>
                  <a:pt x="2191609" y="397334"/>
                  <a:pt x="2003753" y="379007"/>
                </a:cubicBezTo>
                <a:cubicBezTo>
                  <a:pt x="1986392" y="377313"/>
                  <a:pt x="1969208" y="352014"/>
                  <a:pt x="1974724" y="335465"/>
                </a:cubicBezTo>
                <a:cubicBezTo>
                  <a:pt x="1982374" y="312516"/>
                  <a:pt x="2012268" y="304743"/>
                  <a:pt x="2032782" y="291922"/>
                </a:cubicBezTo>
                <a:cubicBezTo>
                  <a:pt x="2083383" y="260296"/>
                  <a:pt x="2093172" y="262310"/>
                  <a:pt x="2148896" y="248379"/>
                </a:cubicBezTo>
                <a:cubicBezTo>
                  <a:pt x="2144058" y="267731"/>
                  <a:pt x="2142240" y="288101"/>
                  <a:pt x="2134382" y="306436"/>
                </a:cubicBezTo>
                <a:cubicBezTo>
                  <a:pt x="2127510" y="322470"/>
                  <a:pt x="2116520" y="336578"/>
                  <a:pt x="2105353" y="349979"/>
                </a:cubicBezTo>
                <a:cubicBezTo>
                  <a:pt x="2092212" y="365748"/>
                  <a:pt x="2078889" y="382136"/>
                  <a:pt x="2061810" y="393522"/>
                </a:cubicBezTo>
                <a:cubicBezTo>
                  <a:pt x="2037990" y="409402"/>
                  <a:pt x="1941718" y="420794"/>
                  <a:pt x="1931182" y="422550"/>
                </a:cubicBezTo>
                <a:cubicBezTo>
                  <a:pt x="1786039" y="417712"/>
                  <a:pt x="1639921" y="425511"/>
                  <a:pt x="1495753" y="408036"/>
                </a:cubicBezTo>
                <a:cubicBezTo>
                  <a:pt x="1475376" y="405566"/>
                  <a:pt x="1464812" y="380696"/>
                  <a:pt x="1452210" y="364493"/>
                </a:cubicBezTo>
                <a:cubicBezTo>
                  <a:pt x="1430791" y="336954"/>
                  <a:pt x="1394153" y="277407"/>
                  <a:pt x="1394153" y="277407"/>
                </a:cubicBezTo>
                <a:cubicBezTo>
                  <a:pt x="1398991" y="291921"/>
                  <a:pt x="1410052" y="305713"/>
                  <a:pt x="1408667" y="320950"/>
                </a:cubicBezTo>
                <a:cubicBezTo>
                  <a:pt x="1399044" y="426804"/>
                  <a:pt x="1370610" y="476953"/>
                  <a:pt x="1278039" y="538665"/>
                </a:cubicBezTo>
                <a:cubicBezTo>
                  <a:pt x="1263525" y="548341"/>
                  <a:pt x="1251204" y="562681"/>
                  <a:pt x="1234496" y="567693"/>
                </a:cubicBezTo>
                <a:cubicBezTo>
                  <a:pt x="1201728" y="577523"/>
                  <a:pt x="1166763" y="577369"/>
                  <a:pt x="1132896" y="582207"/>
                </a:cubicBezTo>
                <a:cubicBezTo>
                  <a:pt x="1040972" y="577369"/>
                  <a:pt x="946728" y="588776"/>
                  <a:pt x="857124" y="567693"/>
                </a:cubicBezTo>
                <a:cubicBezTo>
                  <a:pt x="840144" y="563698"/>
                  <a:pt x="872531" y="535047"/>
                  <a:pt x="886153" y="524150"/>
                </a:cubicBezTo>
                <a:cubicBezTo>
                  <a:pt x="898100" y="514593"/>
                  <a:pt x="915182" y="514474"/>
                  <a:pt x="929696" y="509636"/>
                </a:cubicBezTo>
                <a:cubicBezTo>
                  <a:pt x="953886" y="514474"/>
                  <a:pt x="988583" y="503624"/>
                  <a:pt x="1002267" y="524150"/>
                </a:cubicBezTo>
                <a:cubicBezTo>
                  <a:pt x="1015951" y="544676"/>
                  <a:pt x="993736" y="572789"/>
                  <a:pt x="987753" y="596722"/>
                </a:cubicBezTo>
                <a:cubicBezTo>
                  <a:pt x="971451" y="661934"/>
                  <a:pt x="981719" y="625941"/>
                  <a:pt x="929696" y="669293"/>
                </a:cubicBezTo>
                <a:cubicBezTo>
                  <a:pt x="841430" y="742848"/>
                  <a:pt x="935528" y="688148"/>
                  <a:pt x="828096" y="741865"/>
                </a:cubicBezTo>
                <a:cubicBezTo>
                  <a:pt x="769331" y="830009"/>
                  <a:pt x="838090" y="744689"/>
                  <a:pt x="726496" y="814436"/>
                </a:cubicBezTo>
                <a:cubicBezTo>
                  <a:pt x="709090" y="825315"/>
                  <a:pt x="700775" y="847795"/>
                  <a:pt x="682953" y="857979"/>
                </a:cubicBezTo>
                <a:cubicBezTo>
                  <a:pt x="665122" y="868168"/>
                  <a:pt x="543107" y="886124"/>
                  <a:pt x="537810" y="887007"/>
                </a:cubicBezTo>
                <a:cubicBezTo>
                  <a:pt x="518458" y="882169"/>
                  <a:pt x="488674" y="890335"/>
                  <a:pt x="479753" y="872493"/>
                </a:cubicBezTo>
                <a:cubicBezTo>
                  <a:pt x="468720" y="850428"/>
                  <a:pt x="484248" y="822465"/>
                  <a:pt x="494267" y="799922"/>
                </a:cubicBezTo>
                <a:cubicBezTo>
                  <a:pt x="509162" y="766407"/>
                  <a:pt x="555464" y="724211"/>
                  <a:pt x="581353" y="698322"/>
                </a:cubicBezTo>
                <a:cubicBezTo>
                  <a:pt x="555846" y="774844"/>
                  <a:pt x="583697" y="712926"/>
                  <a:pt x="523296" y="785407"/>
                </a:cubicBezTo>
                <a:cubicBezTo>
                  <a:pt x="512128" y="798808"/>
                  <a:pt x="506602" y="816615"/>
                  <a:pt x="494267" y="828950"/>
                </a:cubicBezTo>
                <a:cubicBezTo>
                  <a:pt x="481932" y="841285"/>
                  <a:pt x="465870" y="849324"/>
                  <a:pt x="450724" y="857979"/>
                </a:cubicBezTo>
                <a:cubicBezTo>
                  <a:pt x="431938" y="868714"/>
                  <a:pt x="412926" y="879410"/>
                  <a:pt x="392667" y="887007"/>
                </a:cubicBezTo>
                <a:cubicBezTo>
                  <a:pt x="373989" y="894011"/>
                  <a:pt x="353790" y="896042"/>
                  <a:pt x="334610" y="901522"/>
                </a:cubicBezTo>
                <a:cubicBezTo>
                  <a:pt x="319899" y="905725"/>
                  <a:pt x="305581" y="911198"/>
                  <a:pt x="291067" y="916036"/>
                </a:cubicBezTo>
                <a:cubicBezTo>
                  <a:pt x="262039" y="911198"/>
                  <a:pt x="230304" y="914683"/>
                  <a:pt x="203982" y="901522"/>
                </a:cubicBezTo>
                <a:cubicBezTo>
                  <a:pt x="158851" y="878956"/>
                  <a:pt x="174953" y="800322"/>
                  <a:pt x="174953" y="770893"/>
                </a:cubicBezTo>
              </a:path>
            </a:pathLst>
          </a:custGeom>
          <a:solidFill>
            <a:srgbClr val="9AABE2"/>
          </a:solidFill>
          <a:ln>
            <a:noFill/>
          </a:ln>
          <a:effectLst>
            <a:outerShdw blurRad="225425" dist="50800" dir="5220000" algn="ctr">
              <a:srgbClr val="FF0000">
                <a:alpha val="33000"/>
              </a:srgbClr>
            </a:outerShdw>
            <a:reflection stA="99000" endPos="0" dist="50800" dir="5400000" sy="-100000" algn="bl" rotWithShape="0"/>
          </a:effectLst>
          <a:scene3d>
            <a:camera prst="isometricOffAxis2Top">
              <a:rot lat="19129282" lon="1125446" rev="21004997"/>
            </a:camera>
            <a:lightRig rig="harsh" dir="t">
              <a:rot lat="0" lon="0" rev="3000000"/>
            </a:lightRig>
          </a:scene3d>
          <a:sp3d extrusionH="361950" contourW="19050">
            <a:bevelT w="209550" h="95250" prst="angle"/>
            <a:bevelB w="133350" h="19050" prst="angle"/>
            <a:extrusionClr>
              <a:schemeClr val="bg2"/>
            </a:extrusionClr>
            <a:contourClr>
              <a:schemeClr val="accent1"/>
            </a:contourClr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7771"/>
            <a:ext cx="5772150" cy="346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ultidocument 3"/>
          <p:cNvSpPr/>
          <p:nvPr/>
        </p:nvSpPr>
        <p:spPr>
          <a:xfrm>
            <a:off x="228600" y="0"/>
            <a:ext cx="4572000" cy="91440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0" y="5701352"/>
            <a:ext cx="9144000" cy="457200"/>
          </a:xfrm>
          <a:prstGeom prst="flowChartInternal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এডুকেশনাল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জিমনাস্টিকস-এর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কৌশলসমূহ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আনবে</a:t>
            </a:r>
            <a:r>
              <a:rPr lang="as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as-IN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696200" y="6324600"/>
            <a:ext cx="990600" cy="3810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577567756"/>
              </p:ext>
            </p:extLst>
          </p:nvPr>
        </p:nvGraphicFramePr>
        <p:xfrm>
          <a:off x="1676400" y="228600"/>
          <a:ext cx="2971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02046732"/>
              </p:ext>
            </p:extLst>
          </p:nvPr>
        </p:nvGraphicFramePr>
        <p:xfrm>
          <a:off x="152400" y="11430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863159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0" y="457200"/>
            <a:ext cx="7848600" cy="5867400"/>
          </a:xfrm>
          <a:custGeom>
            <a:avLst/>
            <a:gdLst>
              <a:gd name="connsiteX0" fmla="*/ 95534 w 9144000"/>
              <a:gd name="connsiteY0" fmla="*/ 109182 h 7042245"/>
              <a:gd name="connsiteX1" fmla="*/ 163773 w 9144000"/>
              <a:gd name="connsiteY1" fmla="*/ 136477 h 7042245"/>
              <a:gd name="connsiteX2" fmla="*/ 204716 w 9144000"/>
              <a:gd name="connsiteY2" fmla="*/ 150125 h 7042245"/>
              <a:gd name="connsiteX3" fmla="*/ 300250 w 9144000"/>
              <a:gd name="connsiteY3" fmla="*/ 232012 h 7042245"/>
              <a:gd name="connsiteX4" fmla="*/ 354841 w 9144000"/>
              <a:gd name="connsiteY4" fmla="*/ 245659 h 7042245"/>
              <a:gd name="connsiteX5" fmla="*/ 436728 w 9144000"/>
              <a:gd name="connsiteY5" fmla="*/ 272955 h 7042245"/>
              <a:gd name="connsiteX6" fmla="*/ 545910 w 9144000"/>
              <a:gd name="connsiteY6" fmla="*/ 300251 h 7042245"/>
              <a:gd name="connsiteX7" fmla="*/ 600501 w 9144000"/>
              <a:gd name="connsiteY7" fmla="*/ 286603 h 7042245"/>
              <a:gd name="connsiteX8" fmla="*/ 655092 w 9144000"/>
              <a:gd name="connsiteY8" fmla="*/ 204716 h 7042245"/>
              <a:gd name="connsiteX9" fmla="*/ 750626 w 9144000"/>
              <a:gd name="connsiteY9" fmla="*/ 177421 h 7042245"/>
              <a:gd name="connsiteX10" fmla="*/ 791570 w 9144000"/>
              <a:gd name="connsiteY10" fmla="*/ 204716 h 7042245"/>
              <a:gd name="connsiteX11" fmla="*/ 832513 w 9144000"/>
              <a:gd name="connsiteY11" fmla="*/ 245659 h 7042245"/>
              <a:gd name="connsiteX12" fmla="*/ 873456 w 9144000"/>
              <a:gd name="connsiteY12" fmla="*/ 259307 h 7042245"/>
              <a:gd name="connsiteX13" fmla="*/ 928047 w 9144000"/>
              <a:gd name="connsiteY13" fmla="*/ 232012 h 7042245"/>
              <a:gd name="connsiteX14" fmla="*/ 982638 w 9144000"/>
              <a:gd name="connsiteY14" fmla="*/ 177421 h 7042245"/>
              <a:gd name="connsiteX15" fmla="*/ 1364776 w 9144000"/>
              <a:gd name="connsiteY15" fmla="*/ 204716 h 7042245"/>
              <a:gd name="connsiteX16" fmla="*/ 1419367 w 9144000"/>
              <a:gd name="connsiteY16" fmla="*/ 218364 h 7042245"/>
              <a:gd name="connsiteX17" fmla="*/ 1501253 w 9144000"/>
              <a:gd name="connsiteY17" fmla="*/ 259307 h 7042245"/>
              <a:gd name="connsiteX18" fmla="*/ 1583140 w 9144000"/>
              <a:gd name="connsiteY18" fmla="*/ 191068 h 7042245"/>
              <a:gd name="connsiteX19" fmla="*/ 1733265 w 9144000"/>
              <a:gd name="connsiteY19" fmla="*/ 150125 h 7042245"/>
              <a:gd name="connsiteX20" fmla="*/ 1828800 w 9144000"/>
              <a:gd name="connsiteY20" fmla="*/ 136477 h 7042245"/>
              <a:gd name="connsiteX21" fmla="*/ 1924334 w 9144000"/>
              <a:gd name="connsiteY21" fmla="*/ 150125 h 7042245"/>
              <a:gd name="connsiteX22" fmla="*/ 2388358 w 9144000"/>
              <a:gd name="connsiteY22" fmla="*/ 150125 h 7042245"/>
              <a:gd name="connsiteX23" fmla="*/ 2429301 w 9144000"/>
              <a:gd name="connsiteY23" fmla="*/ 163773 h 7042245"/>
              <a:gd name="connsiteX24" fmla="*/ 2483892 w 9144000"/>
              <a:gd name="connsiteY24" fmla="*/ 177421 h 7042245"/>
              <a:gd name="connsiteX25" fmla="*/ 2538483 w 9144000"/>
              <a:gd name="connsiteY25" fmla="*/ 163773 h 7042245"/>
              <a:gd name="connsiteX26" fmla="*/ 2620370 w 9144000"/>
              <a:gd name="connsiteY26" fmla="*/ 68239 h 7042245"/>
              <a:gd name="connsiteX27" fmla="*/ 2702256 w 9144000"/>
              <a:gd name="connsiteY27" fmla="*/ 13648 h 7042245"/>
              <a:gd name="connsiteX28" fmla="*/ 2811438 w 9144000"/>
              <a:gd name="connsiteY28" fmla="*/ 68239 h 7042245"/>
              <a:gd name="connsiteX29" fmla="*/ 2893325 w 9144000"/>
              <a:gd name="connsiteY29" fmla="*/ 122830 h 7042245"/>
              <a:gd name="connsiteX30" fmla="*/ 3166280 w 9144000"/>
              <a:gd name="connsiteY30" fmla="*/ 109182 h 7042245"/>
              <a:gd name="connsiteX31" fmla="*/ 3411940 w 9144000"/>
              <a:gd name="connsiteY31" fmla="*/ 150125 h 7042245"/>
              <a:gd name="connsiteX32" fmla="*/ 3466531 w 9144000"/>
              <a:gd name="connsiteY32" fmla="*/ 191068 h 7042245"/>
              <a:gd name="connsiteX33" fmla="*/ 3507474 w 9144000"/>
              <a:gd name="connsiteY33" fmla="*/ 204716 h 7042245"/>
              <a:gd name="connsiteX34" fmla="*/ 3562065 w 9144000"/>
              <a:gd name="connsiteY34" fmla="*/ 232012 h 7042245"/>
              <a:gd name="connsiteX35" fmla="*/ 3725838 w 9144000"/>
              <a:gd name="connsiteY35" fmla="*/ 204716 h 7042245"/>
              <a:gd name="connsiteX36" fmla="*/ 3739486 w 9144000"/>
              <a:gd name="connsiteY36" fmla="*/ 163773 h 7042245"/>
              <a:gd name="connsiteX37" fmla="*/ 3807725 w 9144000"/>
              <a:gd name="connsiteY37" fmla="*/ 54591 h 7042245"/>
              <a:gd name="connsiteX38" fmla="*/ 3835020 w 9144000"/>
              <a:gd name="connsiteY38" fmla="*/ 0 h 7042245"/>
              <a:gd name="connsiteX39" fmla="*/ 3930555 w 9144000"/>
              <a:gd name="connsiteY39" fmla="*/ 13648 h 7042245"/>
              <a:gd name="connsiteX40" fmla="*/ 3998794 w 9144000"/>
              <a:gd name="connsiteY40" fmla="*/ 68239 h 7042245"/>
              <a:gd name="connsiteX41" fmla="*/ 4026089 w 9144000"/>
              <a:gd name="connsiteY41" fmla="*/ 109182 h 7042245"/>
              <a:gd name="connsiteX42" fmla="*/ 4107976 w 9144000"/>
              <a:gd name="connsiteY42" fmla="*/ 136477 h 7042245"/>
              <a:gd name="connsiteX43" fmla="*/ 4148919 w 9144000"/>
              <a:gd name="connsiteY43" fmla="*/ 122830 h 7042245"/>
              <a:gd name="connsiteX44" fmla="*/ 4189862 w 9144000"/>
              <a:gd name="connsiteY44" fmla="*/ 95534 h 7042245"/>
              <a:gd name="connsiteX45" fmla="*/ 4258101 w 9144000"/>
              <a:gd name="connsiteY45" fmla="*/ 81886 h 7042245"/>
              <a:gd name="connsiteX46" fmla="*/ 4299044 w 9144000"/>
              <a:gd name="connsiteY46" fmla="*/ 122830 h 7042245"/>
              <a:gd name="connsiteX47" fmla="*/ 4312692 w 9144000"/>
              <a:gd name="connsiteY47" fmla="*/ 163773 h 7042245"/>
              <a:gd name="connsiteX48" fmla="*/ 4353635 w 9144000"/>
              <a:gd name="connsiteY48" fmla="*/ 191068 h 7042245"/>
              <a:gd name="connsiteX49" fmla="*/ 4380931 w 9144000"/>
              <a:gd name="connsiteY49" fmla="*/ 232012 h 7042245"/>
              <a:gd name="connsiteX50" fmla="*/ 4421874 w 9144000"/>
              <a:gd name="connsiteY50" fmla="*/ 245659 h 7042245"/>
              <a:gd name="connsiteX51" fmla="*/ 4640238 w 9144000"/>
              <a:gd name="connsiteY51" fmla="*/ 232012 h 7042245"/>
              <a:gd name="connsiteX52" fmla="*/ 4776716 w 9144000"/>
              <a:gd name="connsiteY52" fmla="*/ 204716 h 7042245"/>
              <a:gd name="connsiteX53" fmla="*/ 4858603 w 9144000"/>
              <a:gd name="connsiteY53" fmla="*/ 150125 h 7042245"/>
              <a:gd name="connsiteX54" fmla="*/ 4967785 w 9144000"/>
              <a:gd name="connsiteY54" fmla="*/ 109182 h 7042245"/>
              <a:gd name="connsiteX55" fmla="*/ 5104262 w 9144000"/>
              <a:gd name="connsiteY55" fmla="*/ 191068 h 7042245"/>
              <a:gd name="connsiteX56" fmla="*/ 5145205 w 9144000"/>
              <a:gd name="connsiteY56" fmla="*/ 204716 h 7042245"/>
              <a:gd name="connsiteX57" fmla="*/ 5213444 w 9144000"/>
              <a:gd name="connsiteY57" fmla="*/ 191068 h 7042245"/>
              <a:gd name="connsiteX58" fmla="*/ 5281683 w 9144000"/>
              <a:gd name="connsiteY58" fmla="*/ 109182 h 7042245"/>
              <a:gd name="connsiteX59" fmla="*/ 5377217 w 9144000"/>
              <a:gd name="connsiteY59" fmla="*/ 122830 h 7042245"/>
              <a:gd name="connsiteX60" fmla="*/ 5418161 w 9144000"/>
              <a:gd name="connsiteY60" fmla="*/ 136477 h 7042245"/>
              <a:gd name="connsiteX61" fmla="*/ 5622877 w 9144000"/>
              <a:gd name="connsiteY61" fmla="*/ 150125 h 7042245"/>
              <a:gd name="connsiteX62" fmla="*/ 5663820 w 9144000"/>
              <a:gd name="connsiteY62" fmla="*/ 163773 h 7042245"/>
              <a:gd name="connsiteX63" fmla="*/ 5745707 w 9144000"/>
              <a:gd name="connsiteY63" fmla="*/ 218364 h 7042245"/>
              <a:gd name="connsiteX64" fmla="*/ 5800298 w 9144000"/>
              <a:gd name="connsiteY64" fmla="*/ 232012 h 7042245"/>
              <a:gd name="connsiteX65" fmla="*/ 5895832 w 9144000"/>
              <a:gd name="connsiteY65" fmla="*/ 218364 h 7042245"/>
              <a:gd name="connsiteX66" fmla="*/ 5936776 w 9144000"/>
              <a:gd name="connsiteY66" fmla="*/ 177421 h 7042245"/>
              <a:gd name="connsiteX67" fmla="*/ 6005014 w 9144000"/>
              <a:gd name="connsiteY67" fmla="*/ 68239 h 7042245"/>
              <a:gd name="connsiteX68" fmla="*/ 6032310 w 9144000"/>
              <a:gd name="connsiteY68" fmla="*/ 27295 h 7042245"/>
              <a:gd name="connsiteX69" fmla="*/ 6073253 w 9144000"/>
              <a:gd name="connsiteY69" fmla="*/ 13648 h 7042245"/>
              <a:gd name="connsiteX70" fmla="*/ 6100549 w 9144000"/>
              <a:gd name="connsiteY70" fmla="*/ 54591 h 7042245"/>
              <a:gd name="connsiteX71" fmla="*/ 6168788 w 9144000"/>
              <a:gd name="connsiteY71" fmla="*/ 218364 h 7042245"/>
              <a:gd name="connsiteX72" fmla="*/ 6291617 w 9144000"/>
              <a:gd name="connsiteY72" fmla="*/ 245659 h 7042245"/>
              <a:gd name="connsiteX73" fmla="*/ 6332561 w 9144000"/>
              <a:gd name="connsiteY73" fmla="*/ 259307 h 7042245"/>
              <a:gd name="connsiteX74" fmla="*/ 6428095 w 9144000"/>
              <a:gd name="connsiteY74" fmla="*/ 313898 h 7042245"/>
              <a:gd name="connsiteX75" fmla="*/ 6469038 w 9144000"/>
              <a:gd name="connsiteY75" fmla="*/ 327546 h 7042245"/>
              <a:gd name="connsiteX76" fmla="*/ 6537277 w 9144000"/>
              <a:gd name="connsiteY76" fmla="*/ 313898 h 7042245"/>
              <a:gd name="connsiteX77" fmla="*/ 6578220 w 9144000"/>
              <a:gd name="connsiteY77" fmla="*/ 286603 h 7042245"/>
              <a:gd name="connsiteX78" fmla="*/ 6714698 w 9144000"/>
              <a:gd name="connsiteY78" fmla="*/ 150125 h 7042245"/>
              <a:gd name="connsiteX79" fmla="*/ 6919414 w 9144000"/>
              <a:gd name="connsiteY79" fmla="*/ 13648 h 7042245"/>
              <a:gd name="connsiteX80" fmla="*/ 6960358 w 9144000"/>
              <a:gd name="connsiteY80" fmla="*/ 0 h 7042245"/>
              <a:gd name="connsiteX81" fmla="*/ 7096835 w 9144000"/>
              <a:gd name="connsiteY81" fmla="*/ 13648 h 7042245"/>
              <a:gd name="connsiteX82" fmla="*/ 7178722 w 9144000"/>
              <a:gd name="connsiteY82" fmla="*/ 68239 h 7042245"/>
              <a:gd name="connsiteX83" fmla="*/ 7315200 w 9144000"/>
              <a:gd name="connsiteY83" fmla="*/ 95534 h 7042245"/>
              <a:gd name="connsiteX84" fmla="*/ 7410734 w 9144000"/>
              <a:gd name="connsiteY84" fmla="*/ 232012 h 7042245"/>
              <a:gd name="connsiteX85" fmla="*/ 7451677 w 9144000"/>
              <a:gd name="connsiteY85" fmla="*/ 245659 h 7042245"/>
              <a:gd name="connsiteX86" fmla="*/ 7629098 w 9144000"/>
              <a:gd name="connsiteY86" fmla="*/ 177421 h 7042245"/>
              <a:gd name="connsiteX87" fmla="*/ 7670041 w 9144000"/>
              <a:gd name="connsiteY87" fmla="*/ 136477 h 7042245"/>
              <a:gd name="connsiteX88" fmla="*/ 7779223 w 9144000"/>
              <a:gd name="connsiteY88" fmla="*/ 81886 h 7042245"/>
              <a:gd name="connsiteX89" fmla="*/ 7888405 w 9144000"/>
              <a:gd name="connsiteY89" fmla="*/ 136477 h 7042245"/>
              <a:gd name="connsiteX90" fmla="*/ 7929349 w 9144000"/>
              <a:gd name="connsiteY90" fmla="*/ 150125 h 7042245"/>
              <a:gd name="connsiteX91" fmla="*/ 7983940 w 9144000"/>
              <a:gd name="connsiteY91" fmla="*/ 163773 h 7042245"/>
              <a:gd name="connsiteX92" fmla="*/ 8093122 w 9144000"/>
              <a:gd name="connsiteY92" fmla="*/ 218364 h 7042245"/>
              <a:gd name="connsiteX93" fmla="*/ 8134065 w 9144000"/>
              <a:gd name="connsiteY93" fmla="*/ 232012 h 7042245"/>
              <a:gd name="connsiteX94" fmla="*/ 8434316 w 9144000"/>
              <a:gd name="connsiteY94" fmla="*/ 259307 h 7042245"/>
              <a:gd name="connsiteX95" fmla="*/ 8475259 w 9144000"/>
              <a:gd name="connsiteY95" fmla="*/ 286603 h 7042245"/>
              <a:gd name="connsiteX96" fmla="*/ 8516203 w 9144000"/>
              <a:gd name="connsiteY96" fmla="*/ 300251 h 7042245"/>
              <a:gd name="connsiteX97" fmla="*/ 9103056 w 9144000"/>
              <a:gd name="connsiteY97" fmla="*/ 286603 h 7042245"/>
              <a:gd name="connsiteX98" fmla="*/ 9089408 w 9144000"/>
              <a:gd name="connsiteY98" fmla="*/ 109182 h 7042245"/>
              <a:gd name="connsiteX99" fmla="*/ 9021170 w 9144000"/>
              <a:gd name="connsiteY99" fmla="*/ 95534 h 7042245"/>
              <a:gd name="connsiteX100" fmla="*/ 8966579 w 9144000"/>
              <a:gd name="connsiteY100" fmla="*/ 81886 h 7042245"/>
              <a:gd name="connsiteX101" fmla="*/ 8898340 w 9144000"/>
              <a:gd name="connsiteY101" fmla="*/ 191068 h 7042245"/>
              <a:gd name="connsiteX102" fmla="*/ 8871044 w 9144000"/>
              <a:gd name="connsiteY102" fmla="*/ 245659 h 7042245"/>
              <a:gd name="connsiteX103" fmla="*/ 8830101 w 9144000"/>
              <a:gd name="connsiteY103" fmla="*/ 313898 h 7042245"/>
              <a:gd name="connsiteX104" fmla="*/ 8816453 w 9144000"/>
              <a:gd name="connsiteY104" fmla="*/ 368489 h 7042245"/>
              <a:gd name="connsiteX105" fmla="*/ 8857397 w 9144000"/>
              <a:gd name="connsiteY105" fmla="*/ 464024 h 7042245"/>
              <a:gd name="connsiteX106" fmla="*/ 8884692 w 9144000"/>
              <a:gd name="connsiteY106" fmla="*/ 518615 h 7042245"/>
              <a:gd name="connsiteX107" fmla="*/ 9007522 w 9144000"/>
              <a:gd name="connsiteY107" fmla="*/ 709683 h 7042245"/>
              <a:gd name="connsiteX108" fmla="*/ 9048465 w 9144000"/>
              <a:gd name="connsiteY108" fmla="*/ 791570 h 7042245"/>
              <a:gd name="connsiteX109" fmla="*/ 9089408 w 9144000"/>
              <a:gd name="connsiteY109" fmla="*/ 887104 h 7042245"/>
              <a:gd name="connsiteX110" fmla="*/ 9075761 w 9144000"/>
              <a:gd name="connsiteY110" fmla="*/ 1037230 h 7042245"/>
              <a:gd name="connsiteX111" fmla="*/ 9062113 w 9144000"/>
              <a:gd name="connsiteY111" fmla="*/ 1105468 h 7042245"/>
              <a:gd name="connsiteX112" fmla="*/ 9021170 w 9144000"/>
              <a:gd name="connsiteY112" fmla="*/ 1132764 h 7042245"/>
              <a:gd name="connsiteX113" fmla="*/ 9007522 w 9144000"/>
              <a:gd name="connsiteY113" fmla="*/ 1228298 h 7042245"/>
              <a:gd name="connsiteX114" fmla="*/ 8980226 w 9144000"/>
              <a:gd name="connsiteY114" fmla="*/ 1269242 h 7042245"/>
              <a:gd name="connsiteX115" fmla="*/ 8911988 w 9144000"/>
              <a:gd name="connsiteY115" fmla="*/ 1364776 h 7042245"/>
              <a:gd name="connsiteX116" fmla="*/ 8884692 w 9144000"/>
              <a:gd name="connsiteY116" fmla="*/ 1433015 h 7042245"/>
              <a:gd name="connsiteX117" fmla="*/ 8871044 w 9144000"/>
              <a:gd name="connsiteY117" fmla="*/ 1487606 h 7042245"/>
              <a:gd name="connsiteX118" fmla="*/ 8830101 w 9144000"/>
              <a:gd name="connsiteY118" fmla="*/ 1528549 h 7042245"/>
              <a:gd name="connsiteX119" fmla="*/ 8898340 w 9144000"/>
              <a:gd name="connsiteY119" fmla="*/ 1733265 h 7042245"/>
              <a:gd name="connsiteX120" fmla="*/ 8939283 w 9144000"/>
              <a:gd name="connsiteY120" fmla="*/ 1746913 h 7042245"/>
              <a:gd name="connsiteX121" fmla="*/ 8966579 w 9144000"/>
              <a:gd name="connsiteY121" fmla="*/ 1787856 h 7042245"/>
              <a:gd name="connsiteX122" fmla="*/ 8939283 w 9144000"/>
              <a:gd name="connsiteY122" fmla="*/ 1842448 h 7042245"/>
              <a:gd name="connsiteX123" fmla="*/ 8911988 w 9144000"/>
              <a:gd name="connsiteY123" fmla="*/ 1910686 h 7042245"/>
              <a:gd name="connsiteX124" fmla="*/ 8898340 w 9144000"/>
              <a:gd name="connsiteY124" fmla="*/ 1992573 h 7042245"/>
              <a:gd name="connsiteX125" fmla="*/ 8871044 w 9144000"/>
              <a:gd name="connsiteY125" fmla="*/ 2047164 h 7042245"/>
              <a:gd name="connsiteX126" fmla="*/ 8884692 w 9144000"/>
              <a:gd name="connsiteY126" fmla="*/ 2210937 h 7042245"/>
              <a:gd name="connsiteX127" fmla="*/ 8898340 w 9144000"/>
              <a:gd name="connsiteY127" fmla="*/ 2251880 h 7042245"/>
              <a:gd name="connsiteX128" fmla="*/ 8939283 w 9144000"/>
              <a:gd name="connsiteY128" fmla="*/ 2279176 h 7042245"/>
              <a:gd name="connsiteX129" fmla="*/ 9007522 w 9144000"/>
              <a:gd name="connsiteY129" fmla="*/ 2333767 h 7042245"/>
              <a:gd name="connsiteX130" fmla="*/ 9048465 w 9144000"/>
              <a:gd name="connsiteY130" fmla="*/ 2402006 h 7042245"/>
              <a:gd name="connsiteX131" fmla="*/ 9062113 w 9144000"/>
              <a:gd name="connsiteY131" fmla="*/ 2442949 h 7042245"/>
              <a:gd name="connsiteX132" fmla="*/ 9103056 w 9144000"/>
              <a:gd name="connsiteY132" fmla="*/ 2524836 h 7042245"/>
              <a:gd name="connsiteX133" fmla="*/ 9062113 w 9144000"/>
              <a:gd name="connsiteY133" fmla="*/ 2552131 h 7042245"/>
              <a:gd name="connsiteX134" fmla="*/ 9034817 w 9144000"/>
              <a:gd name="connsiteY134" fmla="*/ 2620370 h 7042245"/>
              <a:gd name="connsiteX135" fmla="*/ 9007522 w 9144000"/>
              <a:gd name="connsiteY135" fmla="*/ 2674961 h 7042245"/>
              <a:gd name="connsiteX136" fmla="*/ 8939283 w 9144000"/>
              <a:gd name="connsiteY136" fmla="*/ 2770495 h 7042245"/>
              <a:gd name="connsiteX137" fmla="*/ 8898340 w 9144000"/>
              <a:gd name="connsiteY137" fmla="*/ 2893325 h 7042245"/>
              <a:gd name="connsiteX138" fmla="*/ 8884692 w 9144000"/>
              <a:gd name="connsiteY138" fmla="*/ 2934268 h 7042245"/>
              <a:gd name="connsiteX139" fmla="*/ 8884692 w 9144000"/>
              <a:gd name="connsiteY139" fmla="*/ 3220871 h 7042245"/>
              <a:gd name="connsiteX140" fmla="*/ 8911988 w 9144000"/>
              <a:gd name="connsiteY140" fmla="*/ 3261815 h 7042245"/>
              <a:gd name="connsiteX141" fmla="*/ 8939283 w 9144000"/>
              <a:gd name="connsiteY141" fmla="*/ 3316406 h 7042245"/>
              <a:gd name="connsiteX142" fmla="*/ 8966579 w 9144000"/>
              <a:gd name="connsiteY142" fmla="*/ 3411940 h 7042245"/>
              <a:gd name="connsiteX143" fmla="*/ 8952931 w 9144000"/>
              <a:gd name="connsiteY143" fmla="*/ 3616656 h 7042245"/>
              <a:gd name="connsiteX144" fmla="*/ 8993874 w 9144000"/>
              <a:gd name="connsiteY144" fmla="*/ 3889612 h 7042245"/>
              <a:gd name="connsiteX145" fmla="*/ 8980226 w 9144000"/>
              <a:gd name="connsiteY145" fmla="*/ 4039737 h 7042245"/>
              <a:gd name="connsiteX146" fmla="*/ 8966579 w 9144000"/>
              <a:gd name="connsiteY146" fmla="*/ 4080680 h 7042245"/>
              <a:gd name="connsiteX147" fmla="*/ 8993874 w 9144000"/>
              <a:gd name="connsiteY147" fmla="*/ 4599295 h 7042245"/>
              <a:gd name="connsiteX148" fmla="*/ 9021170 w 9144000"/>
              <a:gd name="connsiteY148" fmla="*/ 4667534 h 7042245"/>
              <a:gd name="connsiteX149" fmla="*/ 9103056 w 9144000"/>
              <a:gd name="connsiteY149" fmla="*/ 4708477 h 7042245"/>
              <a:gd name="connsiteX150" fmla="*/ 9144000 w 9144000"/>
              <a:gd name="connsiteY150" fmla="*/ 4749421 h 7042245"/>
              <a:gd name="connsiteX151" fmla="*/ 9089408 w 9144000"/>
              <a:gd name="connsiteY151" fmla="*/ 4790364 h 7042245"/>
              <a:gd name="connsiteX152" fmla="*/ 9048465 w 9144000"/>
              <a:gd name="connsiteY152" fmla="*/ 4817659 h 7042245"/>
              <a:gd name="connsiteX153" fmla="*/ 9034817 w 9144000"/>
              <a:gd name="connsiteY153" fmla="*/ 4872251 h 7042245"/>
              <a:gd name="connsiteX154" fmla="*/ 9021170 w 9144000"/>
              <a:gd name="connsiteY154" fmla="*/ 4913194 h 7042245"/>
              <a:gd name="connsiteX155" fmla="*/ 9007522 w 9144000"/>
              <a:gd name="connsiteY155" fmla="*/ 4981433 h 7042245"/>
              <a:gd name="connsiteX156" fmla="*/ 8952931 w 9144000"/>
              <a:gd name="connsiteY156" fmla="*/ 5063319 h 7042245"/>
              <a:gd name="connsiteX157" fmla="*/ 8939283 w 9144000"/>
              <a:gd name="connsiteY157" fmla="*/ 5349922 h 7042245"/>
              <a:gd name="connsiteX158" fmla="*/ 8898340 w 9144000"/>
              <a:gd name="connsiteY158" fmla="*/ 5363570 h 7042245"/>
              <a:gd name="connsiteX159" fmla="*/ 8816453 w 9144000"/>
              <a:gd name="connsiteY159" fmla="*/ 5445456 h 7042245"/>
              <a:gd name="connsiteX160" fmla="*/ 8802805 w 9144000"/>
              <a:gd name="connsiteY160" fmla="*/ 5500048 h 7042245"/>
              <a:gd name="connsiteX161" fmla="*/ 8775510 w 9144000"/>
              <a:gd name="connsiteY161" fmla="*/ 5540991 h 7042245"/>
              <a:gd name="connsiteX162" fmla="*/ 8748214 w 9144000"/>
              <a:gd name="connsiteY162" fmla="*/ 5595582 h 7042245"/>
              <a:gd name="connsiteX163" fmla="*/ 8802805 w 9144000"/>
              <a:gd name="connsiteY163" fmla="*/ 5786651 h 7042245"/>
              <a:gd name="connsiteX164" fmla="*/ 8884692 w 9144000"/>
              <a:gd name="connsiteY164" fmla="*/ 5868537 h 7042245"/>
              <a:gd name="connsiteX165" fmla="*/ 8966579 w 9144000"/>
              <a:gd name="connsiteY165" fmla="*/ 5923128 h 7042245"/>
              <a:gd name="connsiteX166" fmla="*/ 8980226 w 9144000"/>
              <a:gd name="connsiteY166" fmla="*/ 6100549 h 7042245"/>
              <a:gd name="connsiteX167" fmla="*/ 8993874 w 9144000"/>
              <a:gd name="connsiteY167" fmla="*/ 6196083 h 7042245"/>
              <a:gd name="connsiteX168" fmla="*/ 8898340 w 9144000"/>
              <a:gd name="connsiteY168" fmla="*/ 6291618 h 7042245"/>
              <a:gd name="connsiteX169" fmla="*/ 8816453 w 9144000"/>
              <a:gd name="connsiteY169" fmla="*/ 6373504 h 7042245"/>
              <a:gd name="connsiteX170" fmla="*/ 8761862 w 9144000"/>
              <a:gd name="connsiteY170" fmla="*/ 6455391 h 7042245"/>
              <a:gd name="connsiteX171" fmla="*/ 8707271 w 9144000"/>
              <a:gd name="connsiteY171" fmla="*/ 6619164 h 7042245"/>
              <a:gd name="connsiteX172" fmla="*/ 8720919 w 9144000"/>
              <a:gd name="connsiteY172" fmla="*/ 6933062 h 7042245"/>
              <a:gd name="connsiteX173" fmla="*/ 8761862 w 9144000"/>
              <a:gd name="connsiteY173" fmla="*/ 6987653 h 7042245"/>
              <a:gd name="connsiteX174" fmla="*/ 8830101 w 9144000"/>
              <a:gd name="connsiteY174" fmla="*/ 7014949 h 7042245"/>
              <a:gd name="connsiteX175" fmla="*/ 8925635 w 9144000"/>
              <a:gd name="connsiteY175" fmla="*/ 7042245 h 7042245"/>
              <a:gd name="connsiteX176" fmla="*/ 9062113 w 9144000"/>
              <a:gd name="connsiteY176" fmla="*/ 7028597 h 7042245"/>
              <a:gd name="connsiteX177" fmla="*/ 9089408 w 9144000"/>
              <a:gd name="connsiteY177" fmla="*/ 6960358 h 7042245"/>
              <a:gd name="connsiteX178" fmla="*/ 9130352 w 9144000"/>
              <a:gd name="connsiteY178" fmla="*/ 6810233 h 7042245"/>
              <a:gd name="connsiteX179" fmla="*/ 9089408 w 9144000"/>
              <a:gd name="connsiteY179" fmla="*/ 6578221 h 7042245"/>
              <a:gd name="connsiteX180" fmla="*/ 9034817 w 9144000"/>
              <a:gd name="connsiteY180" fmla="*/ 6537277 h 7042245"/>
              <a:gd name="connsiteX181" fmla="*/ 8966579 w 9144000"/>
              <a:gd name="connsiteY181" fmla="*/ 6509982 h 7042245"/>
              <a:gd name="connsiteX182" fmla="*/ 8816453 w 9144000"/>
              <a:gd name="connsiteY182" fmla="*/ 6482686 h 7042245"/>
              <a:gd name="connsiteX183" fmla="*/ 8652680 w 9144000"/>
              <a:gd name="connsiteY183" fmla="*/ 6496334 h 7042245"/>
              <a:gd name="connsiteX184" fmla="*/ 8611737 w 9144000"/>
              <a:gd name="connsiteY184" fmla="*/ 6523630 h 7042245"/>
              <a:gd name="connsiteX185" fmla="*/ 8516203 w 9144000"/>
              <a:gd name="connsiteY185" fmla="*/ 6509982 h 7042245"/>
              <a:gd name="connsiteX186" fmla="*/ 8215952 w 9144000"/>
              <a:gd name="connsiteY186" fmla="*/ 6469039 h 7042245"/>
              <a:gd name="connsiteX187" fmla="*/ 7997588 w 9144000"/>
              <a:gd name="connsiteY187" fmla="*/ 6482686 h 7042245"/>
              <a:gd name="connsiteX188" fmla="*/ 7956644 w 9144000"/>
              <a:gd name="connsiteY188" fmla="*/ 6537277 h 7042245"/>
              <a:gd name="connsiteX189" fmla="*/ 7902053 w 9144000"/>
              <a:gd name="connsiteY189" fmla="*/ 6564573 h 7042245"/>
              <a:gd name="connsiteX190" fmla="*/ 7820167 w 9144000"/>
              <a:gd name="connsiteY190" fmla="*/ 6496334 h 7042245"/>
              <a:gd name="connsiteX191" fmla="*/ 7751928 w 9144000"/>
              <a:gd name="connsiteY191" fmla="*/ 6469039 h 7042245"/>
              <a:gd name="connsiteX192" fmla="*/ 7656394 w 9144000"/>
              <a:gd name="connsiteY192" fmla="*/ 6441743 h 7042245"/>
              <a:gd name="connsiteX193" fmla="*/ 7478973 w 9144000"/>
              <a:gd name="connsiteY193" fmla="*/ 6455391 h 7042245"/>
              <a:gd name="connsiteX194" fmla="*/ 7424382 w 9144000"/>
              <a:gd name="connsiteY194" fmla="*/ 6469039 h 7042245"/>
              <a:gd name="connsiteX195" fmla="*/ 7356143 w 9144000"/>
              <a:gd name="connsiteY195" fmla="*/ 6482686 h 7042245"/>
              <a:gd name="connsiteX196" fmla="*/ 7219665 w 9144000"/>
              <a:gd name="connsiteY196" fmla="*/ 6469039 h 7042245"/>
              <a:gd name="connsiteX197" fmla="*/ 7178722 w 9144000"/>
              <a:gd name="connsiteY197" fmla="*/ 6441743 h 7042245"/>
              <a:gd name="connsiteX198" fmla="*/ 6960358 w 9144000"/>
              <a:gd name="connsiteY198" fmla="*/ 6455391 h 7042245"/>
              <a:gd name="connsiteX199" fmla="*/ 6851176 w 9144000"/>
              <a:gd name="connsiteY199" fmla="*/ 6482686 h 7042245"/>
              <a:gd name="connsiteX200" fmla="*/ 6701050 w 9144000"/>
              <a:gd name="connsiteY200" fmla="*/ 6523630 h 7042245"/>
              <a:gd name="connsiteX201" fmla="*/ 6660107 w 9144000"/>
              <a:gd name="connsiteY201" fmla="*/ 6509982 h 7042245"/>
              <a:gd name="connsiteX202" fmla="*/ 6578220 w 9144000"/>
              <a:gd name="connsiteY202" fmla="*/ 6496334 h 7042245"/>
              <a:gd name="connsiteX203" fmla="*/ 6523629 w 9144000"/>
              <a:gd name="connsiteY203" fmla="*/ 6482686 h 7042245"/>
              <a:gd name="connsiteX204" fmla="*/ 6277970 w 9144000"/>
              <a:gd name="connsiteY204" fmla="*/ 6496334 h 7042245"/>
              <a:gd name="connsiteX205" fmla="*/ 6237026 w 9144000"/>
              <a:gd name="connsiteY205" fmla="*/ 6523630 h 7042245"/>
              <a:gd name="connsiteX206" fmla="*/ 6196083 w 9144000"/>
              <a:gd name="connsiteY206" fmla="*/ 6537277 h 7042245"/>
              <a:gd name="connsiteX207" fmla="*/ 6100549 w 9144000"/>
              <a:gd name="connsiteY207" fmla="*/ 6619164 h 7042245"/>
              <a:gd name="connsiteX208" fmla="*/ 6059605 w 9144000"/>
              <a:gd name="connsiteY208" fmla="*/ 6632812 h 7042245"/>
              <a:gd name="connsiteX209" fmla="*/ 5964071 w 9144000"/>
              <a:gd name="connsiteY209" fmla="*/ 6701051 h 7042245"/>
              <a:gd name="connsiteX210" fmla="*/ 5923128 w 9144000"/>
              <a:gd name="connsiteY210" fmla="*/ 6714698 h 7042245"/>
              <a:gd name="connsiteX211" fmla="*/ 5827594 w 9144000"/>
              <a:gd name="connsiteY211" fmla="*/ 6755642 h 7042245"/>
              <a:gd name="connsiteX212" fmla="*/ 5773003 w 9144000"/>
              <a:gd name="connsiteY212" fmla="*/ 6810233 h 7042245"/>
              <a:gd name="connsiteX213" fmla="*/ 5718411 w 9144000"/>
              <a:gd name="connsiteY213" fmla="*/ 6823880 h 7042245"/>
              <a:gd name="connsiteX214" fmla="*/ 5568286 w 9144000"/>
              <a:gd name="connsiteY214" fmla="*/ 6864824 h 7042245"/>
              <a:gd name="connsiteX215" fmla="*/ 5472752 w 9144000"/>
              <a:gd name="connsiteY215" fmla="*/ 6837528 h 7042245"/>
              <a:gd name="connsiteX216" fmla="*/ 5431808 w 9144000"/>
              <a:gd name="connsiteY216" fmla="*/ 6782937 h 7042245"/>
              <a:gd name="connsiteX217" fmla="*/ 5349922 w 9144000"/>
              <a:gd name="connsiteY217" fmla="*/ 6728346 h 7042245"/>
              <a:gd name="connsiteX218" fmla="*/ 5336274 w 9144000"/>
              <a:gd name="connsiteY218" fmla="*/ 6673755 h 7042245"/>
              <a:gd name="connsiteX219" fmla="*/ 5145205 w 9144000"/>
              <a:gd name="connsiteY219" fmla="*/ 6632812 h 7042245"/>
              <a:gd name="connsiteX220" fmla="*/ 5022376 w 9144000"/>
              <a:gd name="connsiteY220" fmla="*/ 6591868 h 7042245"/>
              <a:gd name="connsiteX221" fmla="*/ 4872250 w 9144000"/>
              <a:gd name="connsiteY221" fmla="*/ 6564573 h 7042245"/>
              <a:gd name="connsiteX222" fmla="*/ 4790364 w 9144000"/>
              <a:gd name="connsiteY222" fmla="*/ 6496334 h 7042245"/>
              <a:gd name="connsiteX223" fmla="*/ 4735773 w 9144000"/>
              <a:gd name="connsiteY223" fmla="*/ 6414448 h 7042245"/>
              <a:gd name="connsiteX224" fmla="*/ 4681182 w 9144000"/>
              <a:gd name="connsiteY224" fmla="*/ 6400800 h 7042245"/>
              <a:gd name="connsiteX225" fmla="*/ 4599295 w 9144000"/>
              <a:gd name="connsiteY225" fmla="*/ 6373504 h 7042245"/>
              <a:gd name="connsiteX226" fmla="*/ 4572000 w 9144000"/>
              <a:gd name="connsiteY226" fmla="*/ 6441743 h 7042245"/>
              <a:gd name="connsiteX227" fmla="*/ 4531056 w 9144000"/>
              <a:gd name="connsiteY227" fmla="*/ 6523630 h 7042245"/>
              <a:gd name="connsiteX228" fmla="*/ 4490113 w 9144000"/>
              <a:gd name="connsiteY228" fmla="*/ 6550925 h 7042245"/>
              <a:gd name="connsiteX229" fmla="*/ 4435522 w 9144000"/>
              <a:gd name="connsiteY229" fmla="*/ 6591868 h 7042245"/>
              <a:gd name="connsiteX230" fmla="*/ 4353635 w 9144000"/>
              <a:gd name="connsiteY230" fmla="*/ 6619164 h 7042245"/>
              <a:gd name="connsiteX231" fmla="*/ 4258101 w 9144000"/>
              <a:gd name="connsiteY231" fmla="*/ 6687403 h 7042245"/>
              <a:gd name="connsiteX232" fmla="*/ 4217158 w 9144000"/>
              <a:gd name="connsiteY232" fmla="*/ 6701051 h 7042245"/>
              <a:gd name="connsiteX233" fmla="*/ 4121623 w 9144000"/>
              <a:gd name="connsiteY233" fmla="*/ 6741994 h 7042245"/>
              <a:gd name="connsiteX234" fmla="*/ 3794077 w 9144000"/>
              <a:gd name="connsiteY234" fmla="*/ 6755642 h 7042245"/>
              <a:gd name="connsiteX235" fmla="*/ 3657600 w 9144000"/>
              <a:gd name="connsiteY235" fmla="*/ 6782937 h 7042245"/>
              <a:gd name="connsiteX236" fmla="*/ 3384644 w 9144000"/>
              <a:gd name="connsiteY236" fmla="*/ 6755642 h 7042245"/>
              <a:gd name="connsiteX237" fmla="*/ 3370997 w 9144000"/>
              <a:gd name="connsiteY237" fmla="*/ 6714698 h 7042245"/>
              <a:gd name="connsiteX238" fmla="*/ 3357349 w 9144000"/>
              <a:gd name="connsiteY238" fmla="*/ 6646459 h 7042245"/>
              <a:gd name="connsiteX239" fmla="*/ 3343701 w 9144000"/>
              <a:gd name="connsiteY239" fmla="*/ 6591868 h 7042245"/>
              <a:gd name="connsiteX240" fmla="*/ 3330053 w 9144000"/>
              <a:gd name="connsiteY240" fmla="*/ 6359856 h 7042245"/>
              <a:gd name="connsiteX241" fmla="*/ 3316405 w 9144000"/>
              <a:gd name="connsiteY241" fmla="*/ 6318913 h 7042245"/>
              <a:gd name="connsiteX242" fmla="*/ 3166280 w 9144000"/>
              <a:gd name="connsiteY242" fmla="*/ 6346209 h 7042245"/>
              <a:gd name="connsiteX243" fmla="*/ 3029803 w 9144000"/>
              <a:gd name="connsiteY243" fmla="*/ 6441743 h 7042245"/>
              <a:gd name="connsiteX244" fmla="*/ 2893325 w 9144000"/>
              <a:gd name="connsiteY244" fmla="*/ 6509982 h 7042245"/>
              <a:gd name="connsiteX245" fmla="*/ 2852382 w 9144000"/>
              <a:gd name="connsiteY245" fmla="*/ 6537277 h 7042245"/>
              <a:gd name="connsiteX246" fmla="*/ 2797791 w 9144000"/>
              <a:gd name="connsiteY246" fmla="*/ 6550925 h 7042245"/>
              <a:gd name="connsiteX247" fmla="*/ 2688608 w 9144000"/>
              <a:gd name="connsiteY247" fmla="*/ 6578221 h 7042245"/>
              <a:gd name="connsiteX248" fmla="*/ 2593074 w 9144000"/>
              <a:gd name="connsiteY248" fmla="*/ 6632812 h 7042245"/>
              <a:gd name="connsiteX249" fmla="*/ 2552131 w 9144000"/>
              <a:gd name="connsiteY249" fmla="*/ 6646459 h 7042245"/>
              <a:gd name="connsiteX250" fmla="*/ 2511188 w 9144000"/>
              <a:gd name="connsiteY250" fmla="*/ 6673755 h 7042245"/>
              <a:gd name="connsiteX251" fmla="*/ 2306471 w 9144000"/>
              <a:gd name="connsiteY251" fmla="*/ 6701051 h 7042245"/>
              <a:gd name="connsiteX252" fmla="*/ 2224585 w 9144000"/>
              <a:gd name="connsiteY252" fmla="*/ 6741994 h 7042245"/>
              <a:gd name="connsiteX253" fmla="*/ 2074459 w 9144000"/>
              <a:gd name="connsiteY253" fmla="*/ 6782937 h 7042245"/>
              <a:gd name="connsiteX254" fmla="*/ 2006220 w 9144000"/>
              <a:gd name="connsiteY254" fmla="*/ 6769289 h 7042245"/>
              <a:gd name="connsiteX255" fmla="*/ 1965277 w 9144000"/>
              <a:gd name="connsiteY255" fmla="*/ 6673755 h 7042245"/>
              <a:gd name="connsiteX256" fmla="*/ 1951629 w 9144000"/>
              <a:gd name="connsiteY256" fmla="*/ 6482686 h 7042245"/>
              <a:gd name="connsiteX257" fmla="*/ 1610435 w 9144000"/>
              <a:gd name="connsiteY257" fmla="*/ 6509982 h 7042245"/>
              <a:gd name="connsiteX258" fmla="*/ 1514901 w 9144000"/>
              <a:gd name="connsiteY258" fmla="*/ 6564573 h 7042245"/>
              <a:gd name="connsiteX259" fmla="*/ 1473958 w 9144000"/>
              <a:gd name="connsiteY259" fmla="*/ 6578221 h 7042245"/>
              <a:gd name="connsiteX260" fmla="*/ 1146411 w 9144000"/>
              <a:gd name="connsiteY260" fmla="*/ 6550925 h 7042245"/>
              <a:gd name="connsiteX261" fmla="*/ 1064525 w 9144000"/>
              <a:gd name="connsiteY261" fmla="*/ 6523630 h 7042245"/>
              <a:gd name="connsiteX262" fmla="*/ 395785 w 9144000"/>
              <a:gd name="connsiteY262" fmla="*/ 6523630 h 7042245"/>
              <a:gd name="connsiteX263" fmla="*/ 354841 w 9144000"/>
              <a:gd name="connsiteY263" fmla="*/ 6509982 h 7042245"/>
              <a:gd name="connsiteX264" fmla="*/ 286603 w 9144000"/>
              <a:gd name="connsiteY264" fmla="*/ 6482686 h 7042245"/>
              <a:gd name="connsiteX265" fmla="*/ 122829 w 9144000"/>
              <a:gd name="connsiteY265" fmla="*/ 6496334 h 7042245"/>
              <a:gd name="connsiteX266" fmla="*/ 109182 w 9144000"/>
              <a:gd name="connsiteY266" fmla="*/ 6537277 h 7042245"/>
              <a:gd name="connsiteX267" fmla="*/ 27295 w 9144000"/>
              <a:gd name="connsiteY267" fmla="*/ 6646459 h 7042245"/>
              <a:gd name="connsiteX268" fmla="*/ 40943 w 9144000"/>
              <a:gd name="connsiteY268" fmla="*/ 6782937 h 7042245"/>
              <a:gd name="connsiteX269" fmla="*/ 81886 w 9144000"/>
              <a:gd name="connsiteY269" fmla="*/ 6796585 h 7042245"/>
              <a:gd name="connsiteX270" fmla="*/ 218364 w 9144000"/>
              <a:gd name="connsiteY270" fmla="*/ 6769289 h 7042245"/>
              <a:gd name="connsiteX271" fmla="*/ 272955 w 9144000"/>
              <a:gd name="connsiteY271" fmla="*/ 6741994 h 7042245"/>
              <a:gd name="connsiteX272" fmla="*/ 313898 w 9144000"/>
              <a:gd name="connsiteY272" fmla="*/ 6728346 h 7042245"/>
              <a:gd name="connsiteX273" fmla="*/ 341194 w 9144000"/>
              <a:gd name="connsiteY273" fmla="*/ 6687403 h 7042245"/>
              <a:gd name="connsiteX274" fmla="*/ 354841 w 9144000"/>
              <a:gd name="connsiteY274" fmla="*/ 6646459 h 7042245"/>
              <a:gd name="connsiteX275" fmla="*/ 300250 w 9144000"/>
              <a:gd name="connsiteY275" fmla="*/ 6537277 h 7042245"/>
              <a:gd name="connsiteX276" fmla="*/ 245659 w 9144000"/>
              <a:gd name="connsiteY276" fmla="*/ 6482686 h 7042245"/>
              <a:gd name="connsiteX277" fmla="*/ 191068 w 9144000"/>
              <a:gd name="connsiteY277" fmla="*/ 6400800 h 7042245"/>
              <a:gd name="connsiteX278" fmla="*/ 177420 w 9144000"/>
              <a:gd name="connsiteY278" fmla="*/ 6346209 h 7042245"/>
              <a:gd name="connsiteX279" fmla="*/ 150125 w 9144000"/>
              <a:gd name="connsiteY279" fmla="*/ 6291618 h 7042245"/>
              <a:gd name="connsiteX280" fmla="*/ 122829 w 9144000"/>
              <a:gd name="connsiteY280" fmla="*/ 6182436 h 7042245"/>
              <a:gd name="connsiteX281" fmla="*/ 109182 w 9144000"/>
              <a:gd name="connsiteY281" fmla="*/ 6045958 h 7042245"/>
              <a:gd name="connsiteX282" fmla="*/ 81886 w 9144000"/>
              <a:gd name="connsiteY282" fmla="*/ 5964071 h 7042245"/>
              <a:gd name="connsiteX283" fmla="*/ 95534 w 9144000"/>
              <a:gd name="connsiteY283" fmla="*/ 5732059 h 7042245"/>
              <a:gd name="connsiteX284" fmla="*/ 122829 w 9144000"/>
              <a:gd name="connsiteY284" fmla="*/ 5622877 h 7042245"/>
              <a:gd name="connsiteX285" fmla="*/ 136477 w 9144000"/>
              <a:gd name="connsiteY285" fmla="*/ 5554639 h 7042245"/>
              <a:gd name="connsiteX286" fmla="*/ 122829 w 9144000"/>
              <a:gd name="connsiteY286" fmla="*/ 5431809 h 7042245"/>
              <a:gd name="connsiteX287" fmla="*/ 68238 w 9144000"/>
              <a:gd name="connsiteY287" fmla="*/ 5349922 h 7042245"/>
              <a:gd name="connsiteX288" fmla="*/ 122829 w 9144000"/>
              <a:gd name="connsiteY288" fmla="*/ 5131558 h 7042245"/>
              <a:gd name="connsiteX289" fmla="*/ 163773 w 9144000"/>
              <a:gd name="connsiteY289" fmla="*/ 5104262 h 7042245"/>
              <a:gd name="connsiteX290" fmla="*/ 95534 w 9144000"/>
              <a:gd name="connsiteY290" fmla="*/ 4995080 h 7042245"/>
              <a:gd name="connsiteX291" fmla="*/ 27295 w 9144000"/>
              <a:gd name="connsiteY291" fmla="*/ 4899546 h 7042245"/>
              <a:gd name="connsiteX292" fmla="*/ 0 w 9144000"/>
              <a:gd name="connsiteY292" fmla="*/ 4749421 h 7042245"/>
              <a:gd name="connsiteX293" fmla="*/ 13647 w 9144000"/>
              <a:gd name="connsiteY293" fmla="*/ 4599295 h 7042245"/>
              <a:gd name="connsiteX294" fmla="*/ 95534 w 9144000"/>
              <a:gd name="connsiteY294" fmla="*/ 4435522 h 7042245"/>
              <a:gd name="connsiteX295" fmla="*/ 136477 w 9144000"/>
              <a:gd name="connsiteY295" fmla="*/ 4394579 h 7042245"/>
              <a:gd name="connsiteX296" fmla="*/ 150125 w 9144000"/>
              <a:gd name="connsiteY296" fmla="*/ 4353636 h 7042245"/>
              <a:gd name="connsiteX297" fmla="*/ 177420 w 9144000"/>
              <a:gd name="connsiteY297" fmla="*/ 4312692 h 7042245"/>
              <a:gd name="connsiteX298" fmla="*/ 150125 w 9144000"/>
              <a:gd name="connsiteY298" fmla="*/ 4135271 h 7042245"/>
              <a:gd name="connsiteX299" fmla="*/ 122829 w 9144000"/>
              <a:gd name="connsiteY299" fmla="*/ 4080680 h 7042245"/>
              <a:gd name="connsiteX300" fmla="*/ 109182 w 9144000"/>
              <a:gd name="connsiteY300" fmla="*/ 4039737 h 7042245"/>
              <a:gd name="connsiteX301" fmla="*/ 150125 w 9144000"/>
              <a:gd name="connsiteY301" fmla="*/ 3725839 h 7042245"/>
              <a:gd name="connsiteX302" fmla="*/ 177420 w 9144000"/>
              <a:gd name="connsiteY302" fmla="*/ 3684895 h 7042245"/>
              <a:gd name="connsiteX303" fmla="*/ 177420 w 9144000"/>
              <a:gd name="connsiteY303" fmla="*/ 3548418 h 7042245"/>
              <a:gd name="connsiteX304" fmla="*/ 150125 w 9144000"/>
              <a:gd name="connsiteY304" fmla="*/ 3507474 h 7042245"/>
              <a:gd name="connsiteX305" fmla="*/ 122829 w 9144000"/>
              <a:gd name="connsiteY305" fmla="*/ 3425588 h 7042245"/>
              <a:gd name="connsiteX306" fmla="*/ 150125 w 9144000"/>
              <a:gd name="connsiteY306" fmla="*/ 3207224 h 7042245"/>
              <a:gd name="connsiteX307" fmla="*/ 163773 w 9144000"/>
              <a:gd name="connsiteY307" fmla="*/ 3166280 h 7042245"/>
              <a:gd name="connsiteX308" fmla="*/ 109182 w 9144000"/>
              <a:gd name="connsiteY308" fmla="*/ 3070746 h 7042245"/>
              <a:gd name="connsiteX309" fmla="*/ 81886 w 9144000"/>
              <a:gd name="connsiteY309" fmla="*/ 3002507 h 7042245"/>
              <a:gd name="connsiteX310" fmla="*/ 40943 w 9144000"/>
              <a:gd name="connsiteY310" fmla="*/ 2934268 h 7042245"/>
              <a:gd name="connsiteX311" fmla="*/ 54591 w 9144000"/>
              <a:gd name="connsiteY311" fmla="*/ 2702256 h 7042245"/>
              <a:gd name="connsiteX312" fmla="*/ 81886 w 9144000"/>
              <a:gd name="connsiteY312" fmla="*/ 2647665 h 7042245"/>
              <a:gd name="connsiteX313" fmla="*/ 122829 w 9144000"/>
              <a:gd name="connsiteY313" fmla="*/ 2552131 h 7042245"/>
              <a:gd name="connsiteX314" fmla="*/ 163773 w 9144000"/>
              <a:gd name="connsiteY314" fmla="*/ 2511188 h 7042245"/>
              <a:gd name="connsiteX315" fmla="*/ 204716 w 9144000"/>
              <a:gd name="connsiteY315" fmla="*/ 2429301 h 7042245"/>
              <a:gd name="connsiteX316" fmla="*/ 191068 w 9144000"/>
              <a:gd name="connsiteY316" fmla="*/ 2251880 h 7042245"/>
              <a:gd name="connsiteX317" fmla="*/ 150125 w 9144000"/>
              <a:gd name="connsiteY317" fmla="*/ 2238233 h 7042245"/>
              <a:gd name="connsiteX318" fmla="*/ 122829 w 9144000"/>
              <a:gd name="connsiteY318" fmla="*/ 2183642 h 7042245"/>
              <a:gd name="connsiteX319" fmla="*/ 122829 w 9144000"/>
              <a:gd name="connsiteY319" fmla="*/ 1746913 h 7042245"/>
              <a:gd name="connsiteX320" fmla="*/ 150125 w 9144000"/>
              <a:gd name="connsiteY320" fmla="*/ 1692322 h 7042245"/>
              <a:gd name="connsiteX321" fmla="*/ 191068 w 9144000"/>
              <a:gd name="connsiteY321" fmla="*/ 1528549 h 7042245"/>
              <a:gd name="connsiteX322" fmla="*/ 218364 w 9144000"/>
              <a:gd name="connsiteY322" fmla="*/ 1487606 h 7042245"/>
              <a:gd name="connsiteX323" fmla="*/ 218364 w 9144000"/>
              <a:gd name="connsiteY323" fmla="*/ 1323833 h 7042245"/>
              <a:gd name="connsiteX324" fmla="*/ 177420 w 9144000"/>
              <a:gd name="connsiteY324" fmla="*/ 1310185 h 7042245"/>
              <a:gd name="connsiteX325" fmla="*/ 136477 w 9144000"/>
              <a:gd name="connsiteY325" fmla="*/ 1282889 h 7042245"/>
              <a:gd name="connsiteX326" fmla="*/ 122829 w 9144000"/>
              <a:gd name="connsiteY326" fmla="*/ 955343 h 7042245"/>
              <a:gd name="connsiteX327" fmla="*/ 150125 w 9144000"/>
              <a:gd name="connsiteY327" fmla="*/ 859809 h 7042245"/>
              <a:gd name="connsiteX328" fmla="*/ 150125 w 9144000"/>
              <a:gd name="connsiteY328" fmla="*/ 464024 h 7042245"/>
              <a:gd name="connsiteX329" fmla="*/ 177420 w 9144000"/>
              <a:gd name="connsiteY329" fmla="*/ 423080 h 7042245"/>
              <a:gd name="connsiteX330" fmla="*/ 218364 w 9144000"/>
              <a:gd name="connsiteY330" fmla="*/ 368489 h 7042245"/>
              <a:gd name="connsiteX331" fmla="*/ 300250 w 9144000"/>
              <a:gd name="connsiteY331" fmla="*/ 232012 h 7042245"/>
              <a:gd name="connsiteX332" fmla="*/ 286603 w 9144000"/>
              <a:gd name="connsiteY332" fmla="*/ 122830 h 7042245"/>
              <a:gd name="connsiteX333" fmla="*/ 232011 w 9144000"/>
              <a:gd name="connsiteY333" fmla="*/ 109182 h 7042245"/>
              <a:gd name="connsiteX334" fmla="*/ 109182 w 9144000"/>
              <a:gd name="connsiteY334" fmla="*/ 122830 h 7042245"/>
              <a:gd name="connsiteX335" fmla="*/ 122829 w 9144000"/>
              <a:gd name="connsiteY335" fmla="*/ 218364 h 704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9144000" h="7042245">
                <a:moveTo>
                  <a:pt x="95534" y="109182"/>
                </a:moveTo>
                <a:cubicBezTo>
                  <a:pt x="118280" y="118280"/>
                  <a:pt x="140834" y="127875"/>
                  <a:pt x="163773" y="136477"/>
                </a:cubicBezTo>
                <a:cubicBezTo>
                  <a:pt x="177243" y="141528"/>
                  <a:pt x="193664" y="140915"/>
                  <a:pt x="204716" y="150125"/>
                </a:cubicBezTo>
                <a:cubicBezTo>
                  <a:pt x="292996" y="223692"/>
                  <a:pt x="193893" y="192128"/>
                  <a:pt x="300250" y="232012"/>
                </a:cubicBezTo>
                <a:cubicBezTo>
                  <a:pt x="317813" y="238598"/>
                  <a:pt x="336875" y="240269"/>
                  <a:pt x="354841" y="245659"/>
                </a:cubicBezTo>
                <a:cubicBezTo>
                  <a:pt x="382400" y="253927"/>
                  <a:pt x="408515" y="267312"/>
                  <a:pt x="436728" y="272955"/>
                </a:cubicBezTo>
                <a:cubicBezTo>
                  <a:pt x="519074" y="289424"/>
                  <a:pt x="482961" y="279267"/>
                  <a:pt x="545910" y="300251"/>
                </a:cubicBezTo>
                <a:cubicBezTo>
                  <a:pt x="564107" y="295702"/>
                  <a:pt x="586385" y="298955"/>
                  <a:pt x="600501" y="286603"/>
                </a:cubicBezTo>
                <a:cubicBezTo>
                  <a:pt x="625189" y="265000"/>
                  <a:pt x="623266" y="212673"/>
                  <a:pt x="655092" y="204716"/>
                </a:cubicBezTo>
                <a:cubicBezTo>
                  <a:pt x="723639" y="187579"/>
                  <a:pt x="691888" y="196999"/>
                  <a:pt x="750626" y="177421"/>
                </a:cubicBezTo>
                <a:cubicBezTo>
                  <a:pt x="764274" y="186519"/>
                  <a:pt x="778969" y="194215"/>
                  <a:pt x="791570" y="204716"/>
                </a:cubicBezTo>
                <a:cubicBezTo>
                  <a:pt x="806397" y="217072"/>
                  <a:pt x="816454" y="234953"/>
                  <a:pt x="832513" y="245659"/>
                </a:cubicBezTo>
                <a:cubicBezTo>
                  <a:pt x="844483" y="253639"/>
                  <a:pt x="859808" y="254758"/>
                  <a:pt x="873456" y="259307"/>
                </a:cubicBezTo>
                <a:cubicBezTo>
                  <a:pt x="891653" y="250209"/>
                  <a:pt x="913661" y="246398"/>
                  <a:pt x="928047" y="232012"/>
                </a:cubicBezTo>
                <a:cubicBezTo>
                  <a:pt x="1000834" y="159225"/>
                  <a:pt x="873458" y="213812"/>
                  <a:pt x="982638" y="177421"/>
                </a:cubicBezTo>
                <a:cubicBezTo>
                  <a:pt x="1110017" y="186519"/>
                  <a:pt x="1237630" y="192796"/>
                  <a:pt x="1364776" y="204716"/>
                </a:cubicBezTo>
                <a:cubicBezTo>
                  <a:pt x="1383451" y="206467"/>
                  <a:pt x="1402127" y="210975"/>
                  <a:pt x="1419367" y="218364"/>
                </a:cubicBezTo>
                <a:cubicBezTo>
                  <a:pt x="1604572" y="297737"/>
                  <a:pt x="1328721" y="201795"/>
                  <a:pt x="1501253" y="259307"/>
                </a:cubicBezTo>
                <a:cubicBezTo>
                  <a:pt x="1526963" y="233598"/>
                  <a:pt x="1548941" y="206268"/>
                  <a:pt x="1583140" y="191068"/>
                </a:cubicBezTo>
                <a:cubicBezTo>
                  <a:pt x="1639806" y="165883"/>
                  <a:pt x="1674889" y="161800"/>
                  <a:pt x="1733265" y="150125"/>
                </a:cubicBezTo>
                <a:cubicBezTo>
                  <a:pt x="1908466" y="193926"/>
                  <a:pt x="1680693" y="151288"/>
                  <a:pt x="1828800" y="136477"/>
                </a:cubicBezTo>
                <a:cubicBezTo>
                  <a:pt x="1860808" y="133276"/>
                  <a:pt x="1892489" y="145576"/>
                  <a:pt x="1924334" y="150125"/>
                </a:cubicBezTo>
                <a:cubicBezTo>
                  <a:pt x="2146897" y="131578"/>
                  <a:pt x="2108461" y="127733"/>
                  <a:pt x="2388358" y="150125"/>
                </a:cubicBezTo>
                <a:cubicBezTo>
                  <a:pt x="2402698" y="151272"/>
                  <a:pt x="2415469" y="159821"/>
                  <a:pt x="2429301" y="163773"/>
                </a:cubicBezTo>
                <a:cubicBezTo>
                  <a:pt x="2447336" y="168926"/>
                  <a:pt x="2465695" y="172872"/>
                  <a:pt x="2483892" y="177421"/>
                </a:cubicBezTo>
                <a:cubicBezTo>
                  <a:pt x="2502089" y="172872"/>
                  <a:pt x="2522197" y="173079"/>
                  <a:pt x="2538483" y="163773"/>
                </a:cubicBezTo>
                <a:cubicBezTo>
                  <a:pt x="2580916" y="139526"/>
                  <a:pt x="2585045" y="99639"/>
                  <a:pt x="2620370" y="68239"/>
                </a:cubicBezTo>
                <a:cubicBezTo>
                  <a:pt x="2644889" y="46445"/>
                  <a:pt x="2702256" y="13648"/>
                  <a:pt x="2702256" y="13648"/>
                </a:cubicBezTo>
                <a:cubicBezTo>
                  <a:pt x="2863805" y="40571"/>
                  <a:pt x="2731164" y="-2001"/>
                  <a:pt x="2811438" y="68239"/>
                </a:cubicBezTo>
                <a:cubicBezTo>
                  <a:pt x="2836126" y="89842"/>
                  <a:pt x="2893325" y="122830"/>
                  <a:pt x="2893325" y="122830"/>
                </a:cubicBezTo>
                <a:cubicBezTo>
                  <a:pt x="2984310" y="118281"/>
                  <a:pt x="3075221" y="106504"/>
                  <a:pt x="3166280" y="109182"/>
                </a:cubicBezTo>
                <a:cubicBezTo>
                  <a:pt x="3268108" y="112177"/>
                  <a:pt x="3326365" y="128731"/>
                  <a:pt x="3411940" y="150125"/>
                </a:cubicBezTo>
                <a:cubicBezTo>
                  <a:pt x="3430137" y="163773"/>
                  <a:pt x="3446782" y="179783"/>
                  <a:pt x="3466531" y="191068"/>
                </a:cubicBezTo>
                <a:cubicBezTo>
                  <a:pt x="3479021" y="198205"/>
                  <a:pt x="3494251" y="199049"/>
                  <a:pt x="3507474" y="204716"/>
                </a:cubicBezTo>
                <a:cubicBezTo>
                  <a:pt x="3526174" y="212730"/>
                  <a:pt x="3543868" y="222913"/>
                  <a:pt x="3562065" y="232012"/>
                </a:cubicBezTo>
                <a:cubicBezTo>
                  <a:pt x="3616656" y="222913"/>
                  <a:pt x="3674183" y="224583"/>
                  <a:pt x="3725838" y="204716"/>
                </a:cubicBezTo>
                <a:cubicBezTo>
                  <a:pt x="3739265" y="199552"/>
                  <a:pt x="3733819" y="176996"/>
                  <a:pt x="3739486" y="163773"/>
                </a:cubicBezTo>
                <a:cubicBezTo>
                  <a:pt x="3777212" y="75749"/>
                  <a:pt x="3754288" y="140092"/>
                  <a:pt x="3807725" y="54591"/>
                </a:cubicBezTo>
                <a:cubicBezTo>
                  <a:pt x="3818508" y="37339"/>
                  <a:pt x="3825922" y="18197"/>
                  <a:pt x="3835020" y="0"/>
                </a:cubicBezTo>
                <a:cubicBezTo>
                  <a:pt x="3866865" y="4549"/>
                  <a:pt x="3900861" y="1276"/>
                  <a:pt x="3930555" y="13648"/>
                </a:cubicBezTo>
                <a:cubicBezTo>
                  <a:pt x="3957444" y="24852"/>
                  <a:pt x="3978196" y="47641"/>
                  <a:pt x="3998794" y="68239"/>
                </a:cubicBezTo>
                <a:cubicBezTo>
                  <a:pt x="4010392" y="79837"/>
                  <a:pt x="4012180" y="100489"/>
                  <a:pt x="4026089" y="109182"/>
                </a:cubicBezTo>
                <a:cubicBezTo>
                  <a:pt x="4050488" y="124431"/>
                  <a:pt x="4107976" y="136477"/>
                  <a:pt x="4107976" y="136477"/>
                </a:cubicBezTo>
                <a:cubicBezTo>
                  <a:pt x="4121624" y="131928"/>
                  <a:pt x="4136052" y="129264"/>
                  <a:pt x="4148919" y="122830"/>
                </a:cubicBezTo>
                <a:cubicBezTo>
                  <a:pt x="4163590" y="115495"/>
                  <a:pt x="4174504" y="101293"/>
                  <a:pt x="4189862" y="95534"/>
                </a:cubicBezTo>
                <a:cubicBezTo>
                  <a:pt x="4211582" y="87389"/>
                  <a:pt x="4235355" y="86435"/>
                  <a:pt x="4258101" y="81886"/>
                </a:cubicBezTo>
                <a:cubicBezTo>
                  <a:pt x="4271749" y="95534"/>
                  <a:pt x="4288338" y="106771"/>
                  <a:pt x="4299044" y="122830"/>
                </a:cubicBezTo>
                <a:cubicBezTo>
                  <a:pt x="4307024" y="134800"/>
                  <a:pt x="4303705" y="152540"/>
                  <a:pt x="4312692" y="163773"/>
                </a:cubicBezTo>
                <a:cubicBezTo>
                  <a:pt x="4322939" y="176581"/>
                  <a:pt x="4339987" y="181970"/>
                  <a:pt x="4353635" y="191068"/>
                </a:cubicBezTo>
                <a:cubicBezTo>
                  <a:pt x="4362734" y="204716"/>
                  <a:pt x="4368123" y="221765"/>
                  <a:pt x="4380931" y="232012"/>
                </a:cubicBezTo>
                <a:cubicBezTo>
                  <a:pt x="4392164" y="240999"/>
                  <a:pt x="4407488" y="245659"/>
                  <a:pt x="4421874" y="245659"/>
                </a:cubicBezTo>
                <a:cubicBezTo>
                  <a:pt x="4494804" y="245659"/>
                  <a:pt x="4567450" y="236561"/>
                  <a:pt x="4640238" y="232012"/>
                </a:cubicBezTo>
                <a:cubicBezTo>
                  <a:pt x="4685731" y="222913"/>
                  <a:pt x="4738114" y="230450"/>
                  <a:pt x="4776716" y="204716"/>
                </a:cubicBezTo>
                <a:cubicBezTo>
                  <a:pt x="4804012" y="186519"/>
                  <a:pt x="4828144" y="162308"/>
                  <a:pt x="4858603" y="150125"/>
                </a:cubicBezTo>
                <a:cubicBezTo>
                  <a:pt x="4940198" y="117487"/>
                  <a:pt x="4903600" y="130577"/>
                  <a:pt x="4967785" y="109182"/>
                </a:cubicBezTo>
                <a:cubicBezTo>
                  <a:pt x="5026003" y="147994"/>
                  <a:pt x="5045506" y="165887"/>
                  <a:pt x="5104262" y="191068"/>
                </a:cubicBezTo>
                <a:cubicBezTo>
                  <a:pt x="5117485" y="196735"/>
                  <a:pt x="5131557" y="200167"/>
                  <a:pt x="5145205" y="204716"/>
                </a:cubicBezTo>
                <a:cubicBezTo>
                  <a:pt x="5167951" y="200167"/>
                  <a:pt x="5192696" y="201442"/>
                  <a:pt x="5213444" y="191068"/>
                </a:cubicBezTo>
                <a:cubicBezTo>
                  <a:pt x="5239717" y="177932"/>
                  <a:pt x="5266006" y="132697"/>
                  <a:pt x="5281683" y="109182"/>
                </a:cubicBezTo>
                <a:cubicBezTo>
                  <a:pt x="5313528" y="113731"/>
                  <a:pt x="5345674" y="116521"/>
                  <a:pt x="5377217" y="122830"/>
                </a:cubicBezTo>
                <a:cubicBezTo>
                  <a:pt x="5391324" y="125651"/>
                  <a:pt x="5403863" y="134888"/>
                  <a:pt x="5418161" y="136477"/>
                </a:cubicBezTo>
                <a:cubicBezTo>
                  <a:pt x="5486133" y="144029"/>
                  <a:pt x="5554638" y="145576"/>
                  <a:pt x="5622877" y="150125"/>
                </a:cubicBezTo>
                <a:cubicBezTo>
                  <a:pt x="5636525" y="154674"/>
                  <a:pt x="5651244" y="156787"/>
                  <a:pt x="5663820" y="163773"/>
                </a:cubicBezTo>
                <a:cubicBezTo>
                  <a:pt x="5692497" y="179705"/>
                  <a:pt x="5713881" y="210407"/>
                  <a:pt x="5745707" y="218364"/>
                </a:cubicBezTo>
                <a:lnTo>
                  <a:pt x="5800298" y="232012"/>
                </a:lnTo>
                <a:cubicBezTo>
                  <a:pt x="5832143" y="227463"/>
                  <a:pt x="5865965" y="230311"/>
                  <a:pt x="5895832" y="218364"/>
                </a:cubicBezTo>
                <a:cubicBezTo>
                  <a:pt x="5913752" y="211196"/>
                  <a:pt x="5925424" y="193030"/>
                  <a:pt x="5936776" y="177421"/>
                </a:cubicBezTo>
                <a:cubicBezTo>
                  <a:pt x="5962019" y="142712"/>
                  <a:pt x="5981973" y="104447"/>
                  <a:pt x="6005014" y="68239"/>
                </a:cubicBezTo>
                <a:cubicBezTo>
                  <a:pt x="6013820" y="54401"/>
                  <a:pt x="6016749" y="32482"/>
                  <a:pt x="6032310" y="27295"/>
                </a:cubicBezTo>
                <a:lnTo>
                  <a:pt x="6073253" y="13648"/>
                </a:lnTo>
                <a:cubicBezTo>
                  <a:pt x="6082352" y="27296"/>
                  <a:pt x="6095362" y="39030"/>
                  <a:pt x="6100549" y="54591"/>
                </a:cubicBezTo>
                <a:cubicBezTo>
                  <a:pt x="6112600" y="90743"/>
                  <a:pt x="6107135" y="206033"/>
                  <a:pt x="6168788" y="218364"/>
                </a:cubicBezTo>
                <a:cubicBezTo>
                  <a:pt x="6215680" y="227743"/>
                  <a:pt x="6246656" y="232813"/>
                  <a:pt x="6291617" y="245659"/>
                </a:cubicBezTo>
                <a:cubicBezTo>
                  <a:pt x="6305450" y="249611"/>
                  <a:pt x="6319338" y="253640"/>
                  <a:pt x="6332561" y="259307"/>
                </a:cubicBezTo>
                <a:cubicBezTo>
                  <a:pt x="6500044" y="331086"/>
                  <a:pt x="6291036" y="245369"/>
                  <a:pt x="6428095" y="313898"/>
                </a:cubicBezTo>
                <a:cubicBezTo>
                  <a:pt x="6440962" y="320332"/>
                  <a:pt x="6455390" y="322997"/>
                  <a:pt x="6469038" y="327546"/>
                </a:cubicBezTo>
                <a:cubicBezTo>
                  <a:pt x="6491784" y="322997"/>
                  <a:pt x="6515557" y="322043"/>
                  <a:pt x="6537277" y="313898"/>
                </a:cubicBezTo>
                <a:cubicBezTo>
                  <a:pt x="6552635" y="308139"/>
                  <a:pt x="6566167" y="297728"/>
                  <a:pt x="6578220" y="286603"/>
                </a:cubicBezTo>
                <a:cubicBezTo>
                  <a:pt x="6625495" y="242965"/>
                  <a:pt x="6664460" y="190316"/>
                  <a:pt x="6714698" y="150125"/>
                </a:cubicBezTo>
                <a:cubicBezTo>
                  <a:pt x="6773707" y="102918"/>
                  <a:pt x="6850219" y="36713"/>
                  <a:pt x="6919414" y="13648"/>
                </a:cubicBezTo>
                <a:lnTo>
                  <a:pt x="6960358" y="0"/>
                </a:lnTo>
                <a:cubicBezTo>
                  <a:pt x="7005850" y="4549"/>
                  <a:pt x="7053197" y="11"/>
                  <a:pt x="7096835" y="13648"/>
                </a:cubicBezTo>
                <a:cubicBezTo>
                  <a:pt x="7128147" y="23433"/>
                  <a:pt x="7146554" y="61805"/>
                  <a:pt x="7178722" y="68239"/>
                </a:cubicBezTo>
                <a:lnTo>
                  <a:pt x="7315200" y="95534"/>
                </a:lnTo>
                <a:cubicBezTo>
                  <a:pt x="7316830" y="97980"/>
                  <a:pt x="7395578" y="219382"/>
                  <a:pt x="7410734" y="232012"/>
                </a:cubicBezTo>
                <a:cubicBezTo>
                  <a:pt x="7421786" y="241222"/>
                  <a:pt x="7438029" y="241110"/>
                  <a:pt x="7451677" y="245659"/>
                </a:cubicBezTo>
                <a:cubicBezTo>
                  <a:pt x="7543992" y="222581"/>
                  <a:pt x="7558815" y="230134"/>
                  <a:pt x="7629098" y="177421"/>
                </a:cubicBezTo>
                <a:cubicBezTo>
                  <a:pt x="7644539" y="165840"/>
                  <a:pt x="7653758" y="146839"/>
                  <a:pt x="7670041" y="136477"/>
                </a:cubicBezTo>
                <a:cubicBezTo>
                  <a:pt x="7704369" y="114632"/>
                  <a:pt x="7779223" y="81886"/>
                  <a:pt x="7779223" y="81886"/>
                </a:cubicBezTo>
                <a:cubicBezTo>
                  <a:pt x="7815617" y="100083"/>
                  <a:pt x="7849803" y="123610"/>
                  <a:pt x="7888405" y="136477"/>
                </a:cubicBezTo>
                <a:cubicBezTo>
                  <a:pt x="7902053" y="141026"/>
                  <a:pt x="7915516" y="146173"/>
                  <a:pt x="7929349" y="150125"/>
                </a:cubicBezTo>
                <a:cubicBezTo>
                  <a:pt x="7947384" y="155278"/>
                  <a:pt x="7966626" y="156559"/>
                  <a:pt x="7983940" y="163773"/>
                </a:cubicBezTo>
                <a:cubicBezTo>
                  <a:pt x="8021500" y="179423"/>
                  <a:pt x="8054520" y="205496"/>
                  <a:pt x="8093122" y="218364"/>
                </a:cubicBezTo>
                <a:cubicBezTo>
                  <a:pt x="8106770" y="222913"/>
                  <a:pt x="8119782" y="230298"/>
                  <a:pt x="8134065" y="232012"/>
                </a:cubicBezTo>
                <a:cubicBezTo>
                  <a:pt x="8233846" y="243986"/>
                  <a:pt x="8334232" y="250209"/>
                  <a:pt x="8434316" y="259307"/>
                </a:cubicBezTo>
                <a:cubicBezTo>
                  <a:pt x="8447964" y="268406"/>
                  <a:pt x="8460588" y="279267"/>
                  <a:pt x="8475259" y="286603"/>
                </a:cubicBezTo>
                <a:cubicBezTo>
                  <a:pt x="8488126" y="293037"/>
                  <a:pt x="8501817" y="300251"/>
                  <a:pt x="8516203" y="300251"/>
                </a:cubicBezTo>
                <a:cubicBezTo>
                  <a:pt x="8711874" y="300251"/>
                  <a:pt x="8907438" y="291152"/>
                  <a:pt x="9103056" y="286603"/>
                </a:cubicBezTo>
                <a:cubicBezTo>
                  <a:pt x="9112527" y="229780"/>
                  <a:pt x="9135822" y="162227"/>
                  <a:pt x="9089408" y="109182"/>
                </a:cubicBezTo>
                <a:cubicBezTo>
                  <a:pt x="9074133" y="91725"/>
                  <a:pt x="9043814" y="100566"/>
                  <a:pt x="9021170" y="95534"/>
                </a:cubicBezTo>
                <a:cubicBezTo>
                  <a:pt x="9002860" y="91465"/>
                  <a:pt x="8984776" y="86435"/>
                  <a:pt x="8966579" y="81886"/>
                </a:cubicBezTo>
                <a:cubicBezTo>
                  <a:pt x="8897417" y="220207"/>
                  <a:pt x="8986924" y="49334"/>
                  <a:pt x="8898340" y="191068"/>
                </a:cubicBezTo>
                <a:cubicBezTo>
                  <a:pt x="8887557" y="208320"/>
                  <a:pt x="8880924" y="227874"/>
                  <a:pt x="8871044" y="245659"/>
                </a:cubicBezTo>
                <a:cubicBezTo>
                  <a:pt x="8858162" y="268847"/>
                  <a:pt x="8843749" y="291152"/>
                  <a:pt x="8830101" y="313898"/>
                </a:cubicBezTo>
                <a:cubicBezTo>
                  <a:pt x="8825552" y="332095"/>
                  <a:pt x="8813098" y="350035"/>
                  <a:pt x="8816453" y="368489"/>
                </a:cubicBezTo>
                <a:cubicBezTo>
                  <a:pt x="8822651" y="402577"/>
                  <a:pt x="8843060" y="432483"/>
                  <a:pt x="8857397" y="464024"/>
                </a:cubicBezTo>
                <a:cubicBezTo>
                  <a:pt x="8865816" y="482545"/>
                  <a:pt x="8874083" y="501255"/>
                  <a:pt x="8884692" y="518615"/>
                </a:cubicBezTo>
                <a:cubicBezTo>
                  <a:pt x="8924173" y="583221"/>
                  <a:pt x="8973662" y="641962"/>
                  <a:pt x="9007522" y="709683"/>
                </a:cubicBezTo>
                <a:cubicBezTo>
                  <a:pt x="9021170" y="736979"/>
                  <a:pt x="9037131" y="763235"/>
                  <a:pt x="9048465" y="791570"/>
                </a:cubicBezTo>
                <a:cubicBezTo>
                  <a:pt x="9092529" y="901731"/>
                  <a:pt x="9028589" y="795875"/>
                  <a:pt x="9089408" y="887104"/>
                </a:cubicBezTo>
                <a:cubicBezTo>
                  <a:pt x="9084859" y="937146"/>
                  <a:pt x="9081993" y="987370"/>
                  <a:pt x="9075761" y="1037230"/>
                </a:cubicBezTo>
                <a:cubicBezTo>
                  <a:pt x="9072884" y="1060247"/>
                  <a:pt x="9073622" y="1085328"/>
                  <a:pt x="9062113" y="1105468"/>
                </a:cubicBezTo>
                <a:cubicBezTo>
                  <a:pt x="9053975" y="1119709"/>
                  <a:pt x="9034818" y="1123665"/>
                  <a:pt x="9021170" y="1132764"/>
                </a:cubicBezTo>
                <a:cubicBezTo>
                  <a:pt x="9016621" y="1164609"/>
                  <a:pt x="9016766" y="1197487"/>
                  <a:pt x="9007522" y="1228298"/>
                </a:cubicBezTo>
                <a:cubicBezTo>
                  <a:pt x="9002809" y="1244009"/>
                  <a:pt x="8989760" y="1255894"/>
                  <a:pt x="8980226" y="1269242"/>
                </a:cubicBezTo>
                <a:cubicBezTo>
                  <a:pt x="8969922" y="1283668"/>
                  <a:pt x="8922710" y="1343332"/>
                  <a:pt x="8911988" y="1364776"/>
                </a:cubicBezTo>
                <a:cubicBezTo>
                  <a:pt x="8901032" y="1386688"/>
                  <a:pt x="8892439" y="1409774"/>
                  <a:pt x="8884692" y="1433015"/>
                </a:cubicBezTo>
                <a:cubicBezTo>
                  <a:pt x="8878760" y="1450809"/>
                  <a:pt x="8880350" y="1471320"/>
                  <a:pt x="8871044" y="1487606"/>
                </a:cubicBezTo>
                <a:cubicBezTo>
                  <a:pt x="8861468" y="1504364"/>
                  <a:pt x="8843749" y="1514901"/>
                  <a:pt x="8830101" y="1528549"/>
                </a:cubicBezTo>
                <a:cubicBezTo>
                  <a:pt x="8843526" y="1703076"/>
                  <a:pt x="8791307" y="1687394"/>
                  <a:pt x="8898340" y="1733265"/>
                </a:cubicBezTo>
                <a:cubicBezTo>
                  <a:pt x="8911563" y="1738932"/>
                  <a:pt x="8925635" y="1742364"/>
                  <a:pt x="8939283" y="1746913"/>
                </a:cubicBezTo>
                <a:cubicBezTo>
                  <a:pt x="8948382" y="1760561"/>
                  <a:pt x="8966579" y="1771453"/>
                  <a:pt x="8966579" y="1787856"/>
                </a:cubicBezTo>
                <a:cubicBezTo>
                  <a:pt x="8966579" y="1808201"/>
                  <a:pt x="8947546" y="1823856"/>
                  <a:pt x="8939283" y="1842448"/>
                </a:cubicBezTo>
                <a:cubicBezTo>
                  <a:pt x="8929333" y="1864835"/>
                  <a:pt x="8921086" y="1887940"/>
                  <a:pt x="8911988" y="1910686"/>
                </a:cubicBezTo>
                <a:cubicBezTo>
                  <a:pt x="8907439" y="1937982"/>
                  <a:pt x="8906292" y="1966068"/>
                  <a:pt x="8898340" y="1992573"/>
                </a:cubicBezTo>
                <a:cubicBezTo>
                  <a:pt x="8892494" y="2012060"/>
                  <a:pt x="8872313" y="2026859"/>
                  <a:pt x="8871044" y="2047164"/>
                </a:cubicBezTo>
                <a:cubicBezTo>
                  <a:pt x="8867627" y="2101838"/>
                  <a:pt x="8877452" y="2156637"/>
                  <a:pt x="8884692" y="2210937"/>
                </a:cubicBezTo>
                <a:cubicBezTo>
                  <a:pt x="8886593" y="2225197"/>
                  <a:pt x="8889353" y="2240646"/>
                  <a:pt x="8898340" y="2251880"/>
                </a:cubicBezTo>
                <a:cubicBezTo>
                  <a:pt x="8908587" y="2264688"/>
                  <a:pt x="8926161" y="2269334"/>
                  <a:pt x="8939283" y="2279176"/>
                </a:cubicBezTo>
                <a:cubicBezTo>
                  <a:pt x="8962587" y="2296654"/>
                  <a:pt x="8984776" y="2315570"/>
                  <a:pt x="9007522" y="2333767"/>
                </a:cubicBezTo>
                <a:cubicBezTo>
                  <a:pt x="9021170" y="2356513"/>
                  <a:pt x="9036602" y="2378280"/>
                  <a:pt x="9048465" y="2402006"/>
                </a:cubicBezTo>
                <a:cubicBezTo>
                  <a:pt x="9054899" y="2414873"/>
                  <a:pt x="9055679" y="2430082"/>
                  <a:pt x="9062113" y="2442949"/>
                </a:cubicBezTo>
                <a:cubicBezTo>
                  <a:pt x="9115025" y="2548773"/>
                  <a:pt x="9068752" y="2421924"/>
                  <a:pt x="9103056" y="2524836"/>
                </a:cubicBezTo>
                <a:cubicBezTo>
                  <a:pt x="9089408" y="2533934"/>
                  <a:pt x="9071647" y="2538784"/>
                  <a:pt x="9062113" y="2552131"/>
                </a:cubicBezTo>
                <a:cubicBezTo>
                  <a:pt x="9047873" y="2572066"/>
                  <a:pt x="9044767" y="2597983"/>
                  <a:pt x="9034817" y="2620370"/>
                </a:cubicBezTo>
                <a:cubicBezTo>
                  <a:pt x="9026554" y="2638961"/>
                  <a:pt x="9018305" y="2657709"/>
                  <a:pt x="9007522" y="2674961"/>
                </a:cubicBezTo>
                <a:cubicBezTo>
                  <a:pt x="8992074" y="2699678"/>
                  <a:pt x="8953715" y="2741631"/>
                  <a:pt x="8939283" y="2770495"/>
                </a:cubicBezTo>
                <a:cubicBezTo>
                  <a:pt x="8907915" y="2833231"/>
                  <a:pt x="8915715" y="2832514"/>
                  <a:pt x="8898340" y="2893325"/>
                </a:cubicBezTo>
                <a:cubicBezTo>
                  <a:pt x="8894388" y="2907157"/>
                  <a:pt x="8889241" y="2920620"/>
                  <a:pt x="8884692" y="2934268"/>
                </a:cubicBezTo>
                <a:cubicBezTo>
                  <a:pt x="8867297" y="3056031"/>
                  <a:pt x="8858265" y="3071123"/>
                  <a:pt x="8884692" y="3220871"/>
                </a:cubicBezTo>
                <a:cubicBezTo>
                  <a:pt x="8887543" y="3237024"/>
                  <a:pt x="8903850" y="3247573"/>
                  <a:pt x="8911988" y="3261815"/>
                </a:cubicBezTo>
                <a:cubicBezTo>
                  <a:pt x="8922082" y="3279479"/>
                  <a:pt x="8931269" y="3297706"/>
                  <a:pt x="8939283" y="3316406"/>
                </a:cubicBezTo>
                <a:cubicBezTo>
                  <a:pt x="8951031" y="3343819"/>
                  <a:pt x="8959653" y="3384235"/>
                  <a:pt x="8966579" y="3411940"/>
                </a:cubicBezTo>
                <a:cubicBezTo>
                  <a:pt x="8962030" y="3480179"/>
                  <a:pt x="8950726" y="3548301"/>
                  <a:pt x="8952931" y="3616656"/>
                </a:cubicBezTo>
                <a:cubicBezTo>
                  <a:pt x="8957319" y="3752703"/>
                  <a:pt x="8968887" y="3789665"/>
                  <a:pt x="8993874" y="3889612"/>
                </a:cubicBezTo>
                <a:cubicBezTo>
                  <a:pt x="8989325" y="3939654"/>
                  <a:pt x="8987332" y="3989994"/>
                  <a:pt x="8980226" y="4039737"/>
                </a:cubicBezTo>
                <a:cubicBezTo>
                  <a:pt x="8978192" y="4053978"/>
                  <a:pt x="8966228" y="4066298"/>
                  <a:pt x="8966579" y="4080680"/>
                </a:cubicBezTo>
                <a:cubicBezTo>
                  <a:pt x="8970800" y="4253739"/>
                  <a:pt x="8977840" y="4426928"/>
                  <a:pt x="8993874" y="4599295"/>
                </a:cubicBezTo>
                <a:cubicBezTo>
                  <a:pt x="8996143" y="4623688"/>
                  <a:pt x="9003847" y="4650211"/>
                  <a:pt x="9021170" y="4667534"/>
                </a:cubicBezTo>
                <a:cubicBezTo>
                  <a:pt x="9042749" y="4689113"/>
                  <a:pt x="9077664" y="4691549"/>
                  <a:pt x="9103056" y="4708477"/>
                </a:cubicBezTo>
                <a:cubicBezTo>
                  <a:pt x="9119116" y="4719183"/>
                  <a:pt x="9130352" y="4735773"/>
                  <a:pt x="9144000" y="4749421"/>
                </a:cubicBezTo>
                <a:cubicBezTo>
                  <a:pt x="9125803" y="4763069"/>
                  <a:pt x="9107918" y="4777143"/>
                  <a:pt x="9089408" y="4790364"/>
                </a:cubicBezTo>
                <a:cubicBezTo>
                  <a:pt x="9076061" y="4799898"/>
                  <a:pt x="9057563" y="4804011"/>
                  <a:pt x="9048465" y="4817659"/>
                </a:cubicBezTo>
                <a:cubicBezTo>
                  <a:pt x="9038060" y="4833266"/>
                  <a:pt x="9039970" y="4854215"/>
                  <a:pt x="9034817" y="4872251"/>
                </a:cubicBezTo>
                <a:cubicBezTo>
                  <a:pt x="9030865" y="4886083"/>
                  <a:pt x="9024659" y="4899238"/>
                  <a:pt x="9021170" y="4913194"/>
                </a:cubicBezTo>
                <a:cubicBezTo>
                  <a:pt x="9015544" y="4935698"/>
                  <a:pt x="9017121" y="4960315"/>
                  <a:pt x="9007522" y="4981433"/>
                </a:cubicBezTo>
                <a:cubicBezTo>
                  <a:pt x="8993947" y="5011298"/>
                  <a:pt x="8952931" y="5063319"/>
                  <a:pt x="8952931" y="5063319"/>
                </a:cubicBezTo>
                <a:cubicBezTo>
                  <a:pt x="8948382" y="5158853"/>
                  <a:pt x="8956392" y="5255822"/>
                  <a:pt x="8939283" y="5349922"/>
                </a:cubicBezTo>
                <a:cubicBezTo>
                  <a:pt x="8936710" y="5364076"/>
                  <a:pt x="8909696" y="5354738"/>
                  <a:pt x="8898340" y="5363570"/>
                </a:cubicBezTo>
                <a:cubicBezTo>
                  <a:pt x="8867870" y="5387269"/>
                  <a:pt x="8816453" y="5445456"/>
                  <a:pt x="8816453" y="5445456"/>
                </a:cubicBezTo>
                <a:cubicBezTo>
                  <a:pt x="8811904" y="5463653"/>
                  <a:pt x="8810194" y="5482807"/>
                  <a:pt x="8802805" y="5500048"/>
                </a:cubicBezTo>
                <a:cubicBezTo>
                  <a:pt x="8796344" y="5515124"/>
                  <a:pt x="8783648" y="5526750"/>
                  <a:pt x="8775510" y="5540991"/>
                </a:cubicBezTo>
                <a:cubicBezTo>
                  <a:pt x="8765416" y="5558655"/>
                  <a:pt x="8757313" y="5577385"/>
                  <a:pt x="8748214" y="5595582"/>
                </a:cubicBezTo>
                <a:cubicBezTo>
                  <a:pt x="8754400" y="5623416"/>
                  <a:pt x="8775368" y="5748926"/>
                  <a:pt x="8802805" y="5786651"/>
                </a:cubicBezTo>
                <a:cubicBezTo>
                  <a:pt x="8825509" y="5817870"/>
                  <a:pt x="8852573" y="5847125"/>
                  <a:pt x="8884692" y="5868537"/>
                </a:cubicBezTo>
                <a:lnTo>
                  <a:pt x="8966579" y="5923128"/>
                </a:lnTo>
                <a:cubicBezTo>
                  <a:pt x="8971128" y="5982268"/>
                  <a:pt x="8974324" y="6041528"/>
                  <a:pt x="8980226" y="6100549"/>
                </a:cubicBezTo>
                <a:cubicBezTo>
                  <a:pt x="8983427" y="6132557"/>
                  <a:pt x="9001676" y="6164875"/>
                  <a:pt x="8993874" y="6196083"/>
                </a:cubicBezTo>
                <a:cubicBezTo>
                  <a:pt x="8975610" y="6269140"/>
                  <a:pt x="8937295" y="6252663"/>
                  <a:pt x="8898340" y="6291618"/>
                </a:cubicBezTo>
                <a:cubicBezTo>
                  <a:pt x="8796777" y="6393182"/>
                  <a:pt x="8912940" y="6309181"/>
                  <a:pt x="8816453" y="6373504"/>
                </a:cubicBezTo>
                <a:cubicBezTo>
                  <a:pt x="8798256" y="6400800"/>
                  <a:pt x="8772236" y="6424269"/>
                  <a:pt x="8761862" y="6455391"/>
                </a:cubicBezTo>
                <a:lnTo>
                  <a:pt x="8707271" y="6619164"/>
                </a:lnTo>
                <a:cubicBezTo>
                  <a:pt x="8711820" y="6723797"/>
                  <a:pt x="8705571" y="6829461"/>
                  <a:pt x="8720919" y="6933062"/>
                </a:cubicBezTo>
                <a:cubicBezTo>
                  <a:pt x="8724252" y="6955563"/>
                  <a:pt x="8743665" y="6974005"/>
                  <a:pt x="8761862" y="6987653"/>
                </a:cubicBezTo>
                <a:cubicBezTo>
                  <a:pt x="8781461" y="7002352"/>
                  <a:pt x="8807162" y="7006347"/>
                  <a:pt x="8830101" y="7014949"/>
                </a:cubicBezTo>
                <a:cubicBezTo>
                  <a:pt x="8869260" y="7029634"/>
                  <a:pt x="8882615" y="7031490"/>
                  <a:pt x="8925635" y="7042245"/>
                </a:cubicBezTo>
                <a:cubicBezTo>
                  <a:pt x="8971128" y="7037696"/>
                  <a:pt x="9021220" y="7049044"/>
                  <a:pt x="9062113" y="7028597"/>
                </a:cubicBezTo>
                <a:cubicBezTo>
                  <a:pt x="9084025" y="7017641"/>
                  <a:pt x="9081036" y="6983382"/>
                  <a:pt x="9089408" y="6960358"/>
                </a:cubicBezTo>
                <a:cubicBezTo>
                  <a:pt x="9120192" y="6875702"/>
                  <a:pt x="9114163" y="6891176"/>
                  <a:pt x="9130352" y="6810233"/>
                </a:cubicBezTo>
                <a:cubicBezTo>
                  <a:pt x="9116704" y="6732896"/>
                  <a:pt x="9115351" y="6652344"/>
                  <a:pt x="9089408" y="6578221"/>
                </a:cubicBezTo>
                <a:cubicBezTo>
                  <a:pt x="9081894" y="6556752"/>
                  <a:pt x="9054701" y="6548324"/>
                  <a:pt x="9034817" y="6537277"/>
                </a:cubicBezTo>
                <a:cubicBezTo>
                  <a:pt x="9013402" y="6525380"/>
                  <a:pt x="8989820" y="6517729"/>
                  <a:pt x="8966579" y="6509982"/>
                </a:cubicBezTo>
                <a:cubicBezTo>
                  <a:pt x="8918315" y="6493894"/>
                  <a:pt x="8866184" y="6489790"/>
                  <a:pt x="8816453" y="6482686"/>
                </a:cubicBezTo>
                <a:cubicBezTo>
                  <a:pt x="8761862" y="6487235"/>
                  <a:pt x="8706396" y="6485591"/>
                  <a:pt x="8652680" y="6496334"/>
                </a:cubicBezTo>
                <a:cubicBezTo>
                  <a:pt x="8636596" y="6499551"/>
                  <a:pt x="8628058" y="6521998"/>
                  <a:pt x="8611737" y="6523630"/>
                </a:cubicBezTo>
                <a:cubicBezTo>
                  <a:pt x="8579729" y="6526831"/>
                  <a:pt x="8547977" y="6514999"/>
                  <a:pt x="8516203" y="6509982"/>
                </a:cubicBezTo>
                <a:cubicBezTo>
                  <a:pt x="8275690" y="6472006"/>
                  <a:pt x="8433637" y="6490806"/>
                  <a:pt x="8215952" y="6469039"/>
                </a:cubicBezTo>
                <a:cubicBezTo>
                  <a:pt x="8143164" y="6473588"/>
                  <a:pt x="8068117" y="6464126"/>
                  <a:pt x="7997588" y="6482686"/>
                </a:cubicBezTo>
                <a:cubicBezTo>
                  <a:pt x="7975591" y="6488475"/>
                  <a:pt x="7973914" y="6522474"/>
                  <a:pt x="7956644" y="6537277"/>
                </a:cubicBezTo>
                <a:cubicBezTo>
                  <a:pt x="7941197" y="6550517"/>
                  <a:pt x="7920250" y="6555474"/>
                  <a:pt x="7902053" y="6564573"/>
                </a:cubicBezTo>
                <a:cubicBezTo>
                  <a:pt x="7795634" y="6529099"/>
                  <a:pt x="7939150" y="6585570"/>
                  <a:pt x="7820167" y="6496334"/>
                </a:cubicBezTo>
                <a:cubicBezTo>
                  <a:pt x="7800568" y="6481635"/>
                  <a:pt x="7774867" y="6477641"/>
                  <a:pt x="7751928" y="6469039"/>
                </a:cubicBezTo>
                <a:cubicBezTo>
                  <a:pt x="7712766" y="6454353"/>
                  <a:pt x="7699418" y="6452499"/>
                  <a:pt x="7656394" y="6441743"/>
                </a:cubicBezTo>
                <a:cubicBezTo>
                  <a:pt x="7597254" y="6446292"/>
                  <a:pt x="7537882" y="6448460"/>
                  <a:pt x="7478973" y="6455391"/>
                </a:cubicBezTo>
                <a:cubicBezTo>
                  <a:pt x="7460344" y="6457583"/>
                  <a:pt x="7442692" y="6464970"/>
                  <a:pt x="7424382" y="6469039"/>
                </a:cubicBezTo>
                <a:cubicBezTo>
                  <a:pt x="7401738" y="6474071"/>
                  <a:pt x="7378889" y="6478137"/>
                  <a:pt x="7356143" y="6482686"/>
                </a:cubicBezTo>
                <a:cubicBezTo>
                  <a:pt x="7310650" y="6478137"/>
                  <a:pt x="7264214" y="6479319"/>
                  <a:pt x="7219665" y="6469039"/>
                </a:cubicBezTo>
                <a:cubicBezTo>
                  <a:pt x="7203682" y="6465351"/>
                  <a:pt x="7195102" y="6442605"/>
                  <a:pt x="7178722" y="6441743"/>
                </a:cubicBezTo>
                <a:lnTo>
                  <a:pt x="6960358" y="6455391"/>
                </a:lnTo>
                <a:cubicBezTo>
                  <a:pt x="6882083" y="6481483"/>
                  <a:pt x="6958231" y="6457981"/>
                  <a:pt x="6851176" y="6482686"/>
                </a:cubicBezTo>
                <a:cubicBezTo>
                  <a:pt x="6751132" y="6505773"/>
                  <a:pt x="6768727" y="6501071"/>
                  <a:pt x="6701050" y="6523630"/>
                </a:cubicBezTo>
                <a:cubicBezTo>
                  <a:pt x="6687402" y="6519081"/>
                  <a:pt x="6674150" y="6513103"/>
                  <a:pt x="6660107" y="6509982"/>
                </a:cubicBezTo>
                <a:cubicBezTo>
                  <a:pt x="6633094" y="6503979"/>
                  <a:pt x="6605355" y="6501761"/>
                  <a:pt x="6578220" y="6496334"/>
                </a:cubicBezTo>
                <a:cubicBezTo>
                  <a:pt x="6559827" y="6492655"/>
                  <a:pt x="6541826" y="6487235"/>
                  <a:pt x="6523629" y="6482686"/>
                </a:cubicBezTo>
                <a:cubicBezTo>
                  <a:pt x="6441743" y="6487235"/>
                  <a:pt x="6359158" y="6484735"/>
                  <a:pt x="6277970" y="6496334"/>
                </a:cubicBezTo>
                <a:cubicBezTo>
                  <a:pt x="6261732" y="6498654"/>
                  <a:pt x="6251697" y="6516294"/>
                  <a:pt x="6237026" y="6523630"/>
                </a:cubicBezTo>
                <a:cubicBezTo>
                  <a:pt x="6224159" y="6530063"/>
                  <a:pt x="6209731" y="6532728"/>
                  <a:pt x="6196083" y="6537277"/>
                </a:cubicBezTo>
                <a:cubicBezTo>
                  <a:pt x="6163815" y="6569546"/>
                  <a:pt x="6141403" y="6595819"/>
                  <a:pt x="6100549" y="6619164"/>
                </a:cubicBezTo>
                <a:cubicBezTo>
                  <a:pt x="6088058" y="6626302"/>
                  <a:pt x="6073253" y="6628263"/>
                  <a:pt x="6059605" y="6632812"/>
                </a:cubicBezTo>
                <a:cubicBezTo>
                  <a:pt x="6047247" y="6642081"/>
                  <a:pt x="5984023" y="6691075"/>
                  <a:pt x="5964071" y="6701051"/>
                </a:cubicBezTo>
                <a:cubicBezTo>
                  <a:pt x="5951204" y="6707485"/>
                  <a:pt x="5936351" y="6709031"/>
                  <a:pt x="5923128" y="6714698"/>
                </a:cubicBezTo>
                <a:cubicBezTo>
                  <a:pt x="5805064" y="6765297"/>
                  <a:pt x="5923622" y="6723632"/>
                  <a:pt x="5827594" y="6755642"/>
                </a:cubicBezTo>
                <a:cubicBezTo>
                  <a:pt x="5809397" y="6773839"/>
                  <a:pt x="5794826" y="6796594"/>
                  <a:pt x="5773003" y="6810233"/>
                </a:cubicBezTo>
                <a:cubicBezTo>
                  <a:pt x="5757097" y="6820174"/>
                  <a:pt x="5735652" y="6816491"/>
                  <a:pt x="5718411" y="6823880"/>
                </a:cubicBezTo>
                <a:cubicBezTo>
                  <a:pt x="5590897" y="6878528"/>
                  <a:pt x="5819084" y="6833474"/>
                  <a:pt x="5568286" y="6864824"/>
                </a:cubicBezTo>
                <a:cubicBezTo>
                  <a:pt x="5536441" y="6855725"/>
                  <a:pt x="5501151" y="6854568"/>
                  <a:pt x="5472752" y="6837528"/>
                </a:cubicBezTo>
                <a:cubicBezTo>
                  <a:pt x="5453247" y="6825825"/>
                  <a:pt x="5446611" y="6800207"/>
                  <a:pt x="5431808" y="6782937"/>
                </a:cubicBezTo>
                <a:cubicBezTo>
                  <a:pt x="5390915" y="6735229"/>
                  <a:pt x="5401556" y="6745558"/>
                  <a:pt x="5349922" y="6728346"/>
                </a:cubicBezTo>
                <a:cubicBezTo>
                  <a:pt x="5345373" y="6710149"/>
                  <a:pt x="5351881" y="6684160"/>
                  <a:pt x="5336274" y="6673755"/>
                </a:cubicBezTo>
                <a:cubicBezTo>
                  <a:pt x="5310183" y="6656361"/>
                  <a:pt x="5183001" y="6640371"/>
                  <a:pt x="5145205" y="6632812"/>
                </a:cubicBezTo>
                <a:cubicBezTo>
                  <a:pt x="5063441" y="6616460"/>
                  <a:pt x="5112478" y="6621902"/>
                  <a:pt x="5022376" y="6591868"/>
                </a:cubicBezTo>
                <a:cubicBezTo>
                  <a:pt x="4974121" y="6575783"/>
                  <a:pt x="4921966" y="6571675"/>
                  <a:pt x="4872250" y="6564573"/>
                </a:cubicBezTo>
                <a:cubicBezTo>
                  <a:pt x="4835857" y="6540310"/>
                  <a:pt x="4818655" y="6532708"/>
                  <a:pt x="4790364" y="6496334"/>
                </a:cubicBezTo>
                <a:cubicBezTo>
                  <a:pt x="4770224" y="6470439"/>
                  <a:pt x="4767598" y="6422405"/>
                  <a:pt x="4735773" y="6414448"/>
                </a:cubicBezTo>
                <a:cubicBezTo>
                  <a:pt x="4717576" y="6409899"/>
                  <a:pt x="4699148" y="6406190"/>
                  <a:pt x="4681182" y="6400800"/>
                </a:cubicBezTo>
                <a:cubicBezTo>
                  <a:pt x="4653623" y="6392532"/>
                  <a:pt x="4599295" y="6373504"/>
                  <a:pt x="4599295" y="6373504"/>
                </a:cubicBezTo>
                <a:cubicBezTo>
                  <a:pt x="4590197" y="6396250"/>
                  <a:pt x="4580602" y="6418804"/>
                  <a:pt x="4572000" y="6441743"/>
                </a:cubicBezTo>
                <a:cubicBezTo>
                  <a:pt x="4558680" y="6477262"/>
                  <a:pt x="4560043" y="6494643"/>
                  <a:pt x="4531056" y="6523630"/>
                </a:cubicBezTo>
                <a:cubicBezTo>
                  <a:pt x="4519458" y="6535228"/>
                  <a:pt x="4503460" y="6541391"/>
                  <a:pt x="4490113" y="6550925"/>
                </a:cubicBezTo>
                <a:cubicBezTo>
                  <a:pt x="4471604" y="6564146"/>
                  <a:pt x="4455867" y="6581696"/>
                  <a:pt x="4435522" y="6591868"/>
                </a:cubicBezTo>
                <a:cubicBezTo>
                  <a:pt x="4409787" y="6604735"/>
                  <a:pt x="4353635" y="6619164"/>
                  <a:pt x="4353635" y="6619164"/>
                </a:cubicBezTo>
                <a:cubicBezTo>
                  <a:pt x="4341276" y="6628434"/>
                  <a:pt x="4278054" y="6677426"/>
                  <a:pt x="4258101" y="6687403"/>
                </a:cubicBezTo>
                <a:cubicBezTo>
                  <a:pt x="4245234" y="6693837"/>
                  <a:pt x="4230381" y="6695384"/>
                  <a:pt x="4217158" y="6701051"/>
                </a:cubicBezTo>
                <a:cubicBezTo>
                  <a:pt x="4198417" y="6709083"/>
                  <a:pt x="4147419" y="6740083"/>
                  <a:pt x="4121623" y="6741994"/>
                </a:cubicBezTo>
                <a:cubicBezTo>
                  <a:pt x="4012645" y="6750067"/>
                  <a:pt x="3903259" y="6751093"/>
                  <a:pt x="3794077" y="6755642"/>
                </a:cubicBezTo>
                <a:cubicBezTo>
                  <a:pt x="3761032" y="6763903"/>
                  <a:pt x="3686596" y="6784052"/>
                  <a:pt x="3657600" y="6782937"/>
                </a:cubicBezTo>
                <a:cubicBezTo>
                  <a:pt x="3566228" y="6779423"/>
                  <a:pt x="3475629" y="6764740"/>
                  <a:pt x="3384644" y="6755642"/>
                </a:cubicBezTo>
                <a:cubicBezTo>
                  <a:pt x="3380095" y="6741994"/>
                  <a:pt x="3374486" y="6728655"/>
                  <a:pt x="3370997" y="6714698"/>
                </a:cubicBezTo>
                <a:cubicBezTo>
                  <a:pt x="3365371" y="6692194"/>
                  <a:pt x="3362381" y="6669103"/>
                  <a:pt x="3357349" y="6646459"/>
                </a:cubicBezTo>
                <a:cubicBezTo>
                  <a:pt x="3353280" y="6628149"/>
                  <a:pt x="3348250" y="6610065"/>
                  <a:pt x="3343701" y="6591868"/>
                </a:cubicBezTo>
                <a:cubicBezTo>
                  <a:pt x="3339152" y="6514531"/>
                  <a:pt x="3337762" y="6436943"/>
                  <a:pt x="3330053" y="6359856"/>
                </a:cubicBezTo>
                <a:cubicBezTo>
                  <a:pt x="3328622" y="6345541"/>
                  <a:pt x="3330741" y="6320108"/>
                  <a:pt x="3316405" y="6318913"/>
                </a:cubicBezTo>
                <a:cubicBezTo>
                  <a:pt x="3265719" y="6314689"/>
                  <a:pt x="3216322" y="6337110"/>
                  <a:pt x="3166280" y="6346209"/>
                </a:cubicBezTo>
                <a:cubicBezTo>
                  <a:pt x="3054582" y="6435567"/>
                  <a:pt x="3143732" y="6369243"/>
                  <a:pt x="3029803" y="6441743"/>
                </a:cubicBezTo>
                <a:cubicBezTo>
                  <a:pt x="2924663" y="6508650"/>
                  <a:pt x="2984113" y="6487284"/>
                  <a:pt x="2893325" y="6509982"/>
                </a:cubicBezTo>
                <a:cubicBezTo>
                  <a:pt x="2879677" y="6519080"/>
                  <a:pt x="2867458" y="6530816"/>
                  <a:pt x="2852382" y="6537277"/>
                </a:cubicBezTo>
                <a:cubicBezTo>
                  <a:pt x="2835142" y="6544666"/>
                  <a:pt x="2816101" y="6546856"/>
                  <a:pt x="2797791" y="6550925"/>
                </a:cubicBezTo>
                <a:cubicBezTo>
                  <a:pt x="2753423" y="6560785"/>
                  <a:pt x="2728005" y="6561337"/>
                  <a:pt x="2688608" y="6578221"/>
                </a:cubicBezTo>
                <a:cubicBezTo>
                  <a:pt x="2521111" y="6650004"/>
                  <a:pt x="2730145" y="6564277"/>
                  <a:pt x="2593074" y="6632812"/>
                </a:cubicBezTo>
                <a:cubicBezTo>
                  <a:pt x="2580207" y="6639246"/>
                  <a:pt x="2565779" y="6641910"/>
                  <a:pt x="2552131" y="6646459"/>
                </a:cubicBezTo>
                <a:cubicBezTo>
                  <a:pt x="2538483" y="6655558"/>
                  <a:pt x="2526264" y="6667294"/>
                  <a:pt x="2511188" y="6673755"/>
                </a:cubicBezTo>
                <a:cubicBezTo>
                  <a:pt x="2462500" y="6694622"/>
                  <a:pt x="2328873" y="6699014"/>
                  <a:pt x="2306471" y="6701051"/>
                </a:cubicBezTo>
                <a:cubicBezTo>
                  <a:pt x="2279176" y="6714699"/>
                  <a:pt x="2252755" y="6730257"/>
                  <a:pt x="2224585" y="6741994"/>
                </a:cubicBezTo>
                <a:cubicBezTo>
                  <a:pt x="2160654" y="6768632"/>
                  <a:pt x="2138693" y="6770090"/>
                  <a:pt x="2074459" y="6782937"/>
                </a:cubicBezTo>
                <a:cubicBezTo>
                  <a:pt x="2051713" y="6778388"/>
                  <a:pt x="2026360" y="6780798"/>
                  <a:pt x="2006220" y="6769289"/>
                </a:cubicBezTo>
                <a:cubicBezTo>
                  <a:pt x="1978731" y="6753581"/>
                  <a:pt x="1971227" y="6697554"/>
                  <a:pt x="1965277" y="6673755"/>
                </a:cubicBezTo>
                <a:cubicBezTo>
                  <a:pt x="1960728" y="6610065"/>
                  <a:pt x="2005920" y="6516295"/>
                  <a:pt x="1951629" y="6482686"/>
                </a:cubicBezTo>
                <a:cubicBezTo>
                  <a:pt x="1897397" y="6449114"/>
                  <a:pt x="1706410" y="6490787"/>
                  <a:pt x="1610435" y="6509982"/>
                </a:cubicBezTo>
                <a:cubicBezTo>
                  <a:pt x="1569317" y="6537394"/>
                  <a:pt x="1563383" y="6543795"/>
                  <a:pt x="1514901" y="6564573"/>
                </a:cubicBezTo>
                <a:cubicBezTo>
                  <a:pt x="1501678" y="6570240"/>
                  <a:pt x="1487606" y="6573672"/>
                  <a:pt x="1473958" y="6578221"/>
                </a:cubicBezTo>
                <a:cubicBezTo>
                  <a:pt x="1447861" y="6576357"/>
                  <a:pt x="1195647" y="6560157"/>
                  <a:pt x="1146411" y="6550925"/>
                </a:cubicBezTo>
                <a:cubicBezTo>
                  <a:pt x="1118132" y="6545623"/>
                  <a:pt x="1064525" y="6523630"/>
                  <a:pt x="1064525" y="6523630"/>
                </a:cubicBezTo>
                <a:cubicBezTo>
                  <a:pt x="768762" y="6550516"/>
                  <a:pt x="873144" y="6546915"/>
                  <a:pt x="395785" y="6523630"/>
                </a:cubicBezTo>
                <a:cubicBezTo>
                  <a:pt x="381416" y="6522929"/>
                  <a:pt x="368311" y="6515033"/>
                  <a:pt x="354841" y="6509982"/>
                </a:cubicBezTo>
                <a:cubicBezTo>
                  <a:pt x="331903" y="6501380"/>
                  <a:pt x="309349" y="6491785"/>
                  <a:pt x="286603" y="6482686"/>
                </a:cubicBezTo>
                <a:cubicBezTo>
                  <a:pt x="232012" y="6487235"/>
                  <a:pt x="175187" y="6480224"/>
                  <a:pt x="122829" y="6496334"/>
                </a:cubicBezTo>
                <a:cubicBezTo>
                  <a:pt x="109079" y="6500565"/>
                  <a:pt x="116905" y="6525140"/>
                  <a:pt x="109182" y="6537277"/>
                </a:cubicBezTo>
                <a:cubicBezTo>
                  <a:pt x="84758" y="6575657"/>
                  <a:pt x="27295" y="6646459"/>
                  <a:pt x="27295" y="6646459"/>
                </a:cubicBezTo>
                <a:cubicBezTo>
                  <a:pt x="31844" y="6691952"/>
                  <a:pt x="25319" y="6739970"/>
                  <a:pt x="40943" y="6782937"/>
                </a:cubicBezTo>
                <a:cubicBezTo>
                  <a:pt x="45859" y="6796457"/>
                  <a:pt x="67542" y="6797688"/>
                  <a:pt x="81886" y="6796585"/>
                </a:cubicBezTo>
                <a:cubicBezTo>
                  <a:pt x="128143" y="6793027"/>
                  <a:pt x="172871" y="6778388"/>
                  <a:pt x="218364" y="6769289"/>
                </a:cubicBezTo>
                <a:cubicBezTo>
                  <a:pt x="236561" y="6760191"/>
                  <a:pt x="254255" y="6750008"/>
                  <a:pt x="272955" y="6741994"/>
                </a:cubicBezTo>
                <a:cubicBezTo>
                  <a:pt x="286178" y="6736327"/>
                  <a:pt x="302664" y="6737333"/>
                  <a:pt x="313898" y="6728346"/>
                </a:cubicBezTo>
                <a:cubicBezTo>
                  <a:pt x="326706" y="6718099"/>
                  <a:pt x="332095" y="6701051"/>
                  <a:pt x="341194" y="6687403"/>
                </a:cubicBezTo>
                <a:cubicBezTo>
                  <a:pt x="345743" y="6673755"/>
                  <a:pt x="354841" y="6660845"/>
                  <a:pt x="354841" y="6646459"/>
                </a:cubicBezTo>
                <a:cubicBezTo>
                  <a:pt x="354841" y="6599900"/>
                  <a:pt x="329209" y="6570373"/>
                  <a:pt x="300250" y="6537277"/>
                </a:cubicBezTo>
                <a:cubicBezTo>
                  <a:pt x="283304" y="6517910"/>
                  <a:pt x="261735" y="6502781"/>
                  <a:pt x="245659" y="6482686"/>
                </a:cubicBezTo>
                <a:cubicBezTo>
                  <a:pt x="225166" y="6457070"/>
                  <a:pt x="191068" y="6400800"/>
                  <a:pt x="191068" y="6400800"/>
                </a:cubicBezTo>
                <a:cubicBezTo>
                  <a:pt x="186519" y="6382603"/>
                  <a:pt x="184006" y="6363772"/>
                  <a:pt x="177420" y="6346209"/>
                </a:cubicBezTo>
                <a:cubicBezTo>
                  <a:pt x="170277" y="6327160"/>
                  <a:pt x="156559" y="6310919"/>
                  <a:pt x="150125" y="6291618"/>
                </a:cubicBezTo>
                <a:cubicBezTo>
                  <a:pt x="138262" y="6256029"/>
                  <a:pt x="122829" y="6182436"/>
                  <a:pt x="122829" y="6182436"/>
                </a:cubicBezTo>
                <a:cubicBezTo>
                  <a:pt x="118280" y="6136943"/>
                  <a:pt x="117607" y="6090894"/>
                  <a:pt x="109182" y="6045958"/>
                </a:cubicBezTo>
                <a:cubicBezTo>
                  <a:pt x="103880" y="6017679"/>
                  <a:pt x="81886" y="5964071"/>
                  <a:pt x="81886" y="5964071"/>
                </a:cubicBezTo>
                <a:cubicBezTo>
                  <a:pt x="86435" y="5886734"/>
                  <a:pt x="88520" y="5809212"/>
                  <a:pt x="95534" y="5732059"/>
                </a:cubicBezTo>
                <a:cubicBezTo>
                  <a:pt x="102719" y="5653026"/>
                  <a:pt x="107605" y="5683773"/>
                  <a:pt x="122829" y="5622877"/>
                </a:cubicBezTo>
                <a:cubicBezTo>
                  <a:pt x="128455" y="5600373"/>
                  <a:pt x="131928" y="5577385"/>
                  <a:pt x="136477" y="5554639"/>
                </a:cubicBezTo>
                <a:cubicBezTo>
                  <a:pt x="131928" y="5513696"/>
                  <a:pt x="135856" y="5470890"/>
                  <a:pt x="122829" y="5431809"/>
                </a:cubicBezTo>
                <a:cubicBezTo>
                  <a:pt x="112455" y="5400687"/>
                  <a:pt x="68238" y="5349922"/>
                  <a:pt x="68238" y="5349922"/>
                </a:cubicBezTo>
                <a:cubicBezTo>
                  <a:pt x="77854" y="5244151"/>
                  <a:pt x="59430" y="5205523"/>
                  <a:pt x="122829" y="5131558"/>
                </a:cubicBezTo>
                <a:cubicBezTo>
                  <a:pt x="133504" y="5119104"/>
                  <a:pt x="150125" y="5113361"/>
                  <a:pt x="163773" y="5104262"/>
                </a:cubicBezTo>
                <a:cubicBezTo>
                  <a:pt x="141027" y="5067868"/>
                  <a:pt x="121284" y="5029414"/>
                  <a:pt x="95534" y="4995080"/>
                </a:cubicBezTo>
                <a:cubicBezTo>
                  <a:pt x="44749" y="4927367"/>
                  <a:pt x="67209" y="4959415"/>
                  <a:pt x="27295" y="4899546"/>
                </a:cubicBezTo>
                <a:cubicBezTo>
                  <a:pt x="22857" y="4877355"/>
                  <a:pt x="0" y="4766888"/>
                  <a:pt x="0" y="4749421"/>
                </a:cubicBezTo>
                <a:cubicBezTo>
                  <a:pt x="0" y="4699173"/>
                  <a:pt x="4915" y="4648779"/>
                  <a:pt x="13647" y="4599295"/>
                </a:cubicBezTo>
                <a:cubicBezTo>
                  <a:pt x="23161" y="4545382"/>
                  <a:pt x="57087" y="4473969"/>
                  <a:pt x="95534" y="4435522"/>
                </a:cubicBezTo>
                <a:lnTo>
                  <a:pt x="136477" y="4394579"/>
                </a:lnTo>
                <a:cubicBezTo>
                  <a:pt x="141026" y="4380931"/>
                  <a:pt x="143691" y="4366503"/>
                  <a:pt x="150125" y="4353636"/>
                </a:cubicBezTo>
                <a:cubicBezTo>
                  <a:pt x="157460" y="4338965"/>
                  <a:pt x="177420" y="4329095"/>
                  <a:pt x="177420" y="4312692"/>
                </a:cubicBezTo>
                <a:cubicBezTo>
                  <a:pt x="177420" y="4252856"/>
                  <a:pt x="163830" y="4193516"/>
                  <a:pt x="150125" y="4135271"/>
                </a:cubicBezTo>
                <a:cubicBezTo>
                  <a:pt x="145465" y="4115467"/>
                  <a:pt x="130843" y="4099380"/>
                  <a:pt x="122829" y="4080680"/>
                </a:cubicBezTo>
                <a:cubicBezTo>
                  <a:pt x="117162" y="4067457"/>
                  <a:pt x="113731" y="4053385"/>
                  <a:pt x="109182" y="4039737"/>
                </a:cubicBezTo>
                <a:cubicBezTo>
                  <a:pt x="111024" y="4008422"/>
                  <a:pt x="103342" y="3796017"/>
                  <a:pt x="150125" y="3725839"/>
                </a:cubicBezTo>
                <a:lnTo>
                  <a:pt x="177420" y="3684895"/>
                </a:lnTo>
                <a:cubicBezTo>
                  <a:pt x="190079" y="3621600"/>
                  <a:pt x="201155" y="3611713"/>
                  <a:pt x="177420" y="3548418"/>
                </a:cubicBezTo>
                <a:cubicBezTo>
                  <a:pt x="171661" y="3533060"/>
                  <a:pt x="156787" y="3522463"/>
                  <a:pt x="150125" y="3507474"/>
                </a:cubicBezTo>
                <a:cubicBezTo>
                  <a:pt x="138440" y="3481182"/>
                  <a:pt x="122829" y="3425588"/>
                  <a:pt x="122829" y="3425588"/>
                </a:cubicBezTo>
                <a:cubicBezTo>
                  <a:pt x="131304" y="3332359"/>
                  <a:pt x="129980" y="3287804"/>
                  <a:pt x="150125" y="3207224"/>
                </a:cubicBezTo>
                <a:cubicBezTo>
                  <a:pt x="153614" y="3193267"/>
                  <a:pt x="159224" y="3179928"/>
                  <a:pt x="163773" y="3166280"/>
                </a:cubicBezTo>
                <a:cubicBezTo>
                  <a:pt x="130738" y="3067178"/>
                  <a:pt x="178036" y="3194683"/>
                  <a:pt x="109182" y="3070746"/>
                </a:cubicBezTo>
                <a:cubicBezTo>
                  <a:pt x="97284" y="3049330"/>
                  <a:pt x="92842" y="3024419"/>
                  <a:pt x="81886" y="3002507"/>
                </a:cubicBezTo>
                <a:cubicBezTo>
                  <a:pt x="70023" y="2978781"/>
                  <a:pt x="54591" y="2957014"/>
                  <a:pt x="40943" y="2934268"/>
                </a:cubicBezTo>
                <a:cubicBezTo>
                  <a:pt x="45492" y="2856931"/>
                  <a:pt x="43635" y="2778948"/>
                  <a:pt x="54591" y="2702256"/>
                </a:cubicBezTo>
                <a:cubicBezTo>
                  <a:pt x="57468" y="2682116"/>
                  <a:pt x="73872" y="2666365"/>
                  <a:pt x="81886" y="2647665"/>
                </a:cubicBezTo>
                <a:cubicBezTo>
                  <a:pt x="100977" y="2603119"/>
                  <a:pt x="90502" y="2597389"/>
                  <a:pt x="122829" y="2552131"/>
                </a:cubicBezTo>
                <a:cubicBezTo>
                  <a:pt x="134047" y="2536425"/>
                  <a:pt x="151417" y="2526015"/>
                  <a:pt x="163773" y="2511188"/>
                </a:cubicBezTo>
                <a:cubicBezTo>
                  <a:pt x="193168" y="2475914"/>
                  <a:pt x="191038" y="2470335"/>
                  <a:pt x="204716" y="2429301"/>
                </a:cubicBezTo>
                <a:cubicBezTo>
                  <a:pt x="200167" y="2370161"/>
                  <a:pt x="207363" y="2308913"/>
                  <a:pt x="191068" y="2251880"/>
                </a:cubicBezTo>
                <a:cubicBezTo>
                  <a:pt x="187116" y="2238048"/>
                  <a:pt x="160297" y="2248405"/>
                  <a:pt x="150125" y="2238233"/>
                </a:cubicBezTo>
                <a:cubicBezTo>
                  <a:pt x="135739" y="2223847"/>
                  <a:pt x="131928" y="2201839"/>
                  <a:pt x="122829" y="2183642"/>
                </a:cubicBezTo>
                <a:cubicBezTo>
                  <a:pt x="102340" y="1999228"/>
                  <a:pt x="95386" y="1993902"/>
                  <a:pt x="122829" y="1746913"/>
                </a:cubicBezTo>
                <a:cubicBezTo>
                  <a:pt x="125076" y="1726692"/>
                  <a:pt x="141026" y="1710519"/>
                  <a:pt x="150125" y="1692322"/>
                </a:cubicBezTo>
                <a:cubicBezTo>
                  <a:pt x="156946" y="1651395"/>
                  <a:pt x="167039" y="1564592"/>
                  <a:pt x="191068" y="1528549"/>
                </a:cubicBezTo>
                <a:lnTo>
                  <a:pt x="218364" y="1487606"/>
                </a:lnTo>
                <a:cubicBezTo>
                  <a:pt x="229600" y="1431422"/>
                  <a:pt x="247383" y="1381870"/>
                  <a:pt x="218364" y="1323833"/>
                </a:cubicBezTo>
                <a:cubicBezTo>
                  <a:pt x="211930" y="1310966"/>
                  <a:pt x="191068" y="1314734"/>
                  <a:pt x="177420" y="1310185"/>
                </a:cubicBezTo>
                <a:cubicBezTo>
                  <a:pt x="163772" y="1301086"/>
                  <a:pt x="148075" y="1294487"/>
                  <a:pt x="136477" y="1282889"/>
                </a:cubicBezTo>
                <a:cubicBezTo>
                  <a:pt x="54712" y="1201122"/>
                  <a:pt x="116669" y="1032342"/>
                  <a:pt x="122829" y="955343"/>
                </a:cubicBezTo>
                <a:cubicBezTo>
                  <a:pt x="124633" y="932794"/>
                  <a:pt x="142305" y="883267"/>
                  <a:pt x="150125" y="859809"/>
                </a:cubicBezTo>
                <a:cubicBezTo>
                  <a:pt x="133571" y="694268"/>
                  <a:pt x="123271" y="660957"/>
                  <a:pt x="150125" y="464024"/>
                </a:cubicBezTo>
                <a:cubicBezTo>
                  <a:pt x="152341" y="447772"/>
                  <a:pt x="167886" y="436427"/>
                  <a:pt x="177420" y="423080"/>
                </a:cubicBezTo>
                <a:cubicBezTo>
                  <a:pt x="190641" y="404570"/>
                  <a:pt x="205320" y="387124"/>
                  <a:pt x="218364" y="368489"/>
                </a:cubicBezTo>
                <a:cubicBezTo>
                  <a:pt x="276006" y="286145"/>
                  <a:pt x="263391" y="305731"/>
                  <a:pt x="300250" y="232012"/>
                </a:cubicBezTo>
                <a:cubicBezTo>
                  <a:pt x="295701" y="195618"/>
                  <a:pt x="304415" y="154892"/>
                  <a:pt x="286603" y="122830"/>
                </a:cubicBezTo>
                <a:cubicBezTo>
                  <a:pt x="277494" y="106433"/>
                  <a:pt x="250768" y="109182"/>
                  <a:pt x="232011" y="109182"/>
                </a:cubicBezTo>
                <a:cubicBezTo>
                  <a:pt x="190816" y="109182"/>
                  <a:pt x="150125" y="118281"/>
                  <a:pt x="109182" y="122830"/>
                </a:cubicBezTo>
                <a:cubicBezTo>
                  <a:pt x="123577" y="209203"/>
                  <a:pt x="122829" y="177044"/>
                  <a:pt x="122829" y="218364"/>
                </a:cubicBezTo>
              </a:path>
            </a:pathLst>
          </a:custGeom>
          <a:solidFill>
            <a:srgbClr val="002060"/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1"/>
            <a:ext cx="6649720" cy="38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খোদা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হা</a:t>
            </a:r>
            <a:r>
              <a:rPr lang="bn-BD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ফে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</a:t>
            </a:r>
            <a:b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সবাই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থেকো</a:t>
            </a:r>
            <a:r>
              <a:rPr lang="bn-BD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84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6083823" cy="30419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19175" y="2213741"/>
            <a:ext cx="2310765" cy="3158359"/>
            <a:chOff x="1019175" y="2213741"/>
            <a:chExt cx="2310765" cy="3158359"/>
          </a:xfrm>
        </p:grpSpPr>
        <p:sp>
          <p:nvSpPr>
            <p:cNvPr id="3" name="Oval 2"/>
            <p:cNvSpPr/>
            <p:nvPr/>
          </p:nvSpPr>
          <p:spPr>
            <a:xfrm>
              <a:off x="1491600" y="221374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200" b="1" ker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19175" y="3333750"/>
              <a:ext cx="1924050" cy="20383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96759">
            <a:off x="223830" y="5232080"/>
            <a:ext cx="647700" cy="619125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49489">
            <a:off x="1544638" y="4835524"/>
            <a:ext cx="600075" cy="857250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75" y="5078412"/>
            <a:ext cx="1390650" cy="63817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4216400"/>
            <a:ext cx="2247900" cy="2107466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1143850" y="1890600"/>
            <a:ext cx="2140971" cy="4924649"/>
            <a:chOff x="1036318" y="1802726"/>
            <a:chExt cx="2140971" cy="4924649"/>
          </a:xfrm>
          <a:noFill/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2729">
              <a:off x="2024764" y="1802726"/>
              <a:ext cx="1152525" cy="2619375"/>
            </a:xfrm>
            <a:prstGeom prst="rect">
              <a:avLst/>
            </a:prstGeom>
            <a:grpFill/>
          </p:spPr>
        </p:pic>
        <p:sp>
          <p:nvSpPr>
            <p:cNvPr id="12" name="Rectangle 11"/>
            <p:cNvSpPr/>
            <p:nvPr/>
          </p:nvSpPr>
          <p:spPr>
            <a:xfrm>
              <a:off x="1036318" y="4312198"/>
              <a:ext cx="977276" cy="2415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1521051" y="1841876"/>
            <a:ext cx="1200150" cy="4628255"/>
            <a:chOff x="1662774" y="1720289"/>
            <a:chExt cx="1200150" cy="4628255"/>
          </a:xfrm>
          <a:noFill/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25343">
              <a:off x="1662774" y="1720289"/>
              <a:ext cx="1200150" cy="2533650"/>
            </a:xfrm>
            <a:prstGeom prst="rect">
              <a:avLst/>
            </a:prstGeom>
            <a:grpFill/>
            <a:extLst>
              <a:ext uri="{53640926-AAD7-44D8-BBD7-CCE9431645EC}">
                <a14:shadowObscured xmlns="" xmlns:a14="http://schemas.microsoft.com/office/drawing/2010/main" val="1"/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715572" y="3979804"/>
              <a:ext cx="722839" cy="23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58432">
            <a:off x="1184276" y="5313363"/>
            <a:ext cx="647700" cy="619125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pic>
        <p:nvPicPr>
          <p:cNvPr id="17" name="14_Along the Way_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839200" y="7073900"/>
            <a:ext cx="304800" cy="3048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25400" y="0"/>
            <a:ext cx="177800" cy="68580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0" y="1828800"/>
            <a:ext cx="28956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124200" y="3135868"/>
            <a:ext cx="5715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মোঃ সিরাজুল ইসলাম </a:t>
            </a:r>
            <a:endParaRPr lang="bn-BD" sz="3600" b="1" dirty="0">
              <a:latin typeface="SutonnyOMJ" pitchFamily="2" charset="0"/>
              <a:cs typeface="SutonnyOMJ" pitchFamily="2" charset="0"/>
            </a:endParaRPr>
          </a:p>
          <a:p>
            <a:pPr algn="ctr" eaLnBrk="1" hangingPunct="1"/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সহ</a:t>
            </a:r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ঃ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(শারীরিক শিক্ষা)</a:t>
            </a:r>
          </a:p>
          <a:p>
            <a:pPr algn="ctr" eaLnBrk="1" hangingPunct="1"/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কোমরপুর দাখিল মাদরাসা, দেবহাটা,সাতক্ষীরা।</a:t>
            </a:r>
          </a:p>
          <a:p>
            <a:pPr algn="ctr" eaLnBrk="1" hangingPunct="1"/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মোবাইল নং- ০১৭২৫৭১৪৫৫২</a:t>
            </a:r>
          </a:p>
          <a:p>
            <a:pPr algn="ctr" eaLnBrk="1" hangingPunct="1"/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ই-মেইলঃ 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  <a:hlinkClick r:id="rId14"/>
              </a:rPr>
              <a:t>siisamoti@gmail.com</a:t>
            </a:r>
            <a:endParaRPr lang="en-US" sz="3200" b="1" dirty="0" smtClean="0">
              <a:latin typeface="SutonnyOMJ" pitchFamily="2" charset="0"/>
              <a:cs typeface="SutonnyOMJ" pitchFamily="2" charset="0"/>
            </a:endParaRPr>
          </a:p>
          <a:p>
            <a:pPr algn="ctr" eaLnBrk="1" hangingPunct="1"/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তাং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- ১৬/০১/১৯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ইং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b="1" dirty="0" smtClean="0">
              <a:latin typeface="SutonnyOMJ" pitchFamily="2" charset="0"/>
              <a:cs typeface="SutonnyOMJ" pitchFamily="2" charset="0"/>
            </a:endParaRPr>
          </a:p>
          <a:p>
            <a:pPr algn="ctr" eaLnBrk="1" hangingPunct="1"/>
            <a:endParaRPr lang="bn-BD" sz="2000" b="1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0" y="152400"/>
            <a:ext cx="1981200" cy="1905000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317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2000" decel="2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8" presetClass="emph" presetSubtype="0" accel="10000" decel="3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27939" y="40943"/>
            <a:ext cx="9171939" cy="6823881"/>
          </a:xfrm>
          <a:custGeom>
            <a:avLst/>
            <a:gdLst>
              <a:gd name="connsiteX0" fmla="*/ 137121 w 9171939"/>
              <a:gd name="connsiteY0" fmla="*/ 95535 h 6823881"/>
              <a:gd name="connsiteX1" fmla="*/ 300894 w 9171939"/>
              <a:gd name="connsiteY1" fmla="*/ 109182 h 6823881"/>
              <a:gd name="connsiteX2" fmla="*/ 396429 w 9171939"/>
              <a:gd name="connsiteY2" fmla="*/ 136478 h 6823881"/>
              <a:gd name="connsiteX3" fmla="*/ 437372 w 9171939"/>
              <a:gd name="connsiteY3" fmla="*/ 163773 h 6823881"/>
              <a:gd name="connsiteX4" fmla="*/ 519258 w 9171939"/>
              <a:gd name="connsiteY4" fmla="*/ 177421 h 6823881"/>
              <a:gd name="connsiteX5" fmla="*/ 573849 w 9171939"/>
              <a:gd name="connsiteY5" fmla="*/ 191069 h 6823881"/>
              <a:gd name="connsiteX6" fmla="*/ 628440 w 9171939"/>
              <a:gd name="connsiteY6" fmla="*/ 177421 h 6823881"/>
              <a:gd name="connsiteX7" fmla="*/ 710327 w 9171939"/>
              <a:gd name="connsiteY7" fmla="*/ 122830 h 6823881"/>
              <a:gd name="connsiteX8" fmla="*/ 751270 w 9171939"/>
              <a:gd name="connsiteY8" fmla="*/ 81887 h 6823881"/>
              <a:gd name="connsiteX9" fmla="*/ 792214 w 9171939"/>
              <a:gd name="connsiteY9" fmla="*/ 68239 h 6823881"/>
              <a:gd name="connsiteX10" fmla="*/ 1065169 w 9171939"/>
              <a:gd name="connsiteY10" fmla="*/ 81887 h 6823881"/>
              <a:gd name="connsiteX11" fmla="*/ 1297181 w 9171939"/>
              <a:gd name="connsiteY11" fmla="*/ 95535 h 6823881"/>
              <a:gd name="connsiteX12" fmla="*/ 1392715 w 9171939"/>
              <a:gd name="connsiteY12" fmla="*/ 191069 h 6823881"/>
              <a:gd name="connsiteX13" fmla="*/ 1529193 w 9171939"/>
              <a:gd name="connsiteY13" fmla="*/ 272956 h 6823881"/>
              <a:gd name="connsiteX14" fmla="*/ 1583784 w 9171939"/>
              <a:gd name="connsiteY14" fmla="*/ 286603 h 6823881"/>
              <a:gd name="connsiteX15" fmla="*/ 1679318 w 9171939"/>
              <a:gd name="connsiteY15" fmla="*/ 259308 h 6823881"/>
              <a:gd name="connsiteX16" fmla="*/ 1747557 w 9171939"/>
              <a:gd name="connsiteY16" fmla="*/ 204717 h 6823881"/>
              <a:gd name="connsiteX17" fmla="*/ 1761205 w 9171939"/>
              <a:gd name="connsiteY17" fmla="*/ 163773 h 6823881"/>
              <a:gd name="connsiteX18" fmla="*/ 1802148 w 9171939"/>
              <a:gd name="connsiteY18" fmla="*/ 150126 h 6823881"/>
              <a:gd name="connsiteX19" fmla="*/ 1829443 w 9171939"/>
              <a:gd name="connsiteY19" fmla="*/ 109182 h 6823881"/>
              <a:gd name="connsiteX20" fmla="*/ 1870387 w 9171939"/>
              <a:gd name="connsiteY20" fmla="*/ 81887 h 6823881"/>
              <a:gd name="connsiteX21" fmla="*/ 2006864 w 9171939"/>
              <a:gd name="connsiteY21" fmla="*/ 40944 h 6823881"/>
              <a:gd name="connsiteX22" fmla="*/ 2116046 w 9171939"/>
              <a:gd name="connsiteY22" fmla="*/ 0 h 6823881"/>
              <a:gd name="connsiteX23" fmla="*/ 2170638 w 9171939"/>
              <a:gd name="connsiteY23" fmla="*/ 13648 h 6823881"/>
              <a:gd name="connsiteX24" fmla="*/ 2279820 w 9171939"/>
              <a:gd name="connsiteY24" fmla="*/ 68239 h 6823881"/>
              <a:gd name="connsiteX25" fmla="*/ 2334411 w 9171939"/>
              <a:gd name="connsiteY25" fmla="*/ 95535 h 6823881"/>
              <a:gd name="connsiteX26" fmla="*/ 2457240 w 9171939"/>
              <a:gd name="connsiteY26" fmla="*/ 122830 h 6823881"/>
              <a:gd name="connsiteX27" fmla="*/ 2552775 w 9171939"/>
              <a:gd name="connsiteY27" fmla="*/ 136478 h 6823881"/>
              <a:gd name="connsiteX28" fmla="*/ 2921264 w 9171939"/>
              <a:gd name="connsiteY28" fmla="*/ 122830 h 6823881"/>
              <a:gd name="connsiteX29" fmla="*/ 3180572 w 9171939"/>
              <a:gd name="connsiteY29" fmla="*/ 150126 h 6823881"/>
              <a:gd name="connsiteX30" fmla="*/ 3235163 w 9171939"/>
              <a:gd name="connsiteY30" fmla="*/ 163773 h 6823881"/>
              <a:gd name="connsiteX31" fmla="*/ 3603652 w 9171939"/>
              <a:gd name="connsiteY31" fmla="*/ 177421 h 6823881"/>
              <a:gd name="connsiteX32" fmla="*/ 3671891 w 9171939"/>
              <a:gd name="connsiteY32" fmla="*/ 204717 h 6823881"/>
              <a:gd name="connsiteX33" fmla="*/ 3753778 w 9171939"/>
              <a:gd name="connsiteY33" fmla="*/ 218364 h 6823881"/>
              <a:gd name="connsiteX34" fmla="*/ 3822017 w 9171939"/>
              <a:gd name="connsiteY34" fmla="*/ 232012 h 6823881"/>
              <a:gd name="connsiteX35" fmla="*/ 4108620 w 9171939"/>
              <a:gd name="connsiteY35" fmla="*/ 204717 h 6823881"/>
              <a:gd name="connsiteX36" fmla="*/ 4190506 w 9171939"/>
              <a:gd name="connsiteY36" fmla="*/ 150126 h 6823881"/>
              <a:gd name="connsiteX37" fmla="*/ 4367927 w 9171939"/>
              <a:gd name="connsiteY37" fmla="*/ 122830 h 6823881"/>
              <a:gd name="connsiteX38" fmla="*/ 4463461 w 9171939"/>
              <a:gd name="connsiteY38" fmla="*/ 81887 h 6823881"/>
              <a:gd name="connsiteX39" fmla="*/ 4545348 w 9171939"/>
              <a:gd name="connsiteY39" fmla="*/ 54591 h 6823881"/>
              <a:gd name="connsiteX40" fmla="*/ 4681826 w 9171939"/>
              <a:gd name="connsiteY40" fmla="*/ 68239 h 6823881"/>
              <a:gd name="connsiteX41" fmla="*/ 4750064 w 9171939"/>
              <a:gd name="connsiteY41" fmla="*/ 95535 h 6823881"/>
              <a:gd name="connsiteX42" fmla="*/ 4913838 w 9171939"/>
              <a:gd name="connsiteY42" fmla="*/ 136478 h 6823881"/>
              <a:gd name="connsiteX43" fmla="*/ 4982076 w 9171939"/>
              <a:gd name="connsiteY43" fmla="*/ 163773 h 6823881"/>
              <a:gd name="connsiteX44" fmla="*/ 5036667 w 9171939"/>
              <a:gd name="connsiteY44" fmla="*/ 177421 h 6823881"/>
              <a:gd name="connsiteX45" fmla="*/ 5159497 w 9171939"/>
              <a:gd name="connsiteY45" fmla="*/ 245660 h 6823881"/>
              <a:gd name="connsiteX46" fmla="*/ 5227736 w 9171939"/>
              <a:gd name="connsiteY46" fmla="*/ 286603 h 6823881"/>
              <a:gd name="connsiteX47" fmla="*/ 5309623 w 9171939"/>
              <a:gd name="connsiteY47" fmla="*/ 354842 h 6823881"/>
              <a:gd name="connsiteX48" fmla="*/ 5350566 w 9171939"/>
              <a:gd name="connsiteY48" fmla="*/ 341194 h 6823881"/>
              <a:gd name="connsiteX49" fmla="*/ 5473396 w 9171939"/>
              <a:gd name="connsiteY49" fmla="*/ 245660 h 6823881"/>
              <a:gd name="connsiteX50" fmla="*/ 5527987 w 9171939"/>
              <a:gd name="connsiteY50" fmla="*/ 204717 h 6823881"/>
              <a:gd name="connsiteX51" fmla="*/ 5623521 w 9171939"/>
              <a:gd name="connsiteY51" fmla="*/ 150126 h 6823881"/>
              <a:gd name="connsiteX52" fmla="*/ 5664464 w 9171939"/>
              <a:gd name="connsiteY52" fmla="*/ 122830 h 6823881"/>
              <a:gd name="connsiteX53" fmla="*/ 5923772 w 9171939"/>
              <a:gd name="connsiteY53" fmla="*/ 136478 h 6823881"/>
              <a:gd name="connsiteX54" fmla="*/ 6360500 w 9171939"/>
              <a:gd name="connsiteY54" fmla="*/ 150126 h 6823881"/>
              <a:gd name="connsiteX55" fmla="*/ 6442387 w 9171939"/>
              <a:gd name="connsiteY55" fmla="*/ 177421 h 6823881"/>
              <a:gd name="connsiteX56" fmla="*/ 6496978 w 9171939"/>
              <a:gd name="connsiteY56" fmla="*/ 191069 h 6823881"/>
              <a:gd name="connsiteX57" fmla="*/ 6606160 w 9171939"/>
              <a:gd name="connsiteY57" fmla="*/ 272956 h 6823881"/>
              <a:gd name="connsiteX58" fmla="*/ 6742638 w 9171939"/>
              <a:gd name="connsiteY58" fmla="*/ 300251 h 6823881"/>
              <a:gd name="connsiteX59" fmla="*/ 6824524 w 9171939"/>
              <a:gd name="connsiteY59" fmla="*/ 286603 h 6823881"/>
              <a:gd name="connsiteX60" fmla="*/ 6879115 w 9171939"/>
              <a:gd name="connsiteY60" fmla="*/ 272956 h 6823881"/>
              <a:gd name="connsiteX61" fmla="*/ 7001945 w 9171939"/>
              <a:gd name="connsiteY61" fmla="*/ 136478 h 6823881"/>
              <a:gd name="connsiteX62" fmla="*/ 7261252 w 9171939"/>
              <a:gd name="connsiteY62" fmla="*/ 191069 h 6823881"/>
              <a:gd name="connsiteX63" fmla="*/ 7370435 w 9171939"/>
              <a:gd name="connsiteY63" fmla="*/ 245660 h 6823881"/>
              <a:gd name="connsiteX64" fmla="*/ 7452321 w 9171939"/>
              <a:gd name="connsiteY64" fmla="*/ 300251 h 6823881"/>
              <a:gd name="connsiteX65" fmla="*/ 7602446 w 9171939"/>
              <a:gd name="connsiteY65" fmla="*/ 382138 h 6823881"/>
              <a:gd name="connsiteX66" fmla="*/ 7670685 w 9171939"/>
              <a:gd name="connsiteY66" fmla="*/ 409433 h 6823881"/>
              <a:gd name="connsiteX67" fmla="*/ 7752572 w 9171939"/>
              <a:gd name="connsiteY67" fmla="*/ 423081 h 6823881"/>
              <a:gd name="connsiteX68" fmla="*/ 7793515 w 9171939"/>
              <a:gd name="connsiteY68" fmla="*/ 436729 h 6823881"/>
              <a:gd name="connsiteX69" fmla="*/ 8148357 w 9171939"/>
              <a:gd name="connsiteY69" fmla="*/ 423081 h 6823881"/>
              <a:gd name="connsiteX70" fmla="*/ 8202948 w 9171939"/>
              <a:gd name="connsiteY70" fmla="*/ 395785 h 6823881"/>
              <a:gd name="connsiteX71" fmla="*/ 8339426 w 9171939"/>
              <a:gd name="connsiteY71" fmla="*/ 232012 h 6823881"/>
              <a:gd name="connsiteX72" fmla="*/ 8421312 w 9171939"/>
              <a:gd name="connsiteY72" fmla="*/ 163773 h 6823881"/>
              <a:gd name="connsiteX73" fmla="*/ 8544142 w 9171939"/>
              <a:gd name="connsiteY73" fmla="*/ 259308 h 6823881"/>
              <a:gd name="connsiteX74" fmla="*/ 8598733 w 9171939"/>
              <a:gd name="connsiteY74" fmla="*/ 300251 h 6823881"/>
              <a:gd name="connsiteX75" fmla="*/ 8762506 w 9171939"/>
              <a:gd name="connsiteY75" fmla="*/ 341194 h 6823881"/>
              <a:gd name="connsiteX76" fmla="*/ 8939927 w 9171939"/>
              <a:gd name="connsiteY76" fmla="*/ 327547 h 6823881"/>
              <a:gd name="connsiteX77" fmla="*/ 8926279 w 9171939"/>
              <a:gd name="connsiteY77" fmla="*/ 245660 h 6823881"/>
              <a:gd name="connsiteX78" fmla="*/ 8871688 w 9171939"/>
              <a:gd name="connsiteY78" fmla="*/ 286603 h 6823881"/>
              <a:gd name="connsiteX79" fmla="*/ 8898984 w 9171939"/>
              <a:gd name="connsiteY79" fmla="*/ 450376 h 6823881"/>
              <a:gd name="connsiteX80" fmla="*/ 8926279 w 9171939"/>
              <a:gd name="connsiteY80" fmla="*/ 559558 h 6823881"/>
              <a:gd name="connsiteX81" fmla="*/ 8980870 w 9171939"/>
              <a:gd name="connsiteY81" fmla="*/ 668741 h 6823881"/>
              <a:gd name="connsiteX82" fmla="*/ 9021814 w 9171939"/>
              <a:gd name="connsiteY82" fmla="*/ 696036 h 6823881"/>
              <a:gd name="connsiteX83" fmla="*/ 8994518 w 9171939"/>
              <a:gd name="connsiteY83" fmla="*/ 832514 h 6823881"/>
              <a:gd name="connsiteX84" fmla="*/ 8967223 w 9171939"/>
              <a:gd name="connsiteY84" fmla="*/ 887105 h 6823881"/>
              <a:gd name="connsiteX85" fmla="*/ 8953575 w 9171939"/>
              <a:gd name="connsiteY85" fmla="*/ 928048 h 6823881"/>
              <a:gd name="connsiteX86" fmla="*/ 8926279 w 9171939"/>
              <a:gd name="connsiteY86" fmla="*/ 996287 h 6823881"/>
              <a:gd name="connsiteX87" fmla="*/ 8953575 w 9171939"/>
              <a:gd name="connsiteY87" fmla="*/ 1351129 h 6823881"/>
              <a:gd name="connsiteX88" fmla="*/ 9021814 w 9171939"/>
              <a:gd name="connsiteY88" fmla="*/ 1405720 h 6823881"/>
              <a:gd name="connsiteX89" fmla="*/ 9076405 w 9171939"/>
              <a:gd name="connsiteY89" fmla="*/ 1433015 h 6823881"/>
              <a:gd name="connsiteX90" fmla="*/ 9144643 w 9171939"/>
              <a:gd name="connsiteY90" fmla="*/ 1460311 h 6823881"/>
              <a:gd name="connsiteX91" fmla="*/ 9117348 w 9171939"/>
              <a:gd name="connsiteY91" fmla="*/ 1542197 h 6823881"/>
              <a:gd name="connsiteX92" fmla="*/ 9062757 w 9171939"/>
              <a:gd name="connsiteY92" fmla="*/ 1610436 h 6823881"/>
              <a:gd name="connsiteX93" fmla="*/ 8926279 w 9171939"/>
              <a:gd name="connsiteY93" fmla="*/ 1760561 h 6823881"/>
              <a:gd name="connsiteX94" fmla="*/ 8898984 w 9171939"/>
              <a:gd name="connsiteY94" fmla="*/ 1937982 h 6823881"/>
              <a:gd name="connsiteX95" fmla="*/ 8912632 w 9171939"/>
              <a:gd name="connsiteY95" fmla="*/ 2197290 h 6823881"/>
              <a:gd name="connsiteX96" fmla="*/ 8926279 w 9171939"/>
              <a:gd name="connsiteY96" fmla="*/ 2238233 h 6823881"/>
              <a:gd name="connsiteX97" fmla="*/ 8939927 w 9171939"/>
              <a:gd name="connsiteY97" fmla="*/ 2511188 h 6823881"/>
              <a:gd name="connsiteX98" fmla="*/ 8980870 w 9171939"/>
              <a:gd name="connsiteY98" fmla="*/ 2620370 h 6823881"/>
              <a:gd name="connsiteX99" fmla="*/ 9008166 w 9171939"/>
              <a:gd name="connsiteY99" fmla="*/ 2702257 h 6823881"/>
              <a:gd name="connsiteX100" fmla="*/ 9076405 w 9171939"/>
              <a:gd name="connsiteY100" fmla="*/ 2784144 h 6823881"/>
              <a:gd name="connsiteX101" fmla="*/ 9090052 w 9171939"/>
              <a:gd name="connsiteY101" fmla="*/ 2825087 h 6823881"/>
              <a:gd name="connsiteX102" fmla="*/ 9076405 w 9171939"/>
              <a:gd name="connsiteY102" fmla="*/ 2866030 h 6823881"/>
              <a:gd name="connsiteX103" fmla="*/ 9062757 w 9171939"/>
              <a:gd name="connsiteY103" fmla="*/ 2920621 h 6823881"/>
              <a:gd name="connsiteX104" fmla="*/ 9035461 w 9171939"/>
              <a:gd name="connsiteY104" fmla="*/ 3370997 h 6823881"/>
              <a:gd name="connsiteX105" fmla="*/ 9021814 w 9171939"/>
              <a:gd name="connsiteY105" fmla="*/ 3480179 h 6823881"/>
              <a:gd name="connsiteX106" fmla="*/ 8994518 w 9171939"/>
              <a:gd name="connsiteY106" fmla="*/ 3548418 h 6823881"/>
              <a:gd name="connsiteX107" fmla="*/ 8980870 w 9171939"/>
              <a:gd name="connsiteY107" fmla="*/ 3589361 h 6823881"/>
              <a:gd name="connsiteX108" fmla="*/ 8967223 w 9171939"/>
              <a:gd name="connsiteY108" fmla="*/ 3643953 h 6823881"/>
              <a:gd name="connsiteX109" fmla="*/ 8858040 w 9171939"/>
              <a:gd name="connsiteY109" fmla="*/ 3916908 h 6823881"/>
              <a:gd name="connsiteX110" fmla="*/ 8830745 w 9171939"/>
              <a:gd name="connsiteY110" fmla="*/ 4080681 h 6823881"/>
              <a:gd name="connsiteX111" fmla="*/ 8844393 w 9171939"/>
              <a:gd name="connsiteY111" fmla="*/ 4230806 h 6823881"/>
              <a:gd name="connsiteX112" fmla="*/ 8871688 w 9171939"/>
              <a:gd name="connsiteY112" fmla="*/ 4285397 h 6823881"/>
              <a:gd name="connsiteX113" fmla="*/ 8939927 w 9171939"/>
              <a:gd name="connsiteY113" fmla="*/ 4421875 h 6823881"/>
              <a:gd name="connsiteX114" fmla="*/ 8953575 w 9171939"/>
              <a:gd name="connsiteY114" fmla="*/ 4462818 h 6823881"/>
              <a:gd name="connsiteX115" fmla="*/ 9008166 w 9171939"/>
              <a:gd name="connsiteY115" fmla="*/ 4490114 h 6823881"/>
              <a:gd name="connsiteX116" fmla="*/ 9049109 w 9171939"/>
              <a:gd name="connsiteY116" fmla="*/ 4517409 h 6823881"/>
              <a:gd name="connsiteX117" fmla="*/ 9049109 w 9171939"/>
              <a:gd name="connsiteY117" fmla="*/ 4722126 h 6823881"/>
              <a:gd name="connsiteX118" fmla="*/ 9021814 w 9171939"/>
              <a:gd name="connsiteY118" fmla="*/ 4776717 h 6823881"/>
              <a:gd name="connsiteX119" fmla="*/ 8994518 w 9171939"/>
              <a:gd name="connsiteY119" fmla="*/ 4954138 h 6823881"/>
              <a:gd name="connsiteX120" fmla="*/ 8980870 w 9171939"/>
              <a:gd name="connsiteY120" fmla="*/ 4995081 h 6823881"/>
              <a:gd name="connsiteX121" fmla="*/ 8939927 w 9171939"/>
              <a:gd name="connsiteY121" fmla="*/ 5036024 h 6823881"/>
              <a:gd name="connsiteX122" fmla="*/ 8912632 w 9171939"/>
              <a:gd name="connsiteY122" fmla="*/ 5076967 h 6823881"/>
              <a:gd name="connsiteX123" fmla="*/ 8926279 w 9171939"/>
              <a:gd name="connsiteY123" fmla="*/ 5322627 h 6823881"/>
              <a:gd name="connsiteX124" fmla="*/ 8980870 w 9171939"/>
              <a:gd name="connsiteY124" fmla="*/ 5377218 h 6823881"/>
              <a:gd name="connsiteX125" fmla="*/ 9021814 w 9171939"/>
              <a:gd name="connsiteY125" fmla="*/ 5431809 h 6823881"/>
              <a:gd name="connsiteX126" fmla="*/ 9117348 w 9171939"/>
              <a:gd name="connsiteY126" fmla="*/ 5486400 h 6823881"/>
              <a:gd name="connsiteX127" fmla="*/ 9158291 w 9171939"/>
              <a:gd name="connsiteY127" fmla="*/ 5527344 h 6823881"/>
              <a:gd name="connsiteX128" fmla="*/ 9171939 w 9171939"/>
              <a:gd name="connsiteY128" fmla="*/ 5595582 h 6823881"/>
              <a:gd name="connsiteX129" fmla="*/ 9158291 w 9171939"/>
              <a:gd name="connsiteY129" fmla="*/ 5991367 h 6823881"/>
              <a:gd name="connsiteX130" fmla="*/ 9130996 w 9171939"/>
              <a:gd name="connsiteY130" fmla="*/ 6155141 h 6823881"/>
              <a:gd name="connsiteX131" fmla="*/ 9117348 w 9171939"/>
              <a:gd name="connsiteY131" fmla="*/ 6318914 h 6823881"/>
              <a:gd name="connsiteX132" fmla="*/ 9090052 w 9171939"/>
              <a:gd name="connsiteY132" fmla="*/ 6373505 h 6823881"/>
              <a:gd name="connsiteX133" fmla="*/ 9049109 w 9171939"/>
              <a:gd name="connsiteY133" fmla="*/ 6482687 h 6823881"/>
              <a:gd name="connsiteX134" fmla="*/ 8994518 w 9171939"/>
              <a:gd name="connsiteY134" fmla="*/ 6591869 h 6823881"/>
              <a:gd name="connsiteX135" fmla="*/ 8953575 w 9171939"/>
              <a:gd name="connsiteY135" fmla="*/ 6619164 h 6823881"/>
              <a:gd name="connsiteX136" fmla="*/ 8926279 w 9171939"/>
              <a:gd name="connsiteY136" fmla="*/ 6578221 h 6823881"/>
              <a:gd name="connsiteX137" fmla="*/ 8912632 w 9171939"/>
              <a:gd name="connsiteY137" fmla="*/ 6537278 h 6823881"/>
              <a:gd name="connsiteX138" fmla="*/ 8803449 w 9171939"/>
              <a:gd name="connsiteY138" fmla="*/ 6591869 h 6823881"/>
              <a:gd name="connsiteX139" fmla="*/ 8748858 w 9171939"/>
              <a:gd name="connsiteY139" fmla="*/ 6605517 h 6823881"/>
              <a:gd name="connsiteX140" fmla="*/ 8707915 w 9171939"/>
              <a:gd name="connsiteY140" fmla="*/ 6632812 h 6823881"/>
              <a:gd name="connsiteX141" fmla="*/ 8653324 w 9171939"/>
              <a:gd name="connsiteY141" fmla="*/ 6646460 h 6823881"/>
              <a:gd name="connsiteX142" fmla="*/ 8626029 w 9171939"/>
              <a:gd name="connsiteY142" fmla="*/ 6701051 h 6823881"/>
              <a:gd name="connsiteX143" fmla="*/ 8598733 w 9171939"/>
              <a:gd name="connsiteY143" fmla="*/ 6782938 h 6823881"/>
              <a:gd name="connsiteX144" fmla="*/ 8503199 w 9171939"/>
              <a:gd name="connsiteY144" fmla="*/ 6673756 h 6823881"/>
              <a:gd name="connsiteX145" fmla="*/ 8462255 w 9171939"/>
              <a:gd name="connsiteY145" fmla="*/ 6646460 h 6823881"/>
              <a:gd name="connsiteX146" fmla="*/ 8312130 w 9171939"/>
              <a:gd name="connsiteY146" fmla="*/ 6619164 h 6823881"/>
              <a:gd name="connsiteX147" fmla="*/ 8189300 w 9171939"/>
              <a:gd name="connsiteY147" fmla="*/ 6632812 h 6823881"/>
              <a:gd name="connsiteX148" fmla="*/ 8080118 w 9171939"/>
              <a:gd name="connsiteY148" fmla="*/ 6660108 h 6823881"/>
              <a:gd name="connsiteX149" fmla="*/ 7902697 w 9171939"/>
              <a:gd name="connsiteY149" fmla="*/ 6632812 h 6823881"/>
              <a:gd name="connsiteX150" fmla="*/ 7889049 w 9171939"/>
              <a:gd name="connsiteY150" fmla="*/ 6687403 h 6823881"/>
              <a:gd name="connsiteX151" fmla="*/ 7834458 w 9171939"/>
              <a:gd name="connsiteY151" fmla="*/ 6673756 h 6823881"/>
              <a:gd name="connsiteX152" fmla="*/ 7738924 w 9171939"/>
              <a:gd name="connsiteY152" fmla="*/ 6660108 h 6823881"/>
              <a:gd name="connsiteX153" fmla="*/ 7588799 w 9171939"/>
              <a:gd name="connsiteY153" fmla="*/ 6619164 h 6823881"/>
              <a:gd name="connsiteX154" fmla="*/ 7506912 w 9171939"/>
              <a:gd name="connsiteY154" fmla="*/ 6591869 h 6823881"/>
              <a:gd name="connsiteX155" fmla="*/ 7425026 w 9171939"/>
              <a:gd name="connsiteY155" fmla="*/ 6550926 h 6823881"/>
              <a:gd name="connsiteX156" fmla="*/ 7356787 w 9171939"/>
              <a:gd name="connsiteY156" fmla="*/ 6509982 h 6823881"/>
              <a:gd name="connsiteX157" fmla="*/ 7274900 w 9171939"/>
              <a:gd name="connsiteY157" fmla="*/ 6496335 h 6823881"/>
              <a:gd name="connsiteX158" fmla="*/ 7220309 w 9171939"/>
              <a:gd name="connsiteY158" fmla="*/ 6482687 h 6823881"/>
              <a:gd name="connsiteX159" fmla="*/ 7138423 w 9171939"/>
              <a:gd name="connsiteY159" fmla="*/ 6496335 h 6823881"/>
              <a:gd name="connsiteX160" fmla="*/ 7083832 w 9171939"/>
              <a:gd name="connsiteY160" fmla="*/ 6578221 h 6823881"/>
              <a:gd name="connsiteX161" fmla="*/ 7056536 w 9171939"/>
              <a:gd name="connsiteY161" fmla="*/ 6619164 h 6823881"/>
              <a:gd name="connsiteX162" fmla="*/ 6988297 w 9171939"/>
              <a:gd name="connsiteY162" fmla="*/ 6646460 h 6823881"/>
              <a:gd name="connsiteX163" fmla="*/ 6947354 w 9171939"/>
              <a:gd name="connsiteY163" fmla="*/ 6687403 h 6823881"/>
              <a:gd name="connsiteX164" fmla="*/ 6851820 w 9171939"/>
              <a:gd name="connsiteY164" fmla="*/ 6714699 h 6823881"/>
              <a:gd name="connsiteX165" fmla="*/ 6756285 w 9171939"/>
              <a:gd name="connsiteY165" fmla="*/ 6701051 h 6823881"/>
              <a:gd name="connsiteX166" fmla="*/ 6674399 w 9171939"/>
              <a:gd name="connsiteY166" fmla="*/ 6673756 h 6823881"/>
              <a:gd name="connsiteX167" fmla="*/ 6415091 w 9171939"/>
              <a:gd name="connsiteY167" fmla="*/ 6660108 h 6823881"/>
              <a:gd name="connsiteX168" fmla="*/ 6264966 w 9171939"/>
              <a:gd name="connsiteY168" fmla="*/ 6632812 h 6823881"/>
              <a:gd name="connsiteX169" fmla="*/ 6210375 w 9171939"/>
              <a:gd name="connsiteY169" fmla="*/ 6605517 h 6823881"/>
              <a:gd name="connsiteX170" fmla="*/ 6114840 w 9171939"/>
              <a:gd name="connsiteY170" fmla="*/ 6578221 h 6823881"/>
              <a:gd name="connsiteX171" fmla="*/ 6032954 w 9171939"/>
              <a:gd name="connsiteY171" fmla="*/ 6550926 h 6823881"/>
              <a:gd name="connsiteX172" fmla="*/ 5923772 w 9171939"/>
              <a:gd name="connsiteY172" fmla="*/ 6523630 h 6823881"/>
              <a:gd name="connsiteX173" fmla="*/ 5787294 w 9171939"/>
              <a:gd name="connsiteY173" fmla="*/ 6537278 h 6823881"/>
              <a:gd name="connsiteX174" fmla="*/ 5732703 w 9171939"/>
              <a:gd name="connsiteY174" fmla="*/ 6619164 h 6823881"/>
              <a:gd name="connsiteX175" fmla="*/ 5678112 w 9171939"/>
              <a:gd name="connsiteY175" fmla="*/ 6714699 h 6823881"/>
              <a:gd name="connsiteX176" fmla="*/ 5637169 w 9171939"/>
              <a:gd name="connsiteY176" fmla="*/ 6741994 h 6823881"/>
              <a:gd name="connsiteX177" fmla="*/ 5487043 w 9171939"/>
              <a:gd name="connsiteY177" fmla="*/ 6728347 h 6823881"/>
              <a:gd name="connsiteX178" fmla="*/ 5446100 w 9171939"/>
              <a:gd name="connsiteY178" fmla="*/ 6632812 h 6823881"/>
              <a:gd name="connsiteX179" fmla="*/ 5377861 w 9171939"/>
              <a:gd name="connsiteY179" fmla="*/ 6619164 h 6823881"/>
              <a:gd name="connsiteX180" fmla="*/ 5050315 w 9171939"/>
              <a:gd name="connsiteY180" fmla="*/ 6660108 h 6823881"/>
              <a:gd name="connsiteX181" fmla="*/ 4995724 w 9171939"/>
              <a:gd name="connsiteY181" fmla="*/ 6687403 h 6823881"/>
              <a:gd name="connsiteX182" fmla="*/ 4954781 w 9171939"/>
              <a:gd name="connsiteY182" fmla="*/ 6728347 h 6823881"/>
              <a:gd name="connsiteX183" fmla="*/ 4831951 w 9171939"/>
              <a:gd name="connsiteY183" fmla="*/ 6701051 h 6823881"/>
              <a:gd name="connsiteX184" fmla="*/ 4722769 w 9171939"/>
              <a:gd name="connsiteY184" fmla="*/ 6632812 h 6823881"/>
              <a:gd name="connsiteX185" fmla="*/ 4627235 w 9171939"/>
              <a:gd name="connsiteY185" fmla="*/ 6537278 h 6823881"/>
              <a:gd name="connsiteX186" fmla="*/ 4545348 w 9171939"/>
              <a:gd name="connsiteY186" fmla="*/ 6482687 h 6823881"/>
              <a:gd name="connsiteX187" fmla="*/ 4422518 w 9171939"/>
              <a:gd name="connsiteY187" fmla="*/ 6414448 h 6823881"/>
              <a:gd name="connsiteX188" fmla="*/ 4122267 w 9171939"/>
              <a:gd name="connsiteY188" fmla="*/ 6387153 h 6823881"/>
              <a:gd name="connsiteX189" fmla="*/ 3972142 w 9171939"/>
              <a:gd name="connsiteY189" fmla="*/ 6550926 h 6823881"/>
              <a:gd name="connsiteX190" fmla="*/ 3890255 w 9171939"/>
              <a:gd name="connsiteY190" fmla="*/ 6605517 h 6823881"/>
              <a:gd name="connsiteX191" fmla="*/ 3849312 w 9171939"/>
              <a:gd name="connsiteY191" fmla="*/ 6646460 h 6823881"/>
              <a:gd name="connsiteX192" fmla="*/ 3822017 w 9171939"/>
              <a:gd name="connsiteY192" fmla="*/ 6687403 h 6823881"/>
              <a:gd name="connsiteX193" fmla="*/ 3740130 w 9171939"/>
              <a:gd name="connsiteY193" fmla="*/ 6714699 h 6823881"/>
              <a:gd name="connsiteX194" fmla="*/ 3644596 w 9171939"/>
              <a:gd name="connsiteY194" fmla="*/ 6673756 h 6823881"/>
              <a:gd name="connsiteX195" fmla="*/ 3590005 w 9171939"/>
              <a:gd name="connsiteY195" fmla="*/ 6632812 h 6823881"/>
              <a:gd name="connsiteX196" fmla="*/ 3508118 w 9171939"/>
              <a:gd name="connsiteY196" fmla="*/ 6605517 h 6823881"/>
              <a:gd name="connsiteX197" fmla="*/ 3344345 w 9171939"/>
              <a:gd name="connsiteY197" fmla="*/ 6619164 h 6823881"/>
              <a:gd name="connsiteX198" fmla="*/ 3303402 w 9171939"/>
              <a:gd name="connsiteY198" fmla="*/ 6646460 h 6823881"/>
              <a:gd name="connsiteX199" fmla="*/ 3207867 w 9171939"/>
              <a:gd name="connsiteY199" fmla="*/ 6619164 h 6823881"/>
              <a:gd name="connsiteX200" fmla="*/ 3016799 w 9171939"/>
              <a:gd name="connsiteY200" fmla="*/ 6605517 h 6823881"/>
              <a:gd name="connsiteX201" fmla="*/ 2907617 w 9171939"/>
              <a:gd name="connsiteY201" fmla="*/ 6578221 h 6823881"/>
              <a:gd name="connsiteX202" fmla="*/ 2730196 w 9171939"/>
              <a:gd name="connsiteY202" fmla="*/ 6591869 h 6823881"/>
              <a:gd name="connsiteX203" fmla="*/ 2648309 w 9171939"/>
              <a:gd name="connsiteY203" fmla="*/ 6687403 h 6823881"/>
              <a:gd name="connsiteX204" fmla="*/ 2593718 w 9171939"/>
              <a:gd name="connsiteY204" fmla="*/ 6701051 h 6823881"/>
              <a:gd name="connsiteX205" fmla="*/ 2457240 w 9171939"/>
              <a:gd name="connsiteY205" fmla="*/ 6782938 h 6823881"/>
              <a:gd name="connsiteX206" fmla="*/ 2402649 w 9171939"/>
              <a:gd name="connsiteY206" fmla="*/ 6769290 h 6823881"/>
              <a:gd name="connsiteX207" fmla="*/ 2375354 w 9171939"/>
              <a:gd name="connsiteY207" fmla="*/ 6632812 h 6823881"/>
              <a:gd name="connsiteX208" fmla="*/ 2307115 w 9171939"/>
              <a:gd name="connsiteY208" fmla="*/ 6619164 h 6823881"/>
              <a:gd name="connsiteX209" fmla="*/ 2266172 w 9171939"/>
              <a:gd name="connsiteY209" fmla="*/ 6646460 h 6823881"/>
              <a:gd name="connsiteX210" fmla="*/ 2143342 w 9171939"/>
              <a:gd name="connsiteY210" fmla="*/ 6769290 h 6823881"/>
              <a:gd name="connsiteX211" fmla="*/ 2075103 w 9171939"/>
              <a:gd name="connsiteY211" fmla="*/ 6796585 h 6823881"/>
              <a:gd name="connsiteX212" fmla="*/ 1843091 w 9171939"/>
              <a:gd name="connsiteY212" fmla="*/ 6823881 h 6823881"/>
              <a:gd name="connsiteX213" fmla="*/ 1733909 w 9171939"/>
              <a:gd name="connsiteY213" fmla="*/ 6810233 h 6823881"/>
              <a:gd name="connsiteX214" fmla="*/ 1692966 w 9171939"/>
              <a:gd name="connsiteY214" fmla="*/ 6769290 h 6823881"/>
              <a:gd name="connsiteX215" fmla="*/ 1638375 w 9171939"/>
              <a:gd name="connsiteY215" fmla="*/ 6728347 h 6823881"/>
              <a:gd name="connsiteX216" fmla="*/ 1501897 w 9171939"/>
              <a:gd name="connsiteY216" fmla="*/ 6605517 h 6823881"/>
              <a:gd name="connsiteX217" fmla="*/ 1433658 w 9171939"/>
              <a:gd name="connsiteY217" fmla="*/ 6578221 h 6823881"/>
              <a:gd name="connsiteX218" fmla="*/ 1256238 w 9171939"/>
              <a:gd name="connsiteY218" fmla="*/ 6591869 h 6823881"/>
              <a:gd name="connsiteX219" fmla="*/ 1133408 w 9171939"/>
              <a:gd name="connsiteY219" fmla="*/ 6619164 h 6823881"/>
              <a:gd name="connsiteX220" fmla="*/ 1092464 w 9171939"/>
              <a:gd name="connsiteY220" fmla="*/ 6660108 h 6823881"/>
              <a:gd name="connsiteX221" fmla="*/ 1065169 w 9171939"/>
              <a:gd name="connsiteY221" fmla="*/ 6701051 h 6823881"/>
              <a:gd name="connsiteX222" fmla="*/ 942339 w 9171939"/>
              <a:gd name="connsiteY222" fmla="*/ 6769290 h 6823881"/>
              <a:gd name="connsiteX223" fmla="*/ 833157 w 9171939"/>
              <a:gd name="connsiteY223" fmla="*/ 6755642 h 6823881"/>
              <a:gd name="connsiteX224" fmla="*/ 805861 w 9171939"/>
              <a:gd name="connsiteY224" fmla="*/ 6714699 h 6823881"/>
              <a:gd name="connsiteX225" fmla="*/ 737623 w 9171939"/>
              <a:gd name="connsiteY225" fmla="*/ 6619164 h 6823881"/>
              <a:gd name="connsiteX226" fmla="*/ 628440 w 9171939"/>
              <a:gd name="connsiteY226" fmla="*/ 6605517 h 6823881"/>
              <a:gd name="connsiteX227" fmla="*/ 219008 w 9171939"/>
              <a:gd name="connsiteY227" fmla="*/ 6591869 h 6823881"/>
              <a:gd name="connsiteX228" fmla="*/ 137121 w 9171939"/>
              <a:gd name="connsiteY228" fmla="*/ 6632812 h 6823881"/>
              <a:gd name="connsiteX229" fmla="*/ 55235 w 9171939"/>
              <a:gd name="connsiteY229" fmla="*/ 6646460 h 6823881"/>
              <a:gd name="connsiteX230" fmla="*/ 643 w 9171939"/>
              <a:gd name="connsiteY230" fmla="*/ 6755642 h 6823881"/>
              <a:gd name="connsiteX231" fmla="*/ 27939 w 9171939"/>
              <a:gd name="connsiteY231" fmla="*/ 6796585 h 6823881"/>
              <a:gd name="connsiteX232" fmla="*/ 164417 w 9171939"/>
              <a:gd name="connsiteY232" fmla="*/ 6741994 h 6823881"/>
              <a:gd name="connsiteX233" fmla="*/ 259951 w 9171939"/>
              <a:gd name="connsiteY233" fmla="*/ 6646460 h 6823881"/>
              <a:gd name="connsiteX234" fmla="*/ 273599 w 9171939"/>
              <a:gd name="connsiteY234" fmla="*/ 6441744 h 6823881"/>
              <a:gd name="connsiteX235" fmla="*/ 232655 w 9171939"/>
              <a:gd name="connsiteY235" fmla="*/ 6318914 h 6823881"/>
              <a:gd name="connsiteX236" fmla="*/ 232655 w 9171939"/>
              <a:gd name="connsiteY236" fmla="*/ 5991367 h 6823881"/>
              <a:gd name="connsiteX237" fmla="*/ 205360 w 9171939"/>
              <a:gd name="connsiteY237" fmla="*/ 5936776 h 6823881"/>
              <a:gd name="connsiteX238" fmla="*/ 191712 w 9171939"/>
              <a:gd name="connsiteY238" fmla="*/ 5868538 h 6823881"/>
              <a:gd name="connsiteX239" fmla="*/ 96178 w 9171939"/>
              <a:gd name="connsiteY239" fmla="*/ 5759356 h 6823881"/>
              <a:gd name="connsiteX240" fmla="*/ 137121 w 9171939"/>
              <a:gd name="connsiteY240" fmla="*/ 5595582 h 6823881"/>
              <a:gd name="connsiteX241" fmla="*/ 164417 w 9171939"/>
              <a:gd name="connsiteY241" fmla="*/ 5540991 h 6823881"/>
              <a:gd name="connsiteX242" fmla="*/ 205360 w 9171939"/>
              <a:gd name="connsiteY242" fmla="*/ 5459105 h 6823881"/>
              <a:gd name="connsiteX243" fmla="*/ 232655 w 9171939"/>
              <a:gd name="connsiteY243" fmla="*/ 5308979 h 6823881"/>
              <a:gd name="connsiteX244" fmla="*/ 219008 w 9171939"/>
              <a:gd name="connsiteY244" fmla="*/ 5227093 h 6823881"/>
              <a:gd name="connsiteX245" fmla="*/ 164417 w 9171939"/>
              <a:gd name="connsiteY245" fmla="*/ 5199797 h 6823881"/>
              <a:gd name="connsiteX246" fmla="*/ 123473 w 9171939"/>
              <a:gd name="connsiteY246" fmla="*/ 5172502 h 6823881"/>
              <a:gd name="connsiteX247" fmla="*/ 96178 w 9171939"/>
              <a:gd name="connsiteY247" fmla="*/ 5131558 h 6823881"/>
              <a:gd name="connsiteX248" fmla="*/ 96178 w 9171939"/>
              <a:gd name="connsiteY248" fmla="*/ 4885899 h 6823881"/>
              <a:gd name="connsiteX249" fmla="*/ 109826 w 9171939"/>
              <a:gd name="connsiteY249" fmla="*/ 4831308 h 6823881"/>
              <a:gd name="connsiteX250" fmla="*/ 137121 w 9171939"/>
              <a:gd name="connsiteY250" fmla="*/ 4776717 h 6823881"/>
              <a:gd name="connsiteX251" fmla="*/ 178064 w 9171939"/>
              <a:gd name="connsiteY251" fmla="*/ 4681182 h 6823881"/>
              <a:gd name="connsiteX252" fmla="*/ 191712 w 9171939"/>
              <a:gd name="connsiteY252" fmla="*/ 4599296 h 6823881"/>
              <a:gd name="connsiteX253" fmla="*/ 205360 w 9171939"/>
              <a:gd name="connsiteY253" fmla="*/ 4558353 h 6823881"/>
              <a:gd name="connsiteX254" fmla="*/ 191712 w 9171939"/>
              <a:gd name="connsiteY254" fmla="*/ 4367284 h 6823881"/>
              <a:gd name="connsiteX255" fmla="*/ 150769 w 9171939"/>
              <a:gd name="connsiteY255" fmla="*/ 4285397 h 6823881"/>
              <a:gd name="connsiteX256" fmla="*/ 68882 w 9171939"/>
              <a:gd name="connsiteY256" fmla="*/ 4258102 h 6823881"/>
              <a:gd name="connsiteX257" fmla="*/ 41587 w 9171939"/>
              <a:gd name="connsiteY257" fmla="*/ 4203511 h 6823881"/>
              <a:gd name="connsiteX258" fmla="*/ 55235 w 9171939"/>
              <a:gd name="connsiteY258" fmla="*/ 4107976 h 6823881"/>
              <a:gd name="connsiteX259" fmla="*/ 123473 w 9171939"/>
              <a:gd name="connsiteY259" fmla="*/ 4012442 h 6823881"/>
              <a:gd name="connsiteX260" fmla="*/ 191712 w 9171939"/>
              <a:gd name="connsiteY260" fmla="*/ 3889612 h 6823881"/>
              <a:gd name="connsiteX261" fmla="*/ 191712 w 9171939"/>
              <a:gd name="connsiteY261" fmla="*/ 2988860 h 6823881"/>
              <a:gd name="connsiteX262" fmla="*/ 205360 w 9171939"/>
              <a:gd name="connsiteY262" fmla="*/ 2947917 h 6823881"/>
              <a:gd name="connsiteX263" fmla="*/ 191712 w 9171939"/>
              <a:gd name="connsiteY263" fmla="*/ 2797791 h 6823881"/>
              <a:gd name="connsiteX264" fmla="*/ 150769 w 9171939"/>
              <a:gd name="connsiteY264" fmla="*/ 2729553 h 6823881"/>
              <a:gd name="connsiteX265" fmla="*/ 137121 w 9171939"/>
              <a:gd name="connsiteY265" fmla="*/ 2674961 h 6823881"/>
              <a:gd name="connsiteX266" fmla="*/ 96178 w 9171939"/>
              <a:gd name="connsiteY266" fmla="*/ 2634018 h 6823881"/>
              <a:gd name="connsiteX267" fmla="*/ 68882 w 9171939"/>
              <a:gd name="connsiteY267" fmla="*/ 2593075 h 6823881"/>
              <a:gd name="connsiteX268" fmla="*/ 82530 w 9171939"/>
              <a:gd name="connsiteY268" fmla="*/ 2388358 h 6823881"/>
              <a:gd name="connsiteX269" fmla="*/ 123473 w 9171939"/>
              <a:gd name="connsiteY269" fmla="*/ 2361063 h 6823881"/>
              <a:gd name="connsiteX270" fmla="*/ 164417 w 9171939"/>
              <a:gd name="connsiteY270" fmla="*/ 2320120 h 6823881"/>
              <a:gd name="connsiteX271" fmla="*/ 164417 w 9171939"/>
              <a:gd name="connsiteY271" fmla="*/ 2156347 h 6823881"/>
              <a:gd name="connsiteX272" fmla="*/ 137121 w 9171939"/>
              <a:gd name="connsiteY272" fmla="*/ 2047164 h 6823881"/>
              <a:gd name="connsiteX273" fmla="*/ 123473 w 9171939"/>
              <a:gd name="connsiteY273" fmla="*/ 1992573 h 6823881"/>
              <a:gd name="connsiteX274" fmla="*/ 164417 w 9171939"/>
              <a:gd name="connsiteY274" fmla="*/ 1869744 h 6823881"/>
              <a:gd name="connsiteX275" fmla="*/ 191712 w 9171939"/>
              <a:gd name="connsiteY275" fmla="*/ 1760561 h 6823881"/>
              <a:gd name="connsiteX276" fmla="*/ 205360 w 9171939"/>
              <a:gd name="connsiteY276" fmla="*/ 1719618 h 6823881"/>
              <a:gd name="connsiteX277" fmla="*/ 164417 w 9171939"/>
              <a:gd name="connsiteY277" fmla="*/ 1542197 h 6823881"/>
              <a:gd name="connsiteX278" fmla="*/ 137121 w 9171939"/>
              <a:gd name="connsiteY278" fmla="*/ 1501254 h 6823881"/>
              <a:gd name="connsiteX279" fmla="*/ 123473 w 9171939"/>
              <a:gd name="connsiteY279" fmla="*/ 1378424 h 6823881"/>
              <a:gd name="connsiteX280" fmla="*/ 96178 w 9171939"/>
              <a:gd name="connsiteY280" fmla="*/ 1296538 h 6823881"/>
              <a:gd name="connsiteX281" fmla="*/ 82530 w 9171939"/>
              <a:gd name="connsiteY281" fmla="*/ 1241947 h 6823881"/>
              <a:gd name="connsiteX282" fmla="*/ 96178 w 9171939"/>
              <a:gd name="connsiteY282" fmla="*/ 1078173 h 6823881"/>
              <a:gd name="connsiteX283" fmla="*/ 178064 w 9171939"/>
              <a:gd name="connsiteY283" fmla="*/ 928048 h 6823881"/>
              <a:gd name="connsiteX284" fmla="*/ 164417 w 9171939"/>
              <a:gd name="connsiteY284" fmla="*/ 750627 h 6823881"/>
              <a:gd name="connsiteX285" fmla="*/ 150769 w 9171939"/>
              <a:gd name="connsiteY285" fmla="*/ 696036 h 6823881"/>
              <a:gd name="connsiteX286" fmla="*/ 164417 w 9171939"/>
              <a:gd name="connsiteY286" fmla="*/ 464024 h 6823881"/>
              <a:gd name="connsiteX287" fmla="*/ 150769 w 9171939"/>
              <a:gd name="connsiteY287" fmla="*/ 341194 h 6823881"/>
              <a:gd name="connsiteX288" fmla="*/ 123473 w 9171939"/>
              <a:gd name="connsiteY288" fmla="*/ 300251 h 6823881"/>
              <a:gd name="connsiteX289" fmla="*/ 109826 w 9171939"/>
              <a:gd name="connsiteY289" fmla="*/ 259308 h 6823881"/>
              <a:gd name="connsiteX290" fmla="*/ 150769 w 9171939"/>
              <a:gd name="connsiteY290" fmla="*/ 245660 h 6823881"/>
              <a:gd name="connsiteX291" fmla="*/ 287246 w 9171939"/>
              <a:gd name="connsiteY291" fmla="*/ 232012 h 6823881"/>
              <a:gd name="connsiteX292" fmla="*/ 300894 w 9171939"/>
              <a:gd name="connsiteY292" fmla="*/ 191069 h 6823881"/>
              <a:gd name="connsiteX293" fmla="*/ 232655 w 9171939"/>
              <a:gd name="connsiteY293" fmla="*/ 81887 h 6823881"/>
              <a:gd name="connsiteX294" fmla="*/ 164417 w 9171939"/>
              <a:gd name="connsiteY294" fmla="*/ 68239 h 6823881"/>
              <a:gd name="connsiteX295" fmla="*/ 150769 w 9171939"/>
              <a:gd name="connsiteY295" fmla="*/ 109182 h 6823881"/>
              <a:gd name="connsiteX296" fmla="*/ 164417 w 9171939"/>
              <a:gd name="connsiteY296" fmla="*/ 232012 h 6823881"/>
              <a:gd name="connsiteX297" fmla="*/ 164417 w 9171939"/>
              <a:gd name="connsiteY297" fmla="*/ 245660 h 68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9171939" h="6823881">
                <a:moveTo>
                  <a:pt x="137121" y="95535"/>
                </a:moveTo>
                <a:cubicBezTo>
                  <a:pt x="191712" y="100084"/>
                  <a:pt x="246784" y="100638"/>
                  <a:pt x="300894" y="109182"/>
                </a:cubicBezTo>
                <a:cubicBezTo>
                  <a:pt x="333608" y="114347"/>
                  <a:pt x="365678" y="124178"/>
                  <a:pt x="396429" y="136478"/>
                </a:cubicBezTo>
                <a:cubicBezTo>
                  <a:pt x="411658" y="142570"/>
                  <a:pt x="421811" y="158586"/>
                  <a:pt x="437372" y="163773"/>
                </a:cubicBezTo>
                <a:cubicBezTo>
                  <a:pt x="463624" y="172524"/>
                  <a:pt x="492124" y="171994"/>
                  <a:pt x="519258" y="177421"/>
                </a:cubicBezTo>
                <a:cubicBezTo>
                  <a:pt x="537651" y="181100"/>
                  <a:pt x="555652" y="186520"/>
                  <a:pt x="573849" y="191069"/>
                </a:cubicBezTo>
                <a:cubicBezTo>
                  <a:pt x="592046" y="186520"/>
                  <a:pt x="611663" y="185809"/>
                  <a:pt x="628440" y="177421"/>
                </a:cubicBezTo>
                <a:cubicBezTo>
                  <a:pt x="657782" y="162750"/>
                  <a:pt x="687130" y="146027"/>
                  <a:pt x="710327" y="122830"/>
                </a:cubicBezTo>
                <a:cubicBezTo>
                  <a:pt x="723975" y="109182"/>
                  <a:pt x="735211" y="92593"/>
                  <a:pt x="751270" y="81887"/>
                </a:cubicBezTo>
                <a:cubicBezTo>
                  <a:pt x="763240" y="73907"/>
                  <a:pt x="778566" y="72788"/>
                  <a:pt x="792214" y="68239"/>
                </a:cubicBezTo>
                <a:lnTo>
                  <a:pt x="1065169" y="81887"/>
                </a:lnTo>
                <a:cubicBezTo>
                  <a:pt x="1142527" y="86069"/>
                  <a:pt x="1221636" y="78366"/>
                  <a:pt x="1297181" y="95535"/>
                </a:cubicBezTo>
                <a:cubicBezTo>
                  <a:pt x="1381030" y="114592"/>
                  <a:pt x="1347684" y="151667"/>
                  <a:pt x="1392715" y="191069"/>
                </a:cubicBezTo>
                <a:cubicBezTo>
                  <a:pt x="1416519" y="211898"/>
                  <a:pt x="1491780" y="258926"/>
                  <a:pt x="1529193" y="272956"/>
                </a:cubicBezTo>
                <a:cubicBezTo>
                  <a:pt x="1546756" y="279542"/>
                  <a:pt x="1565587" y="282054"/>
                  <a:pt x="1583784" y="286603"/>
                </a:cubicBezTo>
                <a:cubicBezTo>
                  <a:pt x="1615629" y="277505"/>
                  <a:pt x="1649696" y="274119"/>
                  <a:pt x="1679318" y="259308"/>
                </a:cubicBezTo>
                <a:cubicBezTo>
                  <a:pt x="1705372" y="246281"/>
                  <a:pt x="1728600" y="226834"/>
                  <a:pt x="1747557" y="204717"/>
                </a:cubicBezTo>
                <a:cubicBezTo>
                  <a:pt x="1756919" y="193794"/>
                  <a:pt x="1751032" y="173946"/>
                  <a:pt x="1761205" y="163773"/>
                </a:cubicBezTo>
                <a:cubicBezTo>
                  <a:pt x="1771377" y="153601"/>
                  <a:pt x="1788500" y="154675"/>
                  <a:pt x="1802148" y="150126"/>
                </a:cubicBezTo>
                <a:cubicBezTo>
                  <a:pt x="1811246" y="136478"/>
                  <a:pt x="1817845" y="120780"/>
                  <a:pt x="1829443" y="109182"/>
                </a:cubicBezTo>
                <a:cubicBezTo>
                  <a:pt x="1841041" y="97584"/>
                  <a:pt x="1855398" y="88549"/>
                  <a:pt x="1870387" y="81887"/>
                </a:cubicBezTo>
                <a:cubicBezTo>
                  <a:pt x="1913116" y="62897"/>
                  <a:pt x="1961488" y="52287"/>
                  <a:pt x="2006864" y="40944"/>
                </a:cubicBezTo>
                <a:cubicBezTo>
                  <a:pt x="2037921" y="25415"/>
                  <a:pt x="2078882" y="0"/>
                  <a:pt x="2116046" y="0"/>
                </a:cubicBezTo>
                <a:cubicBezTo>
                  <a:pt x="2134803" y="0"/>
                  <a:pt x="2152441" y="9099"/>
                  <a:pt x="2170638" y="13648"/>
                </a:cubicBezTo>
                <a:lnTo>
                  <a:pt x="2279820" y="68239"/>
                </a:lnTo>
                <a:cubicBezTo>
                  <a:pt x="2298017" y="77338"/>
                  <a:pt x="2314673" y="90601"/>
                  <a:pt x="2334411" y="95535"/>
                </a:cubicBezTo>
                <a:cubicBezTo>
                  <a:pt x="2383478" y="107801"/>
                  <a:pt x="2405271" y="114168"/>
                  <a:pt x="2457240" y="122830"/>
                </a:cubicBezTo>
                <a:cubicBezTo>
                  <a:pt x="2488971" y="128119"/>
                  <a:pt x="2520930" y="131929"/>
                  <a:pt x="2552775" y="136478"/>
                </a:cubicBezTo>
                <a:cubicBezTo>
                  <a:pt x="2675605" y="131929"/>
                  <a:pt x="2798350" y="122830"/>
                  <a:pt x="2921264" y="122830"/>
                </a:cubicBezTo>
                <a:cubicBezTo>
                  <a:pt x="2997275" y="122830"/>
                  <a:pt x="3100360" y="134084"/>
                  <a:pt x="3180572" y="150126"/>
                </a:cubicBezTo>
                <a:cubicBezTo>
                  <a:pt x="3198965" y="153804"/>
                  <a:pt x="3216445" y="162565"/>
                  <a:pt x="3235163" y="163773"/>
                </a:cubicBezTo>
                <a:cubicBezTo>
                  <a:pt x="3357822" y="171686"/>
                  <a:pt x="3480822" y="172872"/>
                  <a:pt x="3603652" y="177421"/>
                </a:cubicBezTo>
                <a:cubicBezTo>
                  <a:pt x="3626398" y="186520"/>
                  <a:pt x="3648256" y="198271"/>
                  <a:pt x="3671891" y="204717"/>
                </a:cubicBezTo>
                <a:cubicBezTo>
                  <a:pt x="3698588" y="211998"/>
                  <a:pt x="3726552" y="213414"/>
                  <a:pt x="3753778" y="218364"/>
                </a:cubicBezTo>
                <a:cubicBezTo>
                  <a:pt x="3776601" y="222513"/>
                  <a:pt x="3799271" y="227463"/>
                  <a:pt x="3822017" y="232012"/>
                </a:cubicBezTo>
                <a:cubicBezTo>
                  <a:pt x="3917551" y="222914"/>
                  <a:pt x="4014939" y="225535"/>
                  <a:pt x="4108620" y="204717"/>
                </a:cubicBezTo>
                <a:cubicBezTo>
                  <a:pt x="4140644" y="197601"/>
                  <a:pt x="4158031" y="154765"/>
                  <a:pt x="4190506" y="150126"/>
                </a:cubicBezTo>
                <a:cubicBezTo>
                  <a:pt x="4313434" y="132564"/>
                  <a:pt x="4254310" y="141766"/>
                  <a:pt x="4367927" y="122830"/>
                </a:cubicBezTo>
                <a:cubicBezTo>
                  <a:pt x="4499726" y="78896"/>
                  <a:pt x="4294809" y="149348"/>
                  <a:pt x="4463461" y="81887"/>
                </a:cubicBezTo>
                <a:cubicBezTo>
                  <a:pt x="4490175" y="71201"/>
                  <a:pt x="4545348" y="54591"/>
                  <a:pt x="4545348" y="54591"/>
                </a:cubicBezTo>
                <a:cubicBezTo>
                  <a:pt x="4590841" y="59140"/>
                  <a:pt x="4636994" y="59272"/>
                  <a:pt x="4681826" y="68239"/>
                </a:cubicBezTo>
                <a:cubicBezTo>
                  <a:pt x="4705849" y="73044"/>
                  <a:pt x="4727041" y="87163"/>
                  <a:pt x="4750064" y="95535"/>
                </a:cubicBezTo>
                <a:cubicBezTo>
                  <a:pt x="4841561" y="128807"/>
                  <a:pt x="4819576" y="120767"/>
                  <a:pt x="4913838" y="136478"/>
                </a:cubicBezTo>
                <a:cubicBezTo>
                  <a:pt x="4936584" y="145576"/>
                  <a:pt x="4958835" y="156026"/>
                  <a:pt x="4982076" y="163773"/>
                </a:cubicBezTo>
                <a:cubicBezTo>
                  <a:pt x="4999871" y="169705"/>
                  <a:pt x="5019251" y="170455"/>
                  <a:pt x="5036667" y="177421"/>
                </a:cubicBezTo>
                <a:cubicBezTo>
                  <a:pt x="5113175" y="208024"/>
                  <a:pt x="5103938" y="210936"/>
                  <a:pt x="5159497" y="245660"/>
                </a:cubicBezTo>
                <a:cubicBezTo>
                  <a:pt x="5181991" y="259719"/>
                  <a:pt x="5204990" y="272955"/>
                  <a:pt x="5227736" y="286603"/>
                </a:cubicBezTo>
                <a:cubicBezTo>
                  <a:pt x="5251622" y="322432"/>
                  <a:pt x="5258587" y="347552"/>
                  <a:pt x="5309623" y="354842"/>
                </a:cubicBezTo>
                <a:cubicBezTo>
                  <a:pt x="5323864" y="356876"/>
                  <a:pt x="5336918" y="345743"/>
                  <a:pt x="5350566" y="341194"/>
                </a:cubicBezTo>
                <a:lnTo>
                  <a:pt x="5473396" y="245660"/>
                </a:lnTo>
                <a:cubicBezTo>
                  <a:pt x="5491425" y="231791"/>
                  <a:pt x="5509061" y="217335"/>
                  <a:pt x="5527987" y="204717"/>
                </a:cubicBezTo>
                <a:cubicBezTo>
                  <a:pt x="5627738" y="138215"/>
                  <a:pt x="5502313" y="219388"/>
                  <a:pt x="5623521" y="150126"/>
                </a:cubicBezTo>
                <a:cubicBezTo>
                  <a:pt x="5637762" y="141988"/>
                  <a:pt x="5650816" y="131929"/>
                  <a:pt x="5664464" y="122830"/>
                </a:cubicBezTo>
                <a:lnTo>
                  <a:pt x="5923772" y="136478"/>
                </a:lnTo>
                <a:cubicBezTo>
                  <a:pt x="6069307" y="142185"/>
                  <a:pt x="6215305" y="138663"/>
                  <a:pt x="6360500" y="150126"/>
                </a:cubicBezTo>
                <a:cubicBezTo>
                  <a:pt x="6389183" y="152390"/>
                  <a:pt x="6414474" y="170443"/>
                  <a:pt x="6442387" y="177421"/>
                </a:cubicBezTo>
                <a:lnTo>
                  <a:pt x="6496978" y="191069"/>
                </a:lnTo>
                <a:cubicBezTo>
                  <a:pt x="6533372" y="218365"/>
                  <a:pt x="6561551" y="264034"/>
                  <a:pt x="6606160" y="272956"/>
                </a:cubicBezTo>
                <a:lnTo>
                  <a:pt x="6742638" y="300251"/>
                </a:lnTo>
                <a:cubicBezTo>
                  <a:pt x="6769933" y="295702"/>
                  <a:pt x="6797389" y="292030"/>
                  <a:pt x="6824524" y="286603"/>
                </a:cubicBezTo>
                <a:cubicBezTo>
                  <a:pt x="6842917" y="282925"/>
                  <a:pt x="6863946" y="283988"/>
                  <a:pt x="6879115" y="272956"/>
                </a:cubicBezTo>
                <a:cubicBezTo>
                  <a:pt x="6948433" y="222543"/>
                  <a:pt x="6963440" y="194234"/>
                  <a:pt x="7001945" y="136478"/>
                </a:cubicBezTo>
                <a:cubicBezTo>
                  <a:pt x="7107851" y="152771"/>
                  <a:pt x="7170662" y="152245"/>
                  <a:pt x="7261252" y="191069"/>
                </a:cubicBezTo>
                <a:cubicBezTo>
                  <a:pt x="7298652" y="207098"/>
                  <a:pt x="7335106" y="225472"/>
                  <a:pt x="7370435" y="245660"/>
                </a:cubicBezTo>
                <a:cubicBezTo>
                  <a:pt x="7398918" y="261936"/>
                  <a:pt x="7424645" y="282639"/>
                  <a:pt x="7452321" y="300251"/>
                </a:cubicBezTo>
                <a:cubicBezTo>
                  <a:pt x="7504888" y="333703"/>
                  <a:pt x="7544969" y="356012"/>
                  <a:pt x="7602446" y="382138"/>
                </a:cubicBezTo>
                <a:cubicBezTo>
                  <a:pt x="7624749" y="392276"/>
                  <a:pt x="7647050" y="402987"/>
                  <a:pt x="7670685" y="409433"/>
                </a:cubicBezTo>
                <a:cubicBezTo>
                  <a:pt x="7697382" y="416714"/>
                  <a:pt x="7725276" y="418532"/>
                  <a:pt x="7752572" y="423081"/>
                </a:cubicBezTo>
                <a:cubicBezTo>
                  <a:pt x="7766220" y="427630"/>
                  <a:pt x="7779683" y="432777"/>
                  <a:pt x="7793515" y="436729"/>
                </a:cubicBezTo>
                <a:cubicBezTo>
                  <a:pt x="7931176" y="476060"/>
                  <a:pt x="7906718" y="445048"/>
                  <a:pt x="8148357" y="423081"/>
                </a:cubicBezTo>
                <a:cubicBezTo>
                  <a:pt x="8166554" y="413982"/>
                  <a:pt x="8186393" y="407610"/>
                  <a:pt x="8202948" y="395785"/>
                </a:cubicBezTo>
                <a:cubicBezTo>
                  <a:pt x="8242905" y="367244"/>
                  <a:pt x="8333259" y="238179"/>
                  <a:pt x="8339426" y="232012"/>
                </a:cubicBezTo>
                <a:cubicBezTo>
                  <a:pt x="8391967" y="179471"/>
                  <a:pt x="8364310" y="201775"/>
                  <a:pt x="8421312" y="163773"/>
                </a:cubicBezTo>
                <a:lnTo>
                  <a:pt x="8544142" y="259308"/>
                </a:lnTo>
                <a:cubicBezTo>
                  <a:pt x="8562171" y="273177"/>
                  <a:pt x="8577154" y="293058"/>
                  <a:pt x="8598733" y="300251"/>
                </a:cubicBezTo>
                <a:cubicBezTo>
                  <a:pt x="8706872" y="336298"/>
                  <a:pt x="8652239" y="322817"/>
                  <a:pt x="8762506" y="341194"/>
                </a:cubicBezTo>
                <a:cubicBezTo>
                  <a:pt x="8821646" y="336645"/>
                  <a:pt x="8888692" y="357434"/>
                  <a:pt x="8939927" y="327547"/>
                </a:cubicBezTo>
                <a:cubicBezTo>
                  <a:pt x="8963830" y="313604"/>
                  <a:pt x="8950008" y="259897"/>
                  <a:pt x="8926279" y="245660"/>
                </a:cubicBezTo>
                <a:cubicBezTo>
                  <a:pt x="8906774" y="233957"/>
                  <a:pt x="8889885" y="272955"/>
                  <a:pt x="8871688" y="286603"/>
                </a:cubicBezTo>
                <a:cubicBezTo>
                  <a:pt x="8881699" y="356679"/>
                  <a:pt x="8884015" y="385512"/>
                  <a:pt x="8898984" y="450376"/>
                </a:cubicBezTo>
                <a:cubicBezTo>
                  <a:pt x="8907419" y="486929"/>
                  <a:pt x="8917181" y="523164"/>
                  <a:pt x="8926279" y="559558"/>
                </a:cubicBezTo>
                <a:cubicBezTo>
                  <a:pt x="8940661" y="617085"/>
                  <a:pt x="8934473" y="622345"/>
                  <a:pt x="8980870" y="668741"/>
                </a:cubicBezTo>
                <a:cubicBezTo>
                  <a:pt x="8992469" y="680339"/>
                  <a:pt x="9008166" y="686938"/>
                  <a:pt x="9021814" y="696036"/>
                </a:cubicBezTo>
                <a:cubicBezTo>
                  <a:pt x="9017096" y="724341"/>
                  <a:pt x="9006734" y="799938"/>
                  <a:pt x="8994518" y="832514"/>
                </a:cubicBezTo>
                <a:cubicBezTo>
                  <a:pt x="8987375" y="851563"/>
                  <a:pt x="8975237" y="868405"/>
                  <a:pt x="8967223" y="887105"/>
                </a:cubicBezTo>
                <a:cubicBezTo>
                  <a:pt x="8961556" y="900328"/>
                  <a:pt x="8958626" y="914578"/>
                  <a:pt x="8953575" y="928048"/>
                </a:cubicBezTo>
                <a:cubicBezTo>
                  <a:pt x="8944973" y="950987"/>
                  <a:pt x="8935378" y="973541"/>
                  <a:pt x="8926279" y="996287"/>
                </a:cubicBezTo>
                <a:cubicBezTo>
                  <a:pt x="8935378" y="1114568"/>
                  <a:pt x="8937366" y="1233612"/>
                  <a:pt x="8953575" y="1351129"/>
                </a:cubicBezTo>
                <a:cubicBezTo>
                  <a:pt x="8960015" y="1397820"/>
                  <a:pt x="8990600" y="1392343"/>
                  <a:pt x="9021814" y="1405720"/>
                </a:cubicBezTo>
                <a:cubicBezTo>
                  <a:pt x="9040514" y="1413734"/>
                  <a:pt x="9057814" y="1424752"/>
                  <a:pt x="9076405" y="1433015"/>
                </a:cubicBezTo>
                <a:cubicBezTo>
                  <a:pt x="9098792" y="1442965"/>
                  <a:pt x="9121897" y="1451212"/>
                  <a:pt x="9144643" y="1460311"/>
                </a:cubicBezTo>
                <a:cubicBezTo>
                  <a:pt x="9165708" y="1523506"/>
                  <a:pt x="9166701" y="1485794"/>
                  <a:pt x="9117348" y="1542197"/>
                </a:cubicBezTo>
                <a:cubicBezTo>
                  <a:pt x="9098166" y="1564119"/>
                  <a:pt x="9082515" y="1589032"/>
                  <a:pt x="9062757" y="1610436"/>
                </a:cubicBezTo>
                <a:cubicBezTo>
                  <a:pt x="8917818" y="1767454"/>
                  <a:pt x="8989824" y="1665245"/>
                  <a:pt x="8926279" y="1760561"/>
                </a:cubicBezTo>
                <a:cubicBezTo>
                  <a:pt x="8922451" y="1783530"/>
                  <a:pt x="8898984" y="1920429"/>
                  <a:pt x="8898984" y="1937982"/>
                </a:cubicBezTo>
                <a:cubicBezTo>
                  <a:pt x="8898984" y="2024538"/>
                  <a:pt x="8904796" y="2111090"/>
                  <a:pt x="8912632" y="2197290"/>
                </a:cubicBezTo>
                <a:cubicBezTo>
                  <a:pt x="8913934" y="2211617"/>
                  <a:pt x="8921730" y="2224585"/>
                  <a:pt x="8926279" y="2238233"/>
                </a:cubicBezTo>
                <a:cubicBezTo>
                  <a:pt x="8930828" y="2329218"/>
                  <a:pt x="8932362" y="2420404"/>
                  <a:pt x="8939927" y="2511188"/>
                </a:cubicBezTo>
                <a:cubicBezTo>
                  <a:pt x="8944592" y="2567172"/>
                  <a:pt x="8960282" y="2568899"/>
                  <a:pt x="8980870" y="2620370"/>
                </a:cubicBezTo>
                <a:cubicBezTo>
                  <a:pt x="8991556" y="2647084"/>
                  <a:pt x="8996481" y="2675965"/>
                  <a:pt x="9008166" y="2702257"/>
                </a:cubicBezTo>
                <a:cubicBezTo>
                  <a:pt x="9023367" y="2736459"/>
                  <a:pt x="9050693" y="2758432"/>
                  <a:pt x="9076405" y="2784144"/>
                </a:cubicBezTo>
                <a:cubicBezTo>
                  <a:pt x="9080954" y="2797792"/>
                  <a:pt x="9090052" y="2810701"/>
                  <a:pt x="9090052" y="2825087"/>
                </a:cubicBezTo>
                <a:cubicBezTo>
                  <a:pt x="9090052" y="2839473"/>
                  <a:pt x="9080357" y="2852198"/>
                  <a:pt x="9076405" y="2866030"/>
                </a:cubicBezTo>
                <a:cubicBezTo>
                  <a:pt x="9071252" y="2884065"/>
                  <a:pt x="9067306" y="2902424"/>
                  <a:pt x="9062757" y="2920621"/>
                </a:cubicBezTo>
                <a:cubicBezTo>
                  <a:pt x="9040564" y="3519832"/>
                  <a:pt x="9071010" y="3122152"/>
                  <a:pt x="9035461" y="3370997"/>
                </a:cubicBezTo>
                <a:cubicBezTo>
                  <a:pt x="9030274" y="3407306"/>
                  <a:pt x="9030061" y="3444441"/>
                  <a:pt x="9021814" y="3480179"/>
                </a:cubicBezTo>
                <a:cubicBezTo>
                  <a:pt x="9016305" y="3504050"/>
                  <a:pt x="9003120" y="3525479"/>
                  <a:pt x="8994518" y="3548418"/>
                </a:cubicBezTo>
                <a:cubicBezTo>
                  <a:pt x="8989467" y="3561888"/>
                  <a:pt x="8984822" y="3575529"/>
                  <a:pt x="8980870" y="3589361"/>
                </a:cubicBezTo>
                <a:cubicBezTo>
                  <a:pt x="8975717" y="3607397"/>
                  <a:pt x="8974741" y="3626768"/>
                  <a:pt x="8967223" y="3643953"/>
                </a:cubicBezTo>
                <a:cubicBezTo>
                  <a:pt x="8883409" y="3835529"/>
                  <a:pt x="8891012" y="3752048"/>
                  <a:pt x="8858040" y="3916908"/>
                </a:cubicBezTo>
                <a:cubicBezTo>
                  <a:pt x="8847186" y="3971177"/>
                  <a:pt x="8830745" y="4080681"/>
                  <a:pt x="8830745" y="4080681"/>
                </a:cubicBezTo>
                <a:cubicBezTo>
                  <a:pt x="8835294" y="4130723"/>
                  <a:pt x="8834539" y="4181534"/>
                  <a:pt x="8844393" y="4230806"/>
                </a:cubicBezTo>
                <a:cubicBezTo>
                  <a:pt x="8848383" y="4250756"/>
                  <a:pt x="8864132" y="4266507"/>
                  <a:pt x="8871688" y="4285397"/>
                </a:cubicBezTo>
                <a:cubicBezTo>
                  <a:pt x="8920957" y="4408569"/>
                  <a:pt x="8870037" y="4328687"/>
                  <a:pt x="8939927" y="4421875"/>
                </a:cubicBezTo>
                <a:cubicBezTo>
                  <a:pt x="8944476" y="4435523"/>
                  <a:pt x="8943403" y="4452646"/>
                  <a:pt x="8953575" y="4462818"/>
                </a:cubicBezTo>
                <a:cubicBezTo>
                  <a:pt x="8967961" y="4477204"/>
                  <a:pt x="8990502" y="4480020"/>
                  <a:pt x="9008166" y="4490114"/>
                </a:cubicBezTo>
                <a:cubicBezTo>
                  <a:pt x="9022407" y="4498252"/>
                  <a:pt x="9035461" y="4508311"/>
                  <a:pt x="9049109" y="4517409"/>
                </a:cubicBezTo>
                <a:cubicBezTo>
                  <a:pt x="9067257" y="4608148"/>
                  <a:pt x="9073868" y="4606581"/>
                  <a:pt x="9049109" y="4722126"/>
                </a:cubicBezTo>
                <a:cubicBezTo>
                  <a:pt x="9044846" y="4742019"/>
                  <a:pt x="9030912" y="4758520"/>
                  <a:pt x="9021814" y="4776717"/>
                </a:cubicBezTo>
                <a:cubicBezTo>
                  <a:pt x="9013527" y="4843012"/>
                  <a:pt x="9010149" y="4891616"/>
                  <a:pt x="8994518" y="4954138"/>
                </a:cubicBezTo>
                <a:cubicBezTo>
                  <a:pt x="8991029" y="4968094"/>
                  <a:pt x="8988850" y="4983111"/>
                  <a:pt x="8980870" y="4995081"/>
                </a:cubicBezTo>
                <a:cubicBezTo>
                  <a:pt x="8970164" y="5011140"/>
                  <a:pt x="8952283" y="5021197"/>
                  <a:pt x="8939927" y="5036024"/>
                </a:cubicBezTo>
                <a:cubicBezTo>
                  <a:pt x="8929426" y="5048625"/>
                  <a:pt x="8921730" y="5063319"/>
                  <a:pt x="8912632" y="5076967"/>
                </a:cubicBezTo>
                <a:cubicBezTo>
                  <a:pt x="8917181" y="5158854"/>
                  <a:pt x="8908103" y="5242653"/>
                  <a:pt x="8926279" y="5322627"/>
                </a:cubicBezTo>
                <a:cubicBezTo>
                  <a:pt x="8931982" y="5347722"/>
                  <a:pt x="8963924" y="5357851"/>
                  <a:pt x="8980870" y="5377218"/>
                </a:cubicBezTo>
                <a:cubicBezTo>
                  <a:pt x="8995849" y="5394336"/>
                  <a:pt x="9005730" y="5415725"/>
                  <a:pt x="9021814" y="5431809"/>
                </a:cubicBezTo>
                <a:cubicBezTo>
                  <a:pt x="9041107" y="5451102"/>
                  <a:pt x="9095936" y="5475694"/>
                  <a:pt x="9117348" y="5486400"/>
                </a:cubicBezTo>
                <a:cubicBezTo>
                  <a:pt x="9130996" y="5500048"/>
                  <a:pt x="9149659" y="5510081"/>
                  <a:pt x="9158291" y="5527344"/>
                </a:cubicBezTo>
                <a:cubicBezTo>
                  <a:pt x="9168665" y="5548092"/>
                  <a:pt x="9171939" y="5572386"/>
                  <a:pt x="9171939" y="5595582"/>
                </a:cubicBezTo>
                <a:cubicBezTo>
                  <a:pt x="9171939" y="5727589"/>
                  <a:pt x="9165416" y="5859553"/>
                  <a:pt x="9158291" y="5991367"/>
                </a:cubicBezTo>
                <a:cubicBezTo>
                  <a:pt x="9153884" y="6072888"/>
                  <a:pt x="9147622" y="6088632"/>
                  <a:pt x="9130996" y="6155141"/>
                </a:cubicBezTo>
                <a:cubicBezTo>
                  <a:pt x="9126447" y="6209732"/>
                  <a:pt x="9127444" y="6265072"/>
                  <a:pt x="9117348" y="6318914"/>
                </a:cubicBezTo>
                <a:cubicBezTo>
                  <a:pt x="9113599" y="6338910"/>
                  <a:pt x="9096486" y="6354204"/>
                  <a:pt x="9090052" y="6373505"/>
                </a:cubicBezTo>
                <a:cubicBezTo>
                  <a:pt x="9011056" y="6610494"/>
                  <a:pt x="9133207" y="6314492"/>
                  <a:pt x="9049109" y="6482687"/>
                </a:cubicBezTo>
                <a:cubicBezTo>
                  <a:pt x="9029558" y="6521788"/>
                  <a:pt x="9026140" y="6560248"/>
                  <a:pt x="8994518" y="6591869"/>
                </a:cubicBezTo>
                <a:cubicBezTo>
                  <a:pt x="8982920" y="6603467"/>
                  <a:pt x="8967223" y="6610066"/>
                  <a:pt x="8953575" y="6619164"/>
                </a:cubicBezTo>
                <a:cubicBezTo>
                  <a:pt x="8944476" y="6605516"/>
                  <a:pt x="8933614" y="6592892"/>
                  <a:pt x="8926279" y="6578221"/>
                </a:cubicBezTo>
                <a:cubicBezTo>
                  <a:pt x="8919845" y="6565354"/>
                  <a:pt x="8926822" y="6539643"/>
                  <a:pt x="8912632" y="6537278"/>
                </a:cubicBezTo>
                <a:cubicBezTo>
                  <a:pt x="8871986" y="6530504"/>
                  <a:pt x="8836105" y="6577873"/>
                  <a:pt x="8803449" y="6591869"/>
                </a:cubicBezTo>
                <a:cubicBezTo>
                  <a:pt x="8786209" y="6599258"/>
                  <a:pt x="8767055" y="6600968"/>
                  <a:pt x="8748858" y="6605517"/>
                </a:cubicBezTo>
                <a:cubicBezTo>
                  <a:pt x="8735210" y="6614615"/>
                  <a:pt x="8722991" y="6626351"/>
                  <a:pt x="8707915" y="6632812"/>
                </a:cubicBezTo>
                <a:cubicBezTo>
                  <a:pt x="8690675" y="6640201"/>
                  <a:pt x="8667734" y="6634452"/>
                  <a:pt x="8653324" y="6646460"/>
                </a:cubicBezTo>
                <a:cubicBezTo>
                  <a:pt x="8637695" y="6659484"/>
                  <a:pt x="8633585" y="6682161"/>
                  <a:pt x="8626029" y="6701051"/>
                </a:cubicBezTo>
                <a:cubicBezTo>
                  <a:pt x="8615343" y="6727765"/>
                  <a:pt x="8598733" y="6782938"/>
                  <a:pt x="8598733" y="6782938"/>
                </a:cubicBezTo>
                <a:cubicBezTo>
                  <a:pt x="8454179" y="6696204"/>
                  <a:pt x="8591425" y="6797271"/>
                  <a:pt x="8503199" y="6673756"/>
                </a:cubicBezTo>
                <a:cubicBezTo>
                  <a:pt x="8493665" y="6660408"/>
                  <a:pt x="8477613" y="6652220"/>
                  <a:pt x="8462255" y="6646460"/>
                </a:cubicBezTo>
                <a:cubicBezTo>
                  <a:pt x="8446994" y="6640737"/>
                  <a:pt x="8321329" y="6620697"/>
                  <a:pt x="8312130" y="6619164"/>
                </a:cubicBezTo>
                <a:cubicBezTo>
                  <a:pt x="8271187" y="6623713"/>
                  <a:pt x="8229868" y="6625653"/>
                  <a:pt x="8189300" y="6632812"/>
                </a:cubicBezTo>
                <a:cubicBezTo>
                  <a:pt x="8152357" y="6639332"/>
                  <a:pt x="8080118" y="6660108"/>
                  <a:pt x="8080118" y="6660108"/>
                </a:cubicBezTo>
                <a:cubicBezTo>
                  <a:pt x="8020978" y="6651009"/>
                  <a:pt x="7961932" y="6624350"/>
                  <a:pt x="7902697" y="6632812"/>
                </a:cubicBezTo>
                <a:cubicBezTo>
                  <a:pt x="7884128" y="6635465"/>
                  <a:pt x="7905133" y="6677752"/>
                  <a:pt x="7889049" y="6687403"/>
                </a:cubicBezTo>
                <a:cubicBezTo>
                  <a:pt x="7872965" y="6697053"/>
                  <a:pt x="7852912" y="6677111"/>
                  <a:pt x="7834458" y="6673756"/>
                </a:cubicBezTo>
                <a:cubicBezTo>
                  <a:pt x="7802809" y="6668002"/>
                  <a:pt x="7770573" y="6665862"/>
                  <a:pt x="7738924" y="6660108"/>
                </a:cubicBezTo>
                <a:cubicBezTo>
                  <a:pt x="7710407" y="6654923"/>
                  <a:pt x="7599599" y="6622487"/>
                  <a:pt x="7588799" y="6619164"/>
                </a:cubicBezTo>
                <a:cubicBezTo>
                  <a:pt x="7561299" y="6610703"/>
                  <a:pt x="7533471" y="6602935"/>
                  <a:pt x="7506912" y="6591869"/>
                </a:cubicBezTo>
                <a:cubicBezTo>
                  <a:pt x="7478742" y="6580132"/>
                  <a:pt x="7451817" y="6565539"/>
                  <a:pt x="7425026" y="6550926"/>
                </a:cubicBezTo>
                <a:cubicBezTo>
                  <a:pt x="7401738" y="6538224"/>
                  <a:pt x="7381717" y="6519047"/>
                  <a:pt x="7356787" y="6509982"/>
                </a:cubicBezTo>
                <a:cubicBezTo>
                  <a:pt x="7330781" y="6500525"/>
                  <a:pt x="7302035" y="6501762"/>
                  <a:pt x="7274900" y="6496335"/>
                </a:cubicBezTo>
                <a:cubicBezTo>
                  <a:pt x="7256507" y="6492657"/>
                  <a:pt x="7238506" y="6487236"/>
                  <a:pt x="7220309" y="6482687"/>
                </a:cubicBezTo>
                <a:cubicBezTo>
                  <a:pt x="7193014" y="6487236"/>
                  <a:pt x="7161093" y="6480466"/>
                  <a:pt x="7138423" y="6496335"/>
                </a:cubicBezTo>
                <a:cubicBezTo>
                  <a:pt x="7111548" y="6515147"/>
                  <a:pt x="7102029" y="6550926"/>
                  <a:pt x="7083832" y="6578221"/>
                </a:cubicBezTo>
                <a:cubicBezTo>
                  <a:pt x="7074733" y="6591869"/>
                  <a:pt x="7071765" y="6613072"/>
                  <a:pt x="7056536" y="6619164"/>
                </a:cubicBezTo>
                <a:lnTo>
                  <a:pt x="6988297" y="6646460"/>
                </a:lnTo>
                <a:cubicBezTo>
                  <a:pt x="6974649" y="6660108"/>
                  <a:pt x="6963413" y="6676697"/>
                  <a:pt x="6947354" y="6687403"/>
                </a:cubicBezTo>
                <a:cubicBezTo>
                  <a:pt x="6935606" y="6695235"/>
                  <a:pt x="6859100" y="6712879"/>
                  <a:pt x="6851820" y="6714699"/>
                </a:cubicBezTo>
                <a:cubicBezTo>
                  <a:pt x="6819975" y="6710150"/>
                  <a:pt x="6787630" y="6708284"/>
                  <a:pt x="6756285" y="6701051"/>
                </a:cubicBezTo>
                <a:cubicBezTo>
                  <a:pt x="6728250" y="6694581"/>
                  <a:pt x="6703131" y="6675268"/>
                  <a:pt x="6674399" y="6673756"/>
                </a:cubicBezTo>
                <a:lnTo>
                  <a:pt x="6415091" y="6660108"/>
                </a:lnTo>
                <a:cubicBezTo>
                  <a:pt x="6365049" y="6651009"/>
                  <a:pt x="6314111" y="6645917"/>
                  <a:pt x="6264966" y="6632812"/>
                </a:cubicBezTo>
                <a:cubicBezTo>
                  <a:pt x="6245308" y="6627570"/>
                  <a:pt x="6229495" y="6612470"/>
                  <a:pt x="6210375" y="6605517"/>
                </a:cubicBezTo>
                <a:cubicBezTo>
                  <a:pt x="6179250" y="6594199"/>
                  <a:pt x="6146495" y="6587961"/>
                  <a:pt x="6114840" y="6578221"/>
                </a:cubicBezTo>
                <a:cubicBezTo>
                  <a:pt x="6087341" y="6569760"/>
                  <a:pt x="6060712" y="6558496"/>
                  <a:pt x="6032954" y="6550926"/>
                </a:cubicBezTo>
                <a:cubicBezTo>
                  <a:pt x="5851815" y="6501525"/>
                  <a:pt x="6047990" y="6565037"/>
                  <a:pt x="5923772" y="6523630"/>
                </a:cubicBezTo>
                <a:cubicBezTo>
                  <a:pt x="5878279" y="6528179"/>
                  <a:pt x="5828187" y="6516832"/>
                  <a:pt x="5787294" y="6537278"/>
                </a:cubicBezTo>
                <a:cubicBezTo>
                  <a:pt x="5757952" y="6551949"/>
                  <a:pt x="5732703" y="6619164"/>
                  <a:pt x="5732703" y="6619164"/>
                </a:cubicBezTo>
                <a:cubicBezTo>
                  <a:pt x="5717088" y="6666009"/>
                  <a:pt x="5719424" y="6673387"/>
                  <a:pt x="5678112" y="6714699"/>
                </a:cubicBezTo>
                <a:cubicBezTo>
                  <a:pt x="5666514" y="6726297"/>
                  <a:pt x="5650817" y="6732896"/>
                  <a:pt x="5637169" y="6741994"/>
                </a:cubicBezTo>
                <a:cubicBezTo>
                  <a:pt x="5587127" y="6737445"/>
                  <a:pt x="5535069" y="6743124"/>
                  <a:pt x="5487043" y="6728347"/>
                </a:cubicBezTo>
                <a:cubicBezTo>
                  <a:pt x="5442004" y="6714489"/>
                  <a:pt x="5472120" y="6654495"/>
                  <a:pt x="5446100" y="6632812"/>
                </a:cubicBezTo>
                <a:cubicBezTo>
                  <a:pt x="5428280" y="6617962"/>
                  <a:pt x="5400607" y="6623713"/>
                  <a:pt x="5377861" y="6619164"/>
                </a:cubicBezTo>
                <a:cubicBezTo>
                  <a:pt x="5197927" y="6664148"/>
                  <a:pt x="5306120" y="6644120"/>
                  <a:pt x="5050315" y="6660108"/>
                </a:cubicBezTo>
                <a:cubicBezTo>
                  <a:pt x="5032118" y="6669206"/>
                  <a:pt x="5012279" y="6675578"/>
                  <a:pt x="4995724" y="6687403"/>
                </a:cubicBezTo>
                <a:cubicBezTo>
                  <a:pt x="4980018" y="6698621"/>
                  <a:pt x="4974015" y="6726744"/>
                  <a:pt x="4954781" y="6728347"/>
                </a:cubicBezTo>
                <a:cubicBezTo>
                  <a:pt x="4912984" y="6731830"/>
                  <a:pt x="4872894" y="6710150"/>
                  <a:pt x="4831951" y="6701051"/>
                </a:cubicBezTo>
                <a:cubicBezTo>
                  <a:pt x="4795557" y="6678305"/>
                  <a:pt x="4756282" y="6659622"/>
                  <a:pt x="4722769" y="6632812"/>
                </a:cubicBezTo>
                <a:cubicBezTo>
                  <a:pt x="4687602" y="6604679"/>
                  <a:pt x="4661614" y="6566368"/>
                  <a:pt x="4627235" y="6537278"/>
                </a:cubicBezTo>
                <a:cubicBezTo>
                  <a:pt x="4602192" y="6516088"/>
                  <a:pt x="4571879" y="6501982"/>
                  <a:pt x="4545348" y="6482687"/>
                </a:cubicBezTo>
                <a:cubicBezTo>
                  <a:pt x="4449832" y="6413221"/>
                  <a:pt x="4513502" y="6437194"/>
                  <a:pt x="4422518" y="6414448"/>
                </a:cubicBezTo>
                <a:cubicBezTo>
                  <a:pt x="4279597" y="6319167"/>
                  <a:pt x="4373184" y="6355788"/>
                  <a:pt x="4122267" y="6387153"/>
                </a:cubicBezTo>
                <a:cubicBezTo>
                  <a:pt x="4039543" y="6490556"/>
                  <a:pt x="4088272" y="6434795"/>
                  <a:pt x="3972142" y="6550926"/>
                </a:cubicBezTo>
                <a:cubicBezTo>
                  <a:pt x="3921027" y="6602041"/>
                  <a:pt x="3949509" y="6585766"/>
                  <a:pt x="3890255" y="6605517"/>
                </a:cubicBezTo>
                <a:cubicBezTo>
                  <a:pt x="3876607" y="6619165"/>
                  <a:pt x="3861668" y="6631633"/>
                  <a:pt x="3849312" y="6646460"/>
                </a:cubicBezTo>
                <a:cubicBezTo>
                  <a:pt x="3838811" y="6659061"/>
                  <a:pt x="3835926" y="6678710"/>
                  <a:pt x="3822017" y="6687403"/>
                </a:cubicBezTo>
                <a:cubicBezTo>
                  <a:pt x="3797618" y="6702652"/>
                  <a:pt x="3740130" y="6714699"/>
                  <a:pt x="3740130" y="6714699"/>
                </a:cubicBezTo>
                <a:cubicBezTo>
                  <a:pt x="3700331" y="6701433"/>
                  <a:pt x="3683140" y="6697846"/>
                  <a:pt x="3644596" y="6673756"/>
                </a:cubicBezTo>
                <a:cubicBezTo>
                  <a:pt x="3625307" y="6661700"/>
                  <a:pt x="3610350" y="6642984"/>
                  <a:pt x="3590005" y="6632812"/>
                </a:cubicBezTo>
                <a:cubicBezTo>
                  <a:pt x="3564270" y="6619945"/>
                  <a:pt x="3508118" y="6605517"/>
                  <a:pt x="3508118" y="6605517"/>
                </a:cubicBezTo>
                <a:cubicBezTo>
                  <a:pt x="3453527" y="6610066"/>
                  <a:pt x="3398061" y="6608421"/>
                  <a:pt x="3344345" y="6619164"/>
                </a:cubicBezTo>
                <a:cubicBezTo>
                  <a:pt x="3328261" y="6622381"/>
                  <a:pt x="3319640" y="6644140"/>
                  <a:pt x="3303402" y="6646460"/>
                </a:cubicBezTo>
                <a:cubicBezTo>
                  <a:pt x="3274821" y="6650543"/>
                  <a:pt x="3235952" y="6622468"/>
                  <a:pt x="3207867" y="6619164"/>
                </a:cubicBezTo>
                <a:cubicBezTo>
                  <a:pt x="3144453" y="6611704"/>
                  <a:pt x="3080488" y="6610066"/>
                  <a:pt x="3016799" y="6605517"/>
                </a:cubicBezTo>
                <a:cubicBezTo>
                  <a:pt x="2984492" y="6594748"/>
                  <a:pt x="2940553" y="6578221"/>
                  <a:pt x="2907617" y="6578221"/>
                </a:cubicBezTo>
                <a:cubicBezTo>
                  <a:pt x="2848302" y="6578221"/>
                  <a:pt x="2789336" y="6587320"/>
                  <a:pt x="2730196" y="6591869"/>
                </a:cubicBezTo>
                <a:cubicBezTo>
                  <a:pt x="2715477" y="6611494"/>
                  <a:pt x="2673257" y="6673147"/>
                  <a:pt x="2648309" y="6687403"/>
                </a:cubicBezTo>
                <a:cubicBezTo>
                  <a:pt x="2632023" y="6696709"/>
                  <a:pt x="2611915" y="6696502"/>
                  <a:pt x="2593718" y="6701051"/>
                </a:cubicBezTo>
                <a:cubicBezTo>
                  <a:pt x="2494904" y="6766928"/>
                  <a:pt x="2541174" y="6740971"/>
                  <a:pt x="2457240" y="6782938"/>
                </a:cubicBezTo>
                <a:cubicBezTo>
                  <a:pt x="2439043" y="6778389"/>
                  <a:pt x="2411631" y="6785757"/>
                  <a:pt x="2402649" y="6769290"/>
                </a:cubicBezTo>
                <a:cubicBezTo>
                  <a:pt x="2380434" y="6728561"/>
                  <a:pt x="2420847" y="6641911"/>
                  <a:pt x="2375354" y="6632812"/>
                </a:cubicBezTo>
                <a:lnTo>
                  <a:pt x="2307115" y="6619164"/>
                </a:lnTo>
                <a:cubicBezTo>
                  <a:pt x="2293467" y="6628263"/>
                  <a:pt x="2278263" y="6635376"/>
                  <a:pt x="2266172" y="6646460"/>
                </a:cubicBezTo>
                <a:cubicBezTo>
                  <a:pt x="2223489" y="6685586"/>
                  <a:pt x="2197103" y="6747786"/>
                  <a:pt x="2143342" y="6769290"/>
                </a:cubicBezTo>
                <a:cubicBezTo>
                  <a:pt x="2120596" y="6778388"/>
                  <a:pt x="2098738" y="6790139"/>
                  <a:pt x="2075103" y="6796585"/>
                </a:cubicBezTo>
                <a:cubicBezTo>
                  <a:pt x="2020329" y="6811523"/>
                  <a:pt x="1881541" y="6820386"/>
                  <a:pt x="1843091" y="6823881"/>
                </a:cubicBezTo>
                <a:cubicBezTo>
                  <a:pt x="1806697" y="6819332"/>
                  <a:pt x="1768378" y="6822767"/>
                  <a:pt x="1733909" y="6810233"/>
                </a:cubicBezTo>
                <a:cubicBezTo>
                  <a:pt x="1715770" y="6803637"/>
                  <a:pt x="1707620" y="6781851"/>
                  <a:pt x="1692966" y="6769290"/>
                </a:cubicBezTo>
                <a:cubicBezTo>
                  <a:pt x="1675696" y="6754487"/>
                  <a:pt x="1655282" y="6743563"/>
                  <a:pt x="1638375" y="6728347"/>
                </a:cubicBezTo>
                <a:cubicBezTo>
                  <a:pt x="1593843" y="6688268"/>
                  <a:pt x="1555880" y="6635508"/>
                  <a:pt x="1501897" y="6605517"/>
                </a:cubicBezTo>
                <a:cubicBezTo>
                  <a:pt x="1480481" y="6593619"/>
                  <a:pt x="1456404" y="6587320"/>
                  <a:pt x="1433658" y="6578221"/>
                </a:cubicBezTo>
                <a:cubicBezTo>
                  <a:pt x="1374518" y="6582770"/>
                  <a:pt x="1315190" y="6585319"/>
                  <a:pt x="1256238" y="6591869"/>
                </a:cubicBezTo>
                <a:cubicBezTo>
                  <a:pt x="1225057" y="6595334"/>
                  <a:pt x="1165665" y="6611100"/>
                  <a:pt x="1133408" y="6619164"/>
                </a:cubicBezTo>
                <a:cubicBezTo>
                  <a:pt x="1119760" y="6632812"/>
                  <a:pt x="1104820" y="6645280"/>
                  <a:pt x="1092464" y="6660108"/>
                </a:cubicBezTo>
                <a:cubicBezTo>
                  <a:pt x="1081963" y="6672709"/>
                  <a:pt x="1077513" y="6690250"/>
                  <a:pt x="1065169" y="6701051"/>
                </a:cubicBezTo>
                <a:cubicBezTo>
                  <a:pt x="1007412" y="6751588"/>
                  <a:pt x="998573" y="6750545"/>
                  <a:pt x="942339" y="6769290"/>
                </a:cubicBezTo>
                <a:cubicBezTo>
                  <a:pt x="905945" y="6764741"/>
                  <a:pt x="867211" y="6769264"/>
                  <a:pt x="833157" y="6755642"/>
                </a:cubicBezTo>
                <a:cubicBezTo>
                  <a:pt x="817928" y="6749550"/>
                  <a:pt x="813999" y="6728940"/>
                  <a:pt x="805861" y="6714699"/>
                </a:cubicBezTo>
                <a:cubicBezTo>
                  <a:pt x="790226" y="6687338"/>
                  <a:pt x="773701" y="6632283"/>
                  <a:pt x="737623" y="6619164"/>
                </a:cubicBezTo>
                <a:cubicBezTo>
                  <a:pt x="703154" y="6606630"/>
                  <a:pt x="664834" y="6610066"/>
                  <a:pt x="628440" y="6605517"/>
                </a:cubicBezTo>
                <a:cubicBezTo>
                  <a:pt x="471435" y="6527013"/>
                  <a:pt x="574065" y="6567382"/>
                  <a:pt x="219008" y="6591869"/>
                </a:cubicBezTo>
                <a:cubicBezTo>
                  <a:pt x="160493" y="6595905"/>
                  <a:pt x="192326" y="6614410"/>
                  <a:pt x="137121" y="6632812"/>
                </a:cubicBezTo>
                <a:cubicBezTo>
                  <a:pt x="110869" y="6641563"/>
                  <a:pt x="82530" y="6641911"/>
                  <a:pt x="55235" y="6646460"/>
                </a:cubicBezTo>
                <a:cubicBezTo>
                  <a:pt x="33715" y="6675153"/>
                  <a:pt x="-5490" y="6712713"/>
                  <a:pt x="643" y="6755642"/>
                </a:cubicBezTo>
                <a:cubicBezTo>
                  <a:pt x="2963" y="6771880"/>
                  <a:pt x="18840" y="6782937"/>
                  <a:pt x="27939" y="6796585"/>
                </a:cubicBezTo>
                <a:cubicBezTo>
                  <a:pt x="195407" y="6775653"/>
                  <a:pt x="97988" y="6815804"/>
                  <a:pt x="164417" y="6741994"/>
                </a:cubicBezTo>
                <a:cubicBezTo>
                  <a:pt x="194544" y="6708520"/>
                  <a:pt x="259951" y="6646460"/>
                  <a:pt x="259951" y="6646460"/>
                </a:cubicBezTo>
                <a:cubicBezTo>
                  <a:pt x="304341" y="6557678"/>
                  <a:pt x="302365" y="6585575"/>
                  <a:pt x="273599" y="6441744"/>
                </a:cubicBezTo>
                <a:cubicBezTo>
                  <a:pt x="265135" y="6399424"/>
                  <a:pt x="232655" y="6318914"/>
                  <a:pt x="232655" y="6318914"/>
                </a:cubicBezTo>
                <a:cubicBezTo>
                  <a:pt x="246604" y="6179422"/>
                  <a:pt x="258013" y="6143516"/>
                  <a:pt x="232655" y="5991367"/>
                </a:cubicBezTo>
                <a:cubicBezTo>
                  <a:pt x="229310" y="5971299"/>
                  <a:pt x="214458" y="5954973"/>
                  <a:pt x="205360" y="5936776"/>
                </a:cubicBezTo>
                <a:cubicBezTo>
                  <a:pt x="200811" y="5914030"/>
                  <a:pt x="201311" y="5889655"/>
                  <a:pt x="191712" y="5868538"/>
                </a:cubicBezTo>
                <a:cubicBezTo>
                  <a:pt x="157097" y="5792386"/>
                  <a:pt x="149880" y="5795157"/>
                  <a:pt x="96178" y="5759356"/>
                </a:cubicBezTo>
                <a:cubicBezTo>
                  <a:pt x="102453" y="5731116"/>
                  <a:pt x="118490" y="5639054"/>
                  <a:pt x="137121" y="5595582"/>
                </a:cubicBezTo>
                <a:cubicBezTo>
                  <a:pt x="145135" y="5576882"/>
                  <a:pt x="156403" y="5559691"/>
                  <a:pt x="164417" y="5540991"/>
                </a:cubicBezTo>
                <a:cubicBezTo>
                  <a:pt x="198320" y="5461884"/>
                  <a:pt x="152902" y="5537790"/>
                  <a:pt x="205360" y="5459105"/>
                </a:cubicBezTo>
                <a:cubicBezTo>
                  <a:pt x="224554" y="5401524"/>
                  <a:pt x="232655" y="5386142"/>
                  <a:pt x="232655" y="5308979"/>
                </a:cubicBezTo>
                <a:cubicBezTo>
                  <a:pt x="232655" y="5281307"/>
                  <a:pt x="233674" y="5250559"/>
                  <a:pt x="219008" y="5227093"/>
                </a:cubicBezTo>
                <a:cubicBezTo>
                  <a:pt x="208225" y="5209840"/>
                  <a:pt x="182081" y="5209891"/>
                  <a:pt x="164417" y="5199797"/>
                </a:cubicBezTo>
                <a:cubicBezTo>
                  <a:pt x="150175" y="5191659"/>
                  <a:pt x="137121" y="5181600"/>
                  <a:pt x="123473" y="5172502"/>
                </a:cubicBezTo>
                <a:cubicBezTo>
                  <a:pt x="114375" y="5158854"/>
                  <a:pt x="103513" y="5146229"/>
                  <a:pt x="96178" y="5131558"/>
                </a:cubicBezTo>
                <a:cubicBezTo>
                  <a:pt x="59305" y="5057811"/>
                  <a:pt x="89169" y="4952481"/>
                  <a:pt x="96178" y="4885899"/>
                </a:cubicBezTo>
                <a:cubicBezTo>
                  <a:pt x="98142" y="4867245"/>
                  <a:pt x="103240" y="4848871"/>
                  <a:pt x="109826" y="4831308"/>
                </a:cubicBezTo>
                <a:cubicBezTo>
                  <a:pt x="116969" y="4812259"/>
                  <a:pt x="129978" y="4795766"/>
                  <a:pt x="137121" y="4776717"/>
                </a:cubicBezTo>
                <a:cubicBezTo>
                  <a:pt x="174891" y="4675996"/>
                  <a:pt x="122749" y="4764157"/>
                  <a:pt x="178064" y="4681182"/>
                </a:cubicBezTo>
                <a:cubicBezTo>
                  <a:pt x="182613" y="4653887"/>
                  <a:pt x="185709" y="4626309"/>
                  <a:pt x="191712" y="4599296"/>
                </a:cubicBezTo>
                <a:cubicBezTo>
                  <a:pt x="194833" y="4585253"/>
                  <a:pt x="205360" y="4572739"/>
                  <a:pt x="205360" y="4558353"/>
                </a:cubicBezTo>
                <a:cubicBezTo>
                  <a:pt x="205360" y="4494501"/>
                  <a:pt x="199173" y="4430699"/>
                  <a:pt x="191712" y="4367284"/>
                </a:cubicBezTo>
                <a:cubicBezTo>
                  <a:pt x="189469" y="4348223"/>
                  <a:pt x="167125" y="4295620"/>
                  <a:pt x="150769" y="4285397"/>
                </a:cubicBezTo>
                <a:cubicBezTo>
                  <a:pt x="126370" y="4270148"/>
                  <a:pt x="68882" y="4258102"/>
                  <a:pt x="68882" y="4258102"/>
                </a:cubicBezTo>
                <a:cubicBezTo>
                  <a:pt x="59784" y="4239905"/>
                  <a:pt x="43429" y="4223772"/>
                  <a:pt x="41587" y="4203511"/>
                </a:cubicBezTo>
                <a:cubicBezTo>
                  <a:pt x="38675" y="4171475"/>
                  <a:pt x="45992" y="4138788"/>
                  <a:pt x="55235" y="4107976"/>
                </a:cubicBezTo>
                <a:cubicBezTo>
                  <a:pt x="58563" y="4096883"/>
                  <a:pt x="123422" y="4012514"/>
                  <a:pt x="123473" y="4012442"/>
                </a:cubicBezTo>
                <a:cubicBezTo>
                  <a:pt x="183200" y="3927117"/>
                  <a:pt x="168937" y="3957936"/>
                  <a:pt x="191712" y="3889612"/>
                </a:cubicBezTo>
                <a:cubicBezTo>
                  <a:pt x="184270" y="3547288"/>
                  <a:pt x="164048" y="3306986"/>
                  <a:pt x="191712" y="2988860"/>
                </a:cubicBezTo>
                <a:cubicBezTo>
                  <a:pt x="192958" y="2974528"/>
                  <a:pt x="200811" y="2961565"/>
                  <a:pt x="205360" y="2947917"/>
                </a:cubicBezTo>
                <a:cubicBezTo>
                  <a:pt x="200811" y="2897875"/>
                  <a:pt x="203899" y="2846539"/>
                  <a:pt x="191712" y="2797791"/>
                </a:cubicBezTo>
                <a:cubicBezTo>
                  <a:pt x="185278" y="2772057"/>
                  <a:pt x="161542" y="2753793"/>
                  <a:pt x="150769" y="2729553"/>
                </a:cubicBezTo>
                <a:cubicBezTo>
                  <a:pt x="143151" y="2712412"/>
                  <a:pt x="146427" y="2691247"/>
                  <a:pt x="137121" y="2674961"/>
                </a:cubicBezTo>
                <a:cubicBezTo>
                  <a:pt x="127545" y="2658203"/>
                  <a:pt x="108534" y="2648845"/>
                  <a:pt x="96178" y="2634018"/>
                </a:cubicBezTo>
                <a:cubicBezTo>
                  <a:pt x="85677" y="2621417"/>
                  <a:pt x="77981" y="2606723"/>
                  <a:pt x="68882" y="2593075"/>
                </a:cubicBezTo>
                <a:cubicBezTo>
                  <a:pt x="41988" y="2512389"/>
                  <a:pt x="36506" y="2517227"/>
                  <a:pt x="82530" y="2388358"/>
                </a:cubicBezTo>
                <a:cubicBezTo>
                  <a:pt x="88047" y="2372911"/>
                  <a:pt x="110872" y="2371563"/>
                  <a:pt x="123473" y="2361063"/>
                </a:cubicBezTo>
                <a:cubicBezTo>
                  <a:pt x="138301" y="2348707"/>
                  <a:pt x="150769" y="2333768"/>
                  <a:pt x="164417" y="2320120"/>
                </a:cubicBezTo>
                <a:cubicBezTo>
                  <a:pt x="189044" y="2246235"/>
                  <a:pt x="185513" y="2275892"/>
                  <a:pt x="164417" y="2156347"/>
                </a:cubicBezTo>
                <a:cubicBezTo>
                  <a:pt x="157898" y="2119403"/>
                  <a:pt x="146220" y="2083558"/>
                  <a:pt x="137121" y="2047164"/>
                </a:cubicBezTo>
                <a:lnTo>
                  <a:pt x="123473" y="1992573"/>
                </a:lnTo>
                <a:cubicBezTo>
                  <a:pt x="162589" y="1796999"/>
                  <a:pt x="107910" y="2039268"/>
                  <a:pt x="164417" y="1869744"/>
                </a:cubicBezTo>
                <a:cubicBezTo>
                  <a:pt x="176280" y="1834155"/>
                  <a:pt x="179849" y="1796150"/>
                  <a:pt x="191712" y="1760561"/>
                </a:cubicBezTo>
                <a:lnTo>
                  <a:pt x="205360" y="1719618"/>
                </a:lnTo>
                <a:cubicBezTo>
                  <a:pt x="199068" y="1675577"/>
                  <a:pt x="191665" y="1583068"/>
                  <a:pt x="164417" y="1542197"/>
                </a:cubicBezTo>
                <a:lnTo>
                  <a:pt x="137121" y="1501254"/>
                </a:lnTo>
                <a:cubicBezTo>
                  <a:pt x="132572" y="1460311"/>
                  <a:pt x="131552" y="1418819"/>
                  <a:pt x="123473" y="1378424"/>
                </a:cubicBezTo>
                <a:cubicBezTo>
                  <a:pt x="117830" y="1350211"/>
                  <a:pt x="103156" y="1324451"/>
                  <a:pt x="96178" y="1296538"/>
                </a:cubicBezTo>
                <a:lnTo>
                  <a:pt x="82530" y="1241947"/>
                </a:lnTo>
                <a:cubicBezTo>
                  <a:pt x="87079" y="1187356"/>
                  <a:pt x="82892" y="1131318"/>
                  <a:pt x="96178" y="1078173"/>
                </a:cubicBezTo>
                <a:cubicBezTo>
                  <a:pt x="108563" y="1028633"/>
                  <a:pt x="148169" y="972891"/>
                  <a:pt x="178064" y="928048"/>
                </a:cubicBezTo>
                <a:cubicBezTo>
                  <a:pt x="173515" y="868908"/>
                  <a:pt x="171347" y="809536"/>
                  <a:pt x="164417" y="750627"/>
                </a:cubicBezTo>
                <a:cubicBezTo>
                  <a:pt x="162225" y="731998"/>
                  <a:pt x="150769" y="714793"/>
                  <a:pt x="150769" y="696036"/>
                </a:cubicBezTo>
                <a:cubicBezTo>
                  <a:pt x="150769" y="618565"/>
                  <a:pt x="159868" y="541361"/>
                  <a:pt x="164417" y="464024"/>
                </a:cubicBezTo>
                <a:cubicBezTo>
                  <a:pt x="159868" y="423081"/>
                  <a:pt x="160761" y="381159"/>
                  <a:pt x="150769" y="341194"/>
                </a:cubicBezTo>
                <a:cubicBezTo>
                  <a:pt x="146791" y="325281"/>
                  <a:pt x="130808" y="314922"/>
                  <a:pt x="123473" y="300251"/>
                </a:cubicBezTo>
                <a:cubicBezTo>
                  <a:pt x="117039" y="287384"/>
                  <a:pt x="114375" y="272956"/>
                  <a:pt x="109826" y="259308"/>
                </a:cubicBezTo>
                <a:cubicBezTo>
                  <a:pt x="123474" y="254759"/>
                  <a:pt x="136550" y="247848"/>
                  <a:pt x="150769" y="245660"/>
                </a:cubicBezTo>
                <a:cubicBezTo>
                  <a:pt x="195957" y="238708"/>
                  <a:pt x="244279" y="247636"/>
                  <a:pt x="287246" y="232012"/>
                </a:cubicBezTo>
                <a:cubicBezTo>
                  <a:pt x="300766" y="227096"/>
                  <a:pt x="296345" y="204717"/>
                  <a:pt x="300894" y="191069"/>
                </a:cubicBezTo>
                <a:cubicBezTo>
                  <a:pt x="281057" y="131556"/>
                  <a:pt x="290331" y="103515"/>
                  <a:pt x="232655" y="81887"/>
                </a:cubicBezTo>
                <a:cubicBezTo>
                  <a:pt x="210935" y="73742"/>
                  <a:pt x="187163" y="72788"/>
                  <a:pt x="164417" y="68239"/>
                </a:cubicBezTo>
                <a:cubicBezTo>
                  <a:pt x="159868" y="81887"/>
                  <a:pt x="150769" y="94796"/>
                  <a:pt x="150769" y="109182"/>
                </a:cubicBezTo>
                <a:cubicBezTo>
                  <a:pt x="150769" y="150377"/>
                  <a:pt x="160318" y="191021"/>
                  <a:pt x="164417" y="232012"/>
                </a:cubicBezTo>
                <a:cubicBezTo>
                  <a:pt x="164870" y="236539"/>
                  <a:pt x="164417" y="241111"/>
                  <a:pt x="164417" y="245660"/>
                </a:cubicBezTo>
              </a:path>
            </a:pathLst>
          </a:custGeom>
          <a:solidFill>
            <a:srgbClr val="9AABE2"/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304800" y="457200"/>
            <a:ext cx="2209800" cy="533400"/>
          </a:xfrm>
          <a:prstGeom prst="round1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</a:t>
            </a:r>
            <a:r>
              <a:rPr lang="bn-BD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জকে</a:t>
            </a:r>
            <a:r>
              <a:rPr lang="en-US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 </a:t>
            </a:r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বিষয়</a:t>
            </a:r>
            <a:endParaRPr lang="en-US" sz="32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6553200" y="5104263"/>
            <a:ext cx="2391770" cy="523164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৪৫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মিনিট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23900"/>
            <a:ext cx="3810000" cy="4701577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  <a:outerShdw blurRad="266700" dist="203200" dir="18000000" sx="106000" sy="106000" algn="r" rotWithShape="0">
              <a:prstClr val="black">
                <a:alpha val="33000"/>
              </a:prstClr>
            </a:outerShdw>
          </a:effectLst>
          <a:scene3d>
            <a:camera prst="isometricTopUp">
              <a:rot lat="21094715" lon="20098347" rev="1560243"/>
            </a:camera>
            <a:lightRig rig="contrasting" dir="t">
              <a:rot lat="0" lon="0" rev="10800000"/>
            </a:lightRig>
          </a:scene3d>
          <a:sp3d z="-133350" extrusionH="596900" contourW="6350" prstMaterial="plastic">
            <a:bevelT w="69850" h="50800"/>
            <a:bevelB w="0" h="31750"/>
            <a:extrusionClr>
              <a:srgbClr val="9AABE2"/>
            </a:extrusionClr>
            <a:contourClr>
              <a:schemeClr val="bg1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3815792">
            <a:off x="1041121" y="3481072"/>
            <a:ext cx="3208140" cy="5704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1480391" lon="20941544" rev="21375137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       </a:t>
            </a:r>
            <a:r>
              <a:rPr lang="en-US" sz="1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শারীরিক</a:t>
            </a:r>
            <a:r>
              <a:rPr lang="en-US" sz="1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1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ও  </a:t>
            </a:r>
            <a:r>
              <a:rPr lang="en-US" sz="1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স্বাস্থ্য</a:t>
            </a:r>
            <a:endParaRPr lang="en-US" sz="1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911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3276599"/>
            <a:ext cx="2905124" cy="274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3276598"/>
            <a:ext cx="3043238" cy="274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44" y="825244"/>
            <a:ext cx="3198585" cy="245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03" y="811143"/>
            <a:ext cx="3104697" cy="254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76600"/>
            <a:ext cx="32003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76200"/>
            <a:ext cx="6705600" cy="533400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52"/>
          <a:stretch/>
        </p:blipFill>
        <p:spPr>
          <a:xfrm>
            <a:off x="0" y="788958"/>
            <a:ext cx="2895600" cy="256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4151"/>
            <a:ext cx="4878049" cy="48780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8610" y="152400"/>
            <a:ext cx="2590800" cy="419100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ঘোষণা</a:t>
            </a:r>
            <a:endParaRPr lang="en-US" sz="3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52400"/>
            <a:ext cx="6096000" cy="4191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আরও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বলতো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আলোচ্য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8077200" y="6324600"/>
            <a:ext cx="609600" cy="428623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40150"/>
            <a:ext cx="5433786" cy="5335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56"/>
          <a:stretch/>
        </p:blipFill>
        <p:spPr>
          <a:xfrm>
            <a:off x="1768026" y="840150"/>
            <a:ext cx="5555333" cy="5582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57400" y="2971121"/>
            <a:ext cx="5201557" cy="762054"/>
          </a:xfrm>
          <a:solidFill>
            <a:srgbClr val="99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এডুকেশনাল</a:t>
            </a:r>
            <a:r>
              <a:rPr lang="en-US" sz="4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জিমন্যাস্টিকস</a:t>
            </a:r>
            <a:endParaRPr lang="en-US" sz="44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3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0" y="-914400"/>
            <a:ext cx="8805132" cy="7772400"/>
          </a:xfrm>
          <a:custGeom>
            <a:avLst/>
            <a:gdLst>
              <a:gd name="connsiteX0" fmla="*/ 193751 w 9274759"/>
              <a:gd name="connsiteY0" fmla="*/ 163773 h 6947408"/>
              <a:gd name="connsiteX1" fmla="*/ 261989 w 9274759"/>
              <a:gd name="connsiteY1" fmla="*/ 218364 h 6947408"/>
              <a:gd name="connsiteX2" fmla="*/ 384819 w 9274759"/>
              <a:gd name="connsiteY2" fmla="*/ 177421 h 6947408"/>
              <a:gd name="connsiteX3" fmla="*/ 425763 w 9274759"/>
              <a:gd name="connsiteY3" fmla="*/ 163773 h 6947408"/>
              <a:gd name="connsiteX4" fmla="*/ 439410 w 9274759"/>
              <a:gd name="connsiteY4" fmla="*/ 122830 h 6947408"/>
              <a:gd name="connsiteX5" fmla="*/ 521297 w 9274759"/>
              <a:gd name="connsiteY5" fmla="*/ 68239 h 6947408"/>
              <a:gd name="connsiteX6" fmla="*/ 575888 w 9274759"/>
              <a:gd name="connsiteY6" fmla="*/ 81886 h 6947408"/>
              <a:gd name="connsiteX7" fmla="*/ 657774 w 9274759"/>
              <a:gd name="connsiteY7" fmla="*/ 109182 h 6947408"/>
              <a:gd name="connsiteX8" fmla="*/ 739661 w 9274759"/>
              <a:gd name="connsiteY8" fmla="*/ 95534 h 6947408"/>
              <a:gd name="connsiteX9" fmla="*/ 835195 w 9274759"/>
              <a:gd name="connsiteY9" fmla="*/ 81886 h 6947408"/>
              <a:gd name="connsiteX10" fmla="*/ 917082 w 9274759"/>
              <a:gd name="connsiteY10" fmla="*/ 81886 h 6947408"/>
              <a:gd name="connsiteX11" fmla="*/ 971673 w 9274759"/>
              <a:gd name="connsiteY11" fmla="*/ 68239 h 6947408"/>
              <a:gd name="connsiteX12" fmla="*/ 1053560 w 9274759"/>
              <a:gd name="connsiteY12" fmla="*/ 54591 h 6947408"/>
              <a:gd name="connsiteX13" fmla="*/ 1176389 w 9274759"/>
              <a:gd name="connsiteY13" fmla="*/ 109182 h 6947408"/>
              <a:gd name="connsiteX14" fmla="*/ 1162742 w 9274759"/>
              <a:gd name="connsiteY14" fmla="*/ 150125 h 6947408"/>
              <a:gd name="connsiteX15" fmla="*/ 1203685 w 9274759"/>
              <a:gd name="connsiteY15" fmla="*/ 122830 h 6947408"/>
              <a:gd name="connsiteX16" fmla="*/ 1244628 w 9274759"/>
              <a:gd name="connsiteY16" fmla="*/ 109182 h 6947408"/>
              <a:gd name="connsiteX17" fmla="*/ 1299219 w 9274759"/>
              <a:gd name="connsiteY17" fmla="*/ 81886 h 6947408"/>
              <a:gd name="connsiteX18" fmla="*/ 1394754 w 9274759"/>
              <a:gd name="connsiteY18" fmla="*/ 68239 h 6947408"/>
              <a:gd name="connsiteX19" fmla="*/ 1462992 w 9274759"/>
              <a:gd name="connsiteY19" fmla="*/ 54591 h 6947408"/>
              <a:gd name="connsiteX20" fmla="*/ 1558527 w 9274759"/>
              <a:gd name="connsiteY20" fmla="*/ 40943 h 6947408"/>
              <a:gd name="connsiteX21" fmla="*/ 1599470 w 9274759"/>
              <a:gd name="connsiteY21" fmla="*/ 13648 h 6947408"/>
              <a:gd name="connsiteX22" fmla="*/ 1654061 w 9274759"/>
              <a:gd name="connsiteY22" fmla="*/ 95534 h 6947408"/>
              <a:gd name="connsiteX23" fmla="*/ 1749595 w 9274759"/>
              <a:gd name="connsiteY23" fmla="*/ 163773 h 6947408"/>
              <a:gd name="connsiteX24" fmla="*/ 1790539 w 9274759"/>
              <a:gd name="connsiteY24" fmla="*/ 177421 h 6947408"/>
              <a:gd name="connsiteX25" fmla="*/ 1886073 w 9274759"/>
              <a:gd name="connsiteY25" fmla="*/ 150125 h 6947408"/>
              <a:gd name="connsiteX26" fmla="*/ 1899721 w 9274759"/>
              <a:gd name="connsiteY26" fmla="*/ 109182 h 6947408"/>
              <a:gd name="connsiteX27" fmla="*/ 1967960 w 9274759"/>
              <a:gd name="connsiteY27" fmla="*/ 40943 h 6947408"/>
              <a:gd name="connsiteX28" fmla="*/ 2077142 w 9274759"/>
              <a:gd name="connsiteY28" fmla="*/ 54591 h 6947408"/>
              <a:gd name="connsiteX29" fmla="*/ 2118085 w 9274759"/>
              <a:gd name="connsiteY29" fmla="*/ 81886 h 6947408"/>
              <a:gd name="connsiteX30" fmla="*/ 2213619 w 9274759"/>
              <a:gd name="connsiteY30" fmla="*/ 68239 h 6947408"/>
              <a:gd name="connsiteX31" fmla="*/ 2309154 w 9274759"/>
              <a:gd name="connsiteY31" fmla="*/ 68239 h 6947408"/>
              <a:gd name="connsiteX32" fmla="*/ 2391040 w 9274759"/>
              <a:gd name="connsiteY32" fmla="*/ 122830 h 6947408"/>
              <a:gd name="connsiteX33" fmla="*/ 2554813 w 9274759"/>
              <a:gd name="connsiteY33" fmla="*/ 109182 h 6947408"/>
              <a:gd name="connsiteX34" fmla="*/ 2595757 w 9274759"/>
              <a:gd name="connsiteY34" fmla="*/ 81886 h 6947408"/>
              <a:gd name="connsiteX35" fmla="*/ 2650348 w 9274759"/>
              <a:gd name="connsiteY35" fmla="*/ 68239 h 6947408"/>
              <a:gd name="connsiteX36" fmla="*/ 2691291 w 9274759"/>
              <a:gd name="connsiteY36" fmla="*/ 54591 h 6947408"/>
              <a:gd name="connsiteX37" fmla="*/ 2732234 w 9274759"/>
              <a:gd name="connsiteY37" fmla="*/ 68239 h 6947408"/>
              <a:gd name="connsiteX38" fmla="*/ 2786825 w 9274759"/>
              <a:gd name="connsiteY38" fmla="*/ 150125 h 6947408"/>
              <a:gd name="connsiteX39" fmla="*/ 2868712 w 9274759"/>
              <a:gd name="connsiteY39" fmla="*/ 177421 h 6947408"/>
              <a:gd name="connsiteX40" fmla="*/ 2909655 w 9274759"/>
              <a:gd name="connsiteY40" fmla="*/ 136477 h 6947408"/>
              <a:gd name="connsiteX41" fmla="*/ 2923303 w 9274759"/>
              <a:gd name="connsiteY41" fmla="*/ 95534 h 6947408"/>
              <a:gd name="connsiteX42" fmla="*/ 3182610 w 9274759"/>
              <a:gd name="connsiteY42" fmla="*/ 109182 h 6947408"/>
              <a:gd name="connsiteX43" fmla="*/ 3346383 w 9274759"/>
              <a:gd name="connsiteY43" fmla="*/ 68239 h 6947408"/>
              <a:gd name="connsiteX44" fmla="*/ 3455566 w 9274759"/>
              <a:gd name="connsiteY44" fmla="*/ 40943 h 6947408"/>
              <a:gd name="connsiteX45" fmla="*/ 3551100 w 9274759"/>
              <a:gd name="connsiteY45" fmla="*/ 54591 h 6947408"/>
              <a:gd name="connsiteX46" fmla="*/ 3619339 w 9274759"/>
              <a:gd name="connsiteY46" fmla="*/ 136477 h 6947408"/>
              <a:gd name="connsiteX47" fmla="*/ 3660282 w 9274759"/>
              <a:gd name="connsiteY47" fmla="*/ 163773 h 6947408"/>
              <a:gd name="connsiteX48" fmla="*/ 3714873 w 9274759"/>
              <a:gd name="connsiteY48" fmla="*/ 150125 h 6947408"/>
              <a:gd name="connsiteX49" fmla="*/ 3755816 w 9274759"/>
              <a:gd name="connsiteY49" fmla="*/ 122830 h 6947408"/>
              <a:gd name="connsiteX50" fmla="*/ 3796760 w 9274759"/>
              <a:gd name="connsiteY50" fmla="*/ 109182 h 6947408"/>
              <a:gd name="connsiteX51" fmla="*/ 3851351 w 9274759"/>
              <a:gd name="connsiteY51" fmla="*/ 81886 h 6947408"/>
              <a:gd name="connsiteX52" fmla="*/ 4097010 w 9274759"/>
              <a:gd name="connsiteY52" fmla="*/ 54591 h 6947408"/>
              <a:gd name="connsiteX53" fmla="*/ 4206192 w 9274759"/>
              <a:gd name="connsiteY53" fmla="*/ 68239 h 6947408"/>
              <a:gd name="connsiteX54" fmla="*/ 4260783 w 9274759"/>
              <a:gd name="connsiteY54" fmla="*/ 150125 h 6947408"/>
              <a:gd name="connsiteX55" fmla="*/ 4342670 w 9274759"/>
              <a:gd name="connsiteY55" fmla="*/ 191068 h 6947408"/>
              <a:gd name="connsiteX56" fmla="*/ 4424557 w 9274759"/>
              <a:gd name="connsiteY56" fmla="*/ 177421 h 6947408"/>
              <a:gd name="connsiteX57" fmla="*/ 4451852 w 9274759"/>
              <a:gd name="connsiteY57" fmla="*/ 136477 h 6947408"/>
              <a:gd name="connsiteX58" fmla="*/ 4492795 w 9274759"/>
              <a:gd name="connsiteY58" fmla="*/ 122830 h 6947408"/>
              <a:gd name="connsiteX59" fmla="*/ 4533739 w 9274759"/>
              <a:gd name="connsiteY59" fmla="*/ 150125 h 6947408"/>
              <a:gd name="connsiteX60" fmla="*/ 4574682 w 9274759"/>
              <a:gd name="connsiteY60" fmla="*/ 136477 h 6947408"/>
              <a:gd name="connsiteX61" fmla="*/ 4629273 w 9274759"/>
              <a:gd name="connsiteY61" fmla="*/ 122830 h 6947408"/>
              <a:gd name="connsiteX62" fmla="*/ 4711160 w 9274759"/>
              <a:gd name="connsiteY62" fmla="*/ 95534 h 6947408"/>
              <a:gd name="connsiteX63" fmla="*/ 4765751 w 9274759"/>
              <a:gd name="connsiteY63" fmla="*/ 109182 h 6947408"/>
              <a:gd name="connsiteX64" fmla="*/ 4806694 w 9274759"/>
              <a:gd name="connsiteY64" fmla="*/ 150125 h 6947408"/>
              <a:gd name="connsiteX65" fmla="*/ 4847637 w 9274759"/>
              <a:gd name="connsiteY65" fmla="*/ 122830 h 6947408"/>
              <a:gd name="connsiteX66" fmla="*/ 4984115 w 9274759"/>
              <a:gd name="connsiteY66" fmla="*/ 109182 h 6947408"/>
              <a:gd name="connsiteX67" fmla="*/ 4997763 w 9274759"/>
              <a:gd name="connsiteY67" fmla="*/ 54591 h 6947408"/>
              <a:gd name="connsiteX68" fmla="*/ 5066001 w 9274759"/>
              <a:gd name="connsiteY68" fmla="*/ 0 h 6947408"/>
              <a:gd name="connsiteX69" fmla="*/ 5106945 w 9274759"/>
              <a:gd name="connsiteY69" fmla="*/ 27295 h 6947408"/>
              <a:gd name="connsiteX70" fmla="*/ 5147888 w 9274759"/>
              <a:gd name="connsiteY70" fmla="*/ 122830 h 6947408"/>
              <a:gd name="connsiteX71" fmla="*/ 5188831 w 9274759"/>
              <a:gd name="connsiteY71" fmla="*/ 150125 h 6947408"/>
              <a:gd name="connsiteX72" fmla="*/ 5216127 w 9274759"/>
              <a:gd name="connsiteY72" fmla="*/ 68239 h 6947408"/>
              <a:gd name="connsiteX73" fmla="*/ 5229774 w 9274759"/>
              <a:gd name="connsiteY73" fmla="*/ 27295 h 6947408"/>
              <a:gd name="connsiteX74" fmla="*/ 5284366 w 9274759"/>
              <a:gd name="connsiteY74" fmla="*/ 40943 h 6947408"/>
              <a:gd name="connsiteX75" fmla="*/ 5298013 w 9274759"/>
              <a:gd name="connsiteY75" fmla="*/ 81886 h 6947408"/>
              <a:gd name="connsiteX76" fmla="*/ 5325309 w 9274759"/>
              <a:gd name="connsiteY76" fmla="*/ 122830 h 6947408"/>
              <a:gd name="connsiteX77" fmla="*/ 5338957 w 9274759"/>
              <a:gd name="connsiteY77" fmla="*/ 163773 h 6947408"/>
              <a:gd name="connsiteX78" fmla="*/ 5379900 w 9274759"/>
              <a:gd name="connsiteY78" fmla="*/ 177421 h 6947408"/>
              <a:gd name="connsiteX79" fmla="*/ 5420843 w 9274759"/>
              <a:gd name="connsiteY79" fmla="*/ 150125 h 6947408"/>
              <a:gd name="connsiteX80" fmla="*/ 5461786 w 9274759"/>
              <a:gd name="connsiteY80" fmla="*/ 68239 h 6947408"/>
              <a:gd name="connsiteX81" fmla="*/ 5502730 w 9274759"/>
              <a:gd name="connsiteY81" fmla="*/ 27295 h 6947408"/>
              <a:gd name="connsiteX82" fmla="*/ 5543673 w 9274759"/>
              <a:gd name="connsiteY82" fmla="*/ 54591 h 6947408"/>
              <a:gd name="connsiteX83" fmla="*/ 5584616 w 9274759"/>
              <a:gd name="connsiteY83" fmla="*/ 150125 h 6947408"/>
              <a:gd name="connsiteX84" fmla="*/ 5625560 w 9274759"/>
              <a:gd name="connsiteY84" fmla="*/ 163773 h 6947408"/>
              <a:gd name="connsiteX85" fmla="*/ 5666503 w 9274759"/>
              <a:gd name="connsiteY85" fmla="*/ 122830 h 6947408"/>
              <a:gd name="connsiteX86" fmla="*/ 5721094 w 9274759"/>
              <a:gd name="connsiteY86" fmla="*/ 109182 h 6947408"/>
              <a:gd name="connsiteX87" fmla="*/ 5762037 w 9274759"/>
              <a:gd name="connsiteY87" fmla="*/ 95534 h 6947408"/>
              <a:gd name="connsiteX88" fmla="*/ 5830276 w 9274759"/>
              <a:gd name="connsiteY88" fmla="*/ 81886 h 6947408"/>
              <a:gd name="connsiteX89" fmla="*/ 5898515 w 9274759"/>
              <a:gd name="connsiteY89" fmla="*/ 54591 h 6947408"/>
              <a:gd name="connsiteX90" fmla="*/ 5953106 w 9274759"/>
              <a:gd name="connsiteY90" fmla="*/ 40943 h 6947408"/>
              <a:gd name="connsiteX91" fmla="*/ 6116879 w 9274759"/>
              <a:gd name="connsiteY91" fmla="*/ 54591 h 6947408"/>
              <a:gd name="connsiteX92" fmla="*/ 6157822 w 9274759"/>
              <a:gd name="connsiteY92" fmla="*/ 81886 h 6947408"/>
              <a:gd name="connsiteX93" fmla="*/ 6212413 w 9274759"/>
              <a:gd name="connsiteY93" fmla="*/ 122830 h 6947408"/>
              <a:gd name="connsiteX94" fmla="*/ 6280652 w 9274759"/>
              <a:gd name="connsiteY94" fmla="*/ 150125 h 6947408"/>
              <a:gd name="connsiteX95" fmla="*/ 6321595 w 9274759"/>
              <a:gd name="connsiteY95" fmla="*/ 177421 h 6947408"/>
              <a:gd name="connsiteX96" fmla="*/ 6362539 w 9274759"/>
              <a:gd name="connsiteY96" fmla="*/ 191068 h 6947408"/>
              <a:gd name="connsiteX97" fmla="*/ 6417130 w 9274759"/>
              <a:gd name="connsiteY97" fmla="*/ 218364 h 6947408"/>
              <a:gd name="connsiteX98" fmla="*/ 6526312 w 9274759"/>
              <a:gd name="connsiteY98" fmla="*/ 232012 h 6947408"/>
              <a:gd name="connsiteX99" fmla="*/ 6812915 w 9274759"/>
              <a:gd name="connsiteY99" fmla="*/ 218364 h 6947408"/>
              <a:gd name="connsiteX100" fmla="*/ 7044927 w 9274759"/>
              <a:gd name="connsiteY100" fmla="*/ 191068 h 6947408"/>
              <a:gd name="connsiteX101" fmla="*/ 7181404 w 9274759"/>
              <a:gd name="connsiteY101" fmla="*/ 177421 h 6947408"/>
              <a:gd name="connsiteX102" fmla="*/ 7195052 w 9274759"/>
              <a:gd name="connsiteY102" fmla="*/ 136477 h 6947408"/>
              <a:gd name="connsiteX103" fmla="*/ 7304234 w 9274759"/>
              <a:gd name="connsiteY103" fmla="*/ 136477 h 6947408"/>
              <a:gd name="connsiteX104" fmla="*/ 7331530 w 9274759"/>
              <a:gd name="connsiteY104" fmla="*/ 177421 h 6947408"/>
              <a:gd name="connsiteX105" fmla="*/ 7427064 w 9274759"/>
              <a:gd name="connsiteY105" fmla="*/ 163773 h 6947408"/>
              <a:gd name="connsiteX106" fmla="*/ 7468007 w 9274759"/>
              <a:gd name="connsiteY106" fmla="*/ 150125 h 6947408"/>
              <a:gd name="connsiteX107" fmla="*/ 7522598 w 9274759"/>
              <a:gd name="connsiteY107" fmla="*/ 163773 h 6947408"/>
              <a:gd name="connsiteX108" fmla="*/ 7563542 w 9274759"/>
              <a:gd name="connsiteY108" fmla="*/ 191068 h 6947408"/>
              <a:gd name="connsiteX109" fmla="*/ 7577189 w 9274759"/>
              <a:gd name="connsiteY109" fmla="*/ 150125 h 6947408"/>
              <a:gd name="connsiteX110" fmla="*/ 7645428 w 9274759"/>
              <a:gd name="connsiteY110" fmla="*/ 81886 h 6947408"/>
              <a:gd name="connsiteX111" fmla="*/ 7836497 w 9274759"/>
              <a:gd name="connsiteY111" fmla="*/ 109182 h 6947408"/>
              <a:gd name="connsiteX112" fmla="*/ 7918383 w 9274759"/>
              <a:gd name="connsiteY112" fmla="*/ 218364 h 6947408"/>
              <a:gd name="connsiteX113" fmla="*/ 7945679 w 9274759"/>
              <a:gd name="connsiteY113" fmla="*/ 259307 h 6947408"/>
              <a:gd name="connsiteX114" fmla="*/ 8000270 w 9274759"/>
              <a:gd name="connsiteY114" fmla="*/ 272955 h 6947408"/>
              <a:gd name="connsiteX115" fmla="*/ 8041213 w 9274759"/>
              <a:gd name="connsiteY115" fmla="*/ 259307 h 6947408"/>
              <a:gd name="connsiteX116" fmla="*/ 8068509 w 9274759"/>
              <a:gd name="connsiteY116" fmla="*/ 177421 h 6947408"/>
              <a:gd name="connsiteX117" fmla="*/ 8082157 w 9274759"/>
              <a:gd name="connsiteY117" fmla="*/ 136477 h 6947408"/>
              <a:gd name="connsiteX118" fmla="*/ 8164043 w 9274759"/>
              <a:gd name="connsiteY118" fmla="*/ 95534 h 6947408"/>
              <a:gd name="connsiteX119" fmla="*/ 8204986 w 9274759"/>
              <a:gd name="connsiteY119" fmla="*/ 150125 h 6947408"/>
              <a:gd name="connsiteX120" fmla="*/ 8232282 w 9274759"/>
              <a:gd name="connsiteY120" fmla="*/ 191068 h 6947408"/>
              <a:gd name="connsiteX121" fmla="*/ 8273225 w 9274759"/>
              <a:gd name="connsiteY121" fmla="*/ 163773 h 6947408"/>
              <a:gd name="connsiteX122" fmla="*/ 8341464 w 9274759"/>
              <a:gd name="connsiteY122" fmla="*/ 95534 h 6947408"/>
              <a:gd name="connsiteX123" fmla="*/ 8382407 w 9274759"/>
              <a:gd name="connsiteY123" fmla="*/ 109182 h 6947408"/>
              <a:gd name="connsiteX124" fmla="*/ 8409703 w 9274759"/>
              <a:gd name="connsiteY124" fmla="*/ 150125 h 6947408"/>
              <a:gd name="connsiteX125" fmla="*/ 8423351 w 9274759"/>
              <a:gd name="connsiteY125" fmla="*/ 204716 h 6947408"/>
              <a:gd name="connsiteX126" fmla="*/ 8464294 w 9274759"/>
              <a:gd name="connsiteY126" fmla="*/ 232012 h 6947408"/>
              <a:gd name="connsiteX127" fmla="*/ 8559828 w 9274759"/>
              <a:gd name="connsiteY127" fmla="*/ 191068 h 6947408"/>
              <a:gd name="connsiteX128" fmla="*/ 8641715 w 9274759"/>
              <a:gd name="connsiteY128" fmla="*/ 163773 h 6947408"/>
              <a:gd name="connsiteX129" fmla="*/ 8737249 w 9274759"/>
              <a:gd name="connsiteY129" fmla="*/ 81886 h 6947408"/>
              <a:gd name="connsiteX130" fmla="*/ 8778192 w 9274759"/>
              <a:gd name="connsiteY130" fmla="*/ 68239 h 6947408"/>
              <a:gd name="connsiteX131" fmla="*/ 8819136 w 9274759"/>
              <a:gd name="connsiteY131" fmla="*/ 40943 h 6947408"/>
              <a:gd name="connsiteX132" fmla="*/ 8846431 w 9274759"/>
              <a:gd name="connsiteY132" fmla="*/ 122830 h 6947408"/>
              <a:gd name="connsiteX133" fmla="*/ 8873727 w 9274759"/>
              <a:gd name="connsiteY133" fmla="*/ 163773 h 6947408"/>
              <a:gd name="connsiteX134" fmla="*/ 8914670 w 9274759"/>
              <a:gd name="connsiteY134" fmla="*/ 177421 h 6947408"/>
              <a:gd name="connsiteX135" fmla="*/ 9051148 w 9274759"/>
              <a:gd name="connsiteY135" fmla="*/ 136477 h 6947408"/>
              <a:gd name="connsiteX136" fmla="*/ 9064795 w 9274759"/>
              <a:gd name="connsiteY136" fmla="*/ 95534 h 6947408"/>
              <a:gd name="connsiteX137" fmla="*/ 9078443 w 9274759"/>
              <a:gd name="connsiteY137" fmla="*/ 136477 h 6947408"/>
              <a:gd name="connsiteX138" fmla="*/ 9051148 w 9274759"/>
              <a:gd name="connsiteY138" fmla="*/ 245659 h 6947408"/>
              <a:gd name="connsiteX139" fmla="*/ 9037500 w 9274759"/>
              <a:gd name="connsiteY139" fmla="*/ 313898 h 6947408"/>
              <a:gd name="connsiteX140" fmla="*/ 9051148 w 9274759"/>
              <a:gd name="connsiteY140" fmla="*/ 409433 h 6947408"/>
              <a:gd name="connsiteX141" fmla="*/ 9078443 w 9274759"/>
              <a:gd name="connsiteY141" fmla="*/ 450376 h 6947408"/>
              <a:gd name="connsiteX142" fmla="*/ 9092091 w 9274759"/>
              <a:gd name="connsiteY142" fmla="*/ 491319 h 6947408"/>
              <a:gd name="connsiteX143" fmla="*/ 9078443 w 9274759"/>
              <a:gd name="connsiteY143" fmla="*/ 614149 h 6947408"/>
              <a:gd name="connsiteX144" fmla="*/ 9078443 w 9274759"/>
              <a:gd name="connsiteY144" fmla="*/ 818865 h 6947408"/>
              <a:gd name="connsiteX145" fmla="*/ 9119386 w 9274759"/>
              <a:gd name="connsiteY145" fmla="*/ 832513 h 6947408"/>
              <a:gd name="connsiteX146" fmla="*/ 9037500 w 9274759"/>
              <a:gd name="connsiteY146" fmla="*/ 968991 h 6947408"/>
              <a:gd name="connsiteX147" fmla="*/ 8996557 w 9274759"/>
              <a:gd name="connsiteY147" fmla="*/ 982639 h 6947408"/>
              <a:gd name="connsiteX148" fmla="*/ 9146682 w 9274759"/>
              <a:gd name="connsiteY148" fmla="*/ 1023582 h 6947408"/>
              <a:gd name="connsiteX149" fmla="*/ 9119386 w 9274759"/>
              <a:gd name="connsiteY149" fmla="*/ 1105468 h 6947408"/>
              <a:gd name="connsiteX150" fmla="*/ 9023852 w 9274759"/>
              <a:gd name="connsiteY150" fmla="*/ 1146412 h 6947408"/>
              <a:gd name="connsiteX151" fmla="*/ 9064795 w 9274759"/>
              <a:gd name="connsiteY151" fmla="*/ 1160059 h 6947408"/>
              <a:gd name="connsiteX152" fmla="*/ 9269512 w 9274759"/>
              <a:gd name="connsiteY152" fmla="*/ 1187355 h 6947408"/>
              <a:gd name="connsiteX153" fmla="*/ 9187625 w 9274759"/>
              <a:gd name="connsiteY153" fmla="*/ 1228298 h 6947408"/>
              <a:gd name="connsiteX154" fmla="*/ 9078443 w 9274759"/>
              <a:gd name="connsiteY154" fmla="*/ 1282889 h 6947408"/>
              <a:gd name="connsiteX155" fmla="*/ 8941966 w 9274759"/>
              <a:gd name="connsiteY155" fmla="*/ 1378424 h 6947408"/>
              <a:gd name="connsiteX156" fmla="*/ 8901022 w 9274759"/>
              <a:gd name="connsiteY156" fmla="*/ 1405719 h 6947408"/>
              <a:gd name="connsiteX157" fmla="*/ 8819136 w 9274759"/>
              <a:gd name="connsiteY157" fmla="*/ 1473958 h 6947408"/>
              <a:gd name="connsiteX158" fmla="*/ 8887374 w 9274759"/>
              <a:gd name="connsiteY158" fmla="*/ 1514901 h 6947408"/>
              <a:gd name="connsiteX159" fmla="*/ 8969261 w 9274759"/>
              <a:gd name="connsiteY159" fmla="*/ 1555845 h 6947408"/>
              <a:gd name="connsiteX160" fmla="*/ 8982909 w 9274759"/>
              <a:gd name="connsiteY160" fmla="*/ 1596788 h 6947408"/>
              <a:gd name="connsiteX161" fmla="*/ 8969261 w 9274759"/>
              <a:gd name="connsiteY161" fmla="*/ 1651379 h 6947408"/>
              <a:gd name="connsiteX162" fmla="*/ 9051148 w 9274759"/>
              <a:gd name="connsiteY162" fmla="*/ 1705970 h 6947408"/>
              <a:gd name="connsiteX163" fmla="*/ 9092091 w 9274759"/>
              <a:gd name="connsiteY163" fmla="*/ 1733265 h 6947408"/>
              <a:gd name="connsiteX164" fmla="*/ 9173977 w 9274759"/>
              <a:gd name="connsiteY164" fmla="*/ 1760561 h 6947408"/>
              <a:gd name="connsiteX165" fmla="*/ 9119386 w 9274759"/>
              <a:gd name="connsiteY165" fmla="*/ 1774209 h 6947408"/>
              <a:gd name="connsiteX166" fmla="*/ 9119386 w 9274759"/>
              <a:gd name="connsiteY166" fmla="*/ 1856095 h 6947408"/>
              <a:gd name="connsiteX167" fmla="*/ 9160330 w 9274759"/>
              <a:gd name="connsiteY167" fmla="*/ 1883391 h 6947408"/>
              <a:gd name="connsiteX168" fmla="*/ 9105739 w 9274759"/>
              <a:gd name="connsiteY168" fmla="*/ 1965277 h 6947408"/>
              <a:gd name="connsiteX169" fmla="*/ 9146682 w 9274759"/>
              <a:gd name="connsiteY169" fmla="*/ 1992573 h 6947408"/>
              <a:gd name="connsiteX170" fmla="*/ 9133034 w 9274759"/>
              <a:gd name="connsiteY170" fmla="*/ 2047164 h 6947408"/>
              <a:gd name="connsiteX171" fmla="*/ 9092091 w 9274759"/>
              <a:gd name="connsiteY171" fmla="*/ 2074459 h 6947408"/>
              <a:gd name="connsiteX172" fmla="*/ 8982909 w 9274759"/>
              <a:gd name="connsiteY172" fmla="*/ 2197289 h 6947408"/>
              <a:gd name="connsiteX173" fmla="*/ 9023852 w 9274759"/>
              <a:gd name="connsiteY173" fmla="*/ 2210937 h 6947408"/>
              <a:gd name="connsiteX174" fmla="*/ 9119386 w 9274759"/>
              <a:gd name="connsiteY174" fmla="*/ 2238233 h 6947408"/>
              <a:gd name="connsiteX175" fmla="*/ 9146682 w 9274759"/>
              <a:gd name="connsiteY175" fmla="*/ 2279176 h 6947408"/>
              <a:gd name="connsiteX176" fmla="*/ 9201273 w 9274759"/>
              <a:gd name="connsiteY176" fmla="*/ 2320119 h 6947408"/>
              <a:gd name="connsiteX177" fmla="*/ 9119386 w 9274759"/>
              <a:gd name="connsiteY177" fmla="*/ 2374710 h 6947408"/>
              <a:gd name="connsiteX178" fmla="*/ 9078443 w 9274759"/>
              <a:gd name="connsiteY178" fmla="*/ 2415653 h 6947408"/>
              <a:gd name="connsiteX179" fmla="*/ 9064795 w 9274759"/>
              <a:gd name="connsiteY179" fmla="*/ 2497540 h 6947408"/>
              <a:gd name="connsiteX180" fmla="*/ 9160330 w 9274759"/>
              <a:gd name="connsiteY180" fmla="*/ 2538483 h 6947408"/>
              <a:gd name="connsiteX181" fmla="*/ 9146682 w 9274759"/>
              <a:gd name="connsiteY181" fmla="*/ 2606722 h 6947408"/>
              <a:gd name="connsiteX182" fmla="*/ 9133034 w 9274759"/>
              <a:gd name="connsiteY182" fmla="*/ 2661313 h 6947408"/>
              <a:gd name="connsiteX183" fmla="*/ 9173977 w 9274759"/>
              <a:gd name="connsiteY183" fmla="*/ 2756848 h 6947408"/>
              <a:gd name="connsiteX184" fmla="*/ 9160330 w 9274759"/>
              <a:gd name="connsiteY184" fmla="*/ 2866030 h 6947408"/>
              <a:gd name="connsiteX185" fmla="*/ 9092091 w 9274759"/>
              <a:gd name="connsiteY185" fmla="*/ 2947916 h 6947408"/>
              <a:gd name="connsiteX186" fmla="*/ 9078443 w 9274759"/>
              <a:gd name="connsiteY186" fmla="*/ 3016155 h 6947408"/>
              <a:gd name="connsiteX187" fmla="*/ 9051148 w 9274759"/>
              <a:gd name="connsiteY187" fmla="*/ 3070746 h 6947408"/>
              <a:gd name="connsiteX188" fmla="*/ 9037500 w 9274759"/>
              <a:gd name="connsiteY188" fmla="*/ 3370997 h 6947408"/>
              <a:gd name="connsiteX189" fmla="*/ 9010204 w 9274759"/>
              <a:gd name="connsiteY189" fmla="*/ 3466531 h 6947408"/>
              <a:gd name="connsiteX190" fmla="*/ 9023852 w 9274759"/>
              <a:gd name="connsiteY190" fmla="*/ 3534770 h 6947408"/>
              <a:gd name="connsiteX191" fmla="*/ 9105739 w 9274759"/>
              <a:gd name="connsiteY191" fmla="*/ 3603009 h 6947408"/>
              <a:gd name="connsiteX192" fmla="*/ 9119386 w 9274759"/>
              <a:gd name="connsiteY192" fmla="*/ 3643952 h 6947408"/>
              <a:gd name="connsiteX193" fmla="*/ 9160330 w 9274759"/>
              <a:gd name="connsiteY193" fmla="*/ 3657600 h 6947408"/>
              <a:gd name="connsiteX194" fmla="*/ 9133034 w 9274759"/>
              <a:gd name="connsiteY194" fmla="*/ 3862316 h 6947408"/>
              <a:gd name="connsiteX195" fmla="*/ 9160330 w 9274759"/>
              <a:gd name="connsiteY195" fmla="*/ 3930555 h 6947408"/>
              <a:gd name="connsiteX196" fmla="*/ 9146682 w 9274759"/>
              <a:gd name="connsiteY196" fmla="*/ 3998794 h 6947408"/>
              <a:gd name="connsiteX197" fmla="*/ 9160330 w 9274759"/>
              <a:gd name="connsiteY197" fmla="*/ 4053385 h 6947408"/>
              <a:gd name="connsiteX198" fmla="*/ 9119386 w 9274759"/>
              <a:gd name="connsiteY198" fmla="*/ 4189862 h 6947408"/>
              <a:gd name="connsiteX199" fmla="*/ 9105739 w 9274759"/>
              <a:gd name="connsiteY199" fmla="*/ 4230806 h 6947408"/>
              <a:gd name="connsiteX200" fmla="*/ 9092091 w 9274759"/>
              <a:gd name="connsiteY200" fmla="*/ 4285397 h 6947408"/>
              <a:gd name="connsiteX201" fmla="*/ 9105739 w 9274759"/>
              <a:gd name="connsiteY201" fmla="*/ 4353636 h 6947408"/>
              <a:gd name="connsiteX202" fmla="*/ 9146682 w 9274759"/>
              <a:gd name="connsiteY202" fmla="*/ 4367283 h 6947408"/>
              <a:gd name="connsiteX203" fmla="*/ 9078443 w 9274759"/>
              <a:gd name="connsiteY203" fmla="*/ 4558352 h 6947408"/>
              <a:gd name="connsiteX204" fmla="*/ 9133034 w 9274759"/>
              <a:gd name="connsiteY204" fmla="*/ 4722125 h 6947408"/>
              <a:gd name="connsiteX205" fmla="*/ 9187625 w 9274759"/>
              <a:gd name="connsiteY205" fmla="*/ 4749421 h 6947408"/>
              <a:gd name="connsiteX206" fmla="*/ 9214921 w 9274759"/>
              <a:gd name="connsiteY206" fmla="*/ 4790364 h 6947408"/>
              <a:gd name="connsiteX207" fmla="*/ 9173977 w 9274759"/>
              <a:gd name="connsiteY207" fmla="*/ 4926842 h 6947408"/>
              <a:gd name="connsiteX208" fmla="*/ 9119386 w 9274759"/>
              <a:gd name="connsiteY208" fmla="*/ 4981433 h 6947408"/>
              <a:gd name="connsiteX209" fmla="*/ 9092091 w 9274759"/>
              <a:gd name="connsiteY209" fmla="*/ 5022376 h 6947408"/>
              <a:gd name="connsiteX210" fmla="*/ 9064795 w 9274759"/>
              <a:gd name="connsiteY210" fmla="*/ 5076967 h 6947408"/>
              <a:gd name="connsiteX211" fmla="*/ 9010204 w 9274759"/>
              <a:gd name="connsiteY211" fmla="*/ 5158853 h 6947408"/>
              <a:gd name="connsiteX212" fmla="*/ 9092091 w 9274759"/>
              <a:gd name="connsiteY212" fmla="*/ 5363570 h 6947408"/>
              <a:gd name="connsiteX213" fmla="*/ 9133034 w 9274759"/>
              <a:gd name="connsiteY213" fmla="*/ 5377218 h 6947408"/>
              <a:gd name="connsiteX214" fmla="*/ 9105739 w 9274759"/>
              <a:gd name="connsiteY214" fmla="*/ 5459104 h 6947408"/>
              <a:gd name="connsiteX215" fmla="*/ 9078443 w 9274759"/>
              <a:gd name="connsiteY215" fmla="*/ 5500048 h 6947408"/>
              <a:gd name="connsiteX216" fmla="*/ 9064795 w 9274759"/>
              <a:gd name="connsiteY216" fmla="*/ 5554639 h 6947408"/>
              <a:gd name="connsiteX217" fmla="*/ 9051148 w 9274759"/>
              <a:gd name="connsiteY217" fmla="*/ 5595582 h 6947408"/>
              <a:gd name="connsiteX218" fmla="*/ 9092091 w 9274759"/>
              <a:gd name="connsiteY218" fmla="*/ 5609230 h 6947408"/>
              <a:gd name="connsiteX219" fmla="*/ 9105739 w 9274759"/>
              <a:gd name="connsiteY219" fmla="*/ 5650173 h 6947408"/>
              <a:gd name="connsiteX220" fmla="*/ 9133034 w 9274759"/>
              <a:gd name="connsiteY220" fmla="*/ 5786651 h 6947408"/>
              <a:gd name="connsiteX221" fmla="*/ 9092091 w 9274759"/>
              <a:gd name="connsiteY221" fmla="*/ 5895833 h 6947408"/>
              <a:gd name="connsiteX222" fmla="*/ 9023852 w 9274759"/>
              <a:gd name="connsiteY222" fmla="*/ 6018662 h 6947408"/>
              <a:gd name="connsiteX223" fmla="*/ 9037500 w 9274759"/>
              <a:gd name="connsiteY223" fmla="*/ 6141492 h 6947408"/>
              <a:gd name="connsiteX224" fmla="*/ 9092091 w 9274759"/>
              <a:gd name="connsiteY224" fmla="*/ 6155140 h 6947408"/>
              <a:gd name="connsiteX225" fmla="*/ 9078443 w 9274759"/>
              <a:gd name="connsiteY225" fmla="*/ 6237027 h 6947408"/>
              <a:gd name="connsiteX226" fmla="*/ 9064795 w 9274759"/>
              <a:gd name="connsiteY226" fmla="*/ 6291618 h 6947408"/>
              <a:gd name="connsiteX227" fmla="*/ 9051148 w 9274759"/>
              <a:gd name="connsiteY227" fmla="*/ 6414448 h 6947408"/>
              <a:gd name="connsiteX228" fmla="*/ 8996557 w 9274759"/>
              <a:gd name="connsiteY228" fmla="*/ 6496334 h 6947408"/>
              <a:gd name="connsiteX229" fmla="*/ 9010204 w 9274759"/>
              <a:gd name="connsiteY229" fmla="*/ 6537277 h 6947408"/>
              <a:gd name="connsiteX230" fmla="*/ 9064795 w 9274759"/>
              <a:gd name="connsiteY230" fmla="*/ 6619164 h 6947408"/>
              <a:gd name="connsiteX231" fmla="*/ 9092091 w 9274759"/>
              <a:gd name="connsiteY231" fmla="*/ 6701051 h 6947408"/>
              <a:gd name="connsiteX232" fmla="*/ 9119386 w 9274759"/>
              <a:gd name="connsiteY232" fmla="*/ 6741994 h 6947408"/>
              <a:gd name="connsiteX233" fmla="*/ 9133034 w 9274759"/>
              <a:gd name="connsiteY233" fmla="*/ 6782937 h 6947408"/>
              <a:gd name="connsiteX234" fmla="*/ 9119386 w 9274759"/>
              <a:gd name="connsiteY234" fmla="*/ 6728346 h 6947408"/>
              <a:gd name="connsiteX235" fmla="*/ 9037500 w 9274759"/>
              <a:gd name="connsiteY235" fmla="*/ 6701051 h 6947408"/>
              <a:gd name="connsiteX236" fmla="*/ 8941966 w 9274759"/>
              <a:gd name="connsiteY236" fmla="*/ 6714698 h 6947408"/>
              <a:gd name="connsiteX237" fmla="*/ 8928318 w 9274759"/>
              <a:gd name="connsiteY237" fmla="*/ 6755642 h 6947408"/>
              <a:gd name="connsiteX238" fmla="*/ 8887374 w 9274759"/>
              <a:gd name="connsiteY238" fmla="*/ 6837528 h 6947408"/>
              <a:gd name="connsiteX239" fmla="*/ 8778192 w 9274759"/>
              <a:gd name="connsiteY239" fmla="*/ 6823880 h 6947408"/>
              <a:gd name="connsiteX240" fmla="*/ 8750897 w 9274759"/>
              <a:gd name="connsiteY240" fmla="*/ 6782937 h 6947408"/>
              <a:gd name="connsiteX241" fmla="*/ 8600772 w 9274759"/>
              <a:gd name="connsiteY241" fmla="*/ 6687403 h 6947408"/>
              <a:gd name="connsiteX242" fmla="*/ 8559828 w 9274759"/>
              <a:gd name="connsiteY242" fmla="*/ 6741994 h 6947408"/>
              <a:gd name="connsiteX243" fmla="*/ 8518885 w 9274759"/>
              <a:gd name="connsiteY243" fmla="*/ 6810233 h 6947408"/>
              <a:gd name="connsiteX244" fmla="*/ 8436998 w 9274759"/>
              <a:gd name="connsiteY244" fmla="*/ 6851176 h 6947408"/>
              <a:gd name="connsiteX245" fmla="*/ 8423351 w 9274759"/>
              <a:gd name="connsiteY245" fmla="*/ 6769289 h 6947408"/>
              <a:gd name="connsiteX246" fmla="*/ 8409703 w 9274759"/>
              <a:gd name="connsiteY246" fmla="*/ 6714698 h 6947408"/>
              <a:gd name="connsiteX247" fmla="*/ 8355112 w 9274759"/>
              <a:gd name="connsiteY247" fmla="*/ 6728346 h 6947408"/>
              <a:gd name="connsiteX248" fmla="*/ 8286873 w 9274759"/>
              <a:gd name="connsiteY248" fmla="*/ 6769289 h 6947408"/>
              <a:gd name="connsiteX249" fmla="*/ 8245930 w 9274759"/>
              <a:gd name="connsiteY249" fmla="*/ 6796585 h 6947408"/>
              <a:gd name="connsiteX250" fmla="*/ 8191339 w 9274759"/>
              <a:gd name="connsiteY250" fmla="*/ 6810233 h 6947408"/>
              <a:gd name="connsiteX251" fmla="*/ 8150395 w 9274759"/>
              <a:gd name="connsiteY251" fmla="*/ 6837528 h 6947408"/>
              <a:gd name="connsiteX252" fmla="*/ 8095804 w 9274759"/>
              <a:gd name="connsiteY252" fmla="*/ 6755642 h 6947408"/>
              <a:gd name="connsiteX253" fmla="*/ 8027566 w 9274759"/>
              <a:gd name="connsiteY253" fmla="*/ 6687403 h 6947408"/>
              <a:gd name="connsiteX254" fmla="*/ 7850145 w 9274759"/>
              <a:gd name="connsiteY254" fmla="*/ 6701051 h 6947408"/>
              <a:gd name="connsiteX255" fmla="*/ 7781906 w 9274759"/>
              <a:gd name="connsiteY255" fmla="*/ 6714698 h 6947408"/>
              <a:gd name="connsiteX256" fmla="*/ 7740963 w 9274759"/>
              <a:gd name="connsiteY256" fmla="*/ 6755642 h 6947408"/>
              <a:gd name="connsiteX257" fmla="*/ 7727315 w 9274759"/>
              <a:gd name="connsiteY257" fmla="*/ 6796585 h 6947408"/>
              <a:gd name="connsiteX258" fmla="*/ 7631780 w 9274759"/>
              <a:gd name="connsiteY258" fmla="*/ 6837528 h 6947408"/>
              <a:gd name="connsiteX259" fmla="*/ 7563542 w 9274759"/>
              <a:gd name="connsiteY259" fmla="*/ 6823880 h 6947408"/>
              <a:gd name="connsiteX260" fmla="*/ 7454360 w 9274759"/>
              <a:gd name="connsiteY260" fmla="*/ 6741994 h 6947408"/>
              <a:gd name="connsiteX261" fmla="*/ 7413416 w 9274759"/>
              <a:gd name="connsiteY261" fmla="*/ 6714698 h 6947408"/>
              <a:gd name="connsiteX262" fmla="*/ 7249643 w 9274759"/>
              <a:gd name="connsiteY262" fmla="*/ 6673755 h 6947408"/>
              <a:gd name="connsiteX263" fmla="*/ 7085870 w 9274759"/>
              <a:gd name="connsiteY263" fmla="*/ 6687403 h 6947408"/>
              <a:gd name="connsiteX264" fmla="*/ 6908449 w 9274759"/>
              <a:gd name="connsiteY264" fmla="*/ 6769289 h 6947408"/>
              <a:gd name="connsiteX265" fmla="*/ 6867506 w 9274759"/>
              <a:gd name="connsiteY265" fmla="*/ 6796585 h 6947408"/>
              <a:gd name="connsiteX266" fmla="*/ 6785619 w 9274759"/>
              <a:gd name="connsiteY266" fmla="*/ 6810233 h 6947408"/>
              <a:gd name="connsiteX267" fmla="*/ 6717380 w 9274759"/>
              <a:gd name="connsiteY267" fmla="*/ 6837528 h 6947408"/>
              <a:gd name="connsiteX268" fmla="*/ 6662789 w 9274759"/>
              <a:gd name="connsiteY268" fmla="*/ 6851176 h 6947408"/>
              <a:gd name="connsiteX269" fmla="*/ 6580903 w 9274759"/>
              <a:gd name="connsiteY269" fmla="*/ 6905767 h 6947408"/>
              <a:gd name="connsiteX270" fmla="*/ 6471721 w 9274759"/>
              <a:gd name="connsiteY270" fmla="*/ 6892119 h 6947408"/>
              <a:gd name="connsiteX271" fmla="*/ 6444425 w 9274759"/>
              <a:gd name="connsiteY271" fmla="*/ 6810233 h 6947408"/>
              <a:gd name="connsiteX272" fmla="*/ 6403482 w 9274759"/>
              <a:gd name="connsiteY272" fmla="*/ 6755642 h 6947408"/>
              <a:gd name="connsiteX273" fmla="*/ 6376186 w 9274759"/>
              <a:gd name="connsiteY273" fmla="*/ 6714698 h 6947408"/>
              <a:gd name="connsiteX274" fmla="*/ 6321595 w 9274759"/>
              <a:gd name="connsiteY274" fmla="*/ 6701051 h 6947408"/>
              <a:gd name="connsiteX275" fmla="*/ 6267004 w 9274759"/>
              <a:gd name="connsiteY275" fmla="*/ 6660107 h 6947408"/>
              <a:gd name="connsiteX276" fmla="*/ 5966754 w 9274759"/>
              <a:gd name="connsiteY276" fmla="*/ 6660107 h 6947408"/>
              <a:gd name="connsiteX277" fmla="*/ 5843924 w 9274759"/>
              <a:gd name="connsiteY277" fmla="*/ 6673755 h 6947408"/>
              <a:gd name="connsiteX278" fmla="*/ 5748389 w 9274759"/>
              <a:gd name="connsiteY278" fmla="*/ 6714698 h 6947408"/>
              <a:gd name="connsiteX279" fmla="*/ 5666503 w 9274759"/>
              <a:gd name="connsiteY279" fmla="*/ 6755642 h 6947408"/>
              <a:gd name="connsiteX280" fmla="*/ 5475434 w 9274759"/>
              <a:gd name="connsiteY280" fmla="*/ 6741994 h 6947408"/>
              <a:gd name="connsiteX281" fmla="*/ 5420843 w 9274759"/>
              <a:gd name="connsiteY281" fmla="*/ 6755642 h 6947408"/>
              <a:gd name="connsiteX282" fmla="*/ 5393548 w 9274759"/>
              <a:gd name="connsiteY282" fmla="*/ 6823880 h 6947408"/>
              <a:gd name="connsiteX283" fmla="*/ 5311661 w 9274759"/>
              <a:gd name="connsiteY283" fmla="*/ 6892119 h 6947408"/>
              <a:gd name="connsiteX284" fmla="*/ 5216127 w 9274759"/>
              <a:gd name="connsiteY284" fmla="*/ 6905767 h 6947408"/>
              <a:gd name="connsiteX285" fmla="*/ 5175183 w 9274759"/>
              <a:gd name="connsiteY285" fmla="*/ 6919415 h 6947408"/>
              <a:gd name="connsiteX286" fmla="*/ 5134240 w 9274759"/>
              <a:gd name="connsiteY286" fmla="*/ 6946710 h 6947408"/>
              <a:gd name="connsiteX287" fmla="*/ 5093297 w 9274759"/>
              <a:gd name="connsiteY287" fmla="*/ 6892119 h 6947408"/>
              <a:gd name="connsiteX288" fmla="*/ 5052354 w 9274759"/>
              <a:gd name="connsiteY288" fmla="*/ 6796585 h 6947408"/>
              <a:gd name="connsiteX289" fmla="*/ 4997763 w 9274759"/>
              <a:gd name="connsiteY289" fmla="*/ 6782937 h 6947408"/>
              <a:gd name="connsiteX290" fmla="*/ 4956819 w 9274759"/>
              <a:gd name="connsiteY290" fmla="*/ 6755642 h 6947408"/>
              <a:gd name="connsiteX291" fmla="*/ 4683864 w 9274759"/>
              <a:gd name="connsiteY291" fmla="*/ 6755642 h 6947408"/>
              <a:gd name="connsiteX292" fmla="*/ 4506443 w 9274759"/>
              <a:gd name="connsiteY292" fmla="*/ 6741994 h 6947408"/>
              <a:gd name="connsiteX293" fmla="*/ 4479148 w 9274759"/>
              <a:gd name="connsiteY293" fmla="*/ 6701051 h 6947408"/>
              <a:gd name="connsiteX294" fmla="*/ 4424557 w 9274759"/>
              <a:gd name="connsiteY294" fmla="*/ 6864824 h 6947408"/>
              <a:gd name="connsiteX295" fmla="*/ 4329022 w 9274759"/>
              <a:gd name="connsiteY295" fmla="*/ 6823880 h 6947408"/>
              <a:gd name="connsiteX296" fmla="*/ 4315374 w 9274759"/>
              <a:gd name="connsiteY296" fmla="*/ 6782937 h 6947408"/>
              <a:gd name="connsiteX297" fmla="*/ 4247136 w 9274759"/>
              <a:gd name="connsiteY297" fmla="*/ 6728346 h 6947408"/>
              <a:gd name="connsiteX298" fmla="*/ 4124306 w 9274759"/>
              <a:gd name="connsiteY298" fmla="*/ 6755642 h 6947408"/>
              <a:gd name="connsiteX299" fmla="*/ 4083363 w 9274759"/>
              <a:gd name="connsiteY299" fmla="*/ 6769289 h 6947408"/>
              <a:gd name="connsiteX300" fmla="*/ 3687577 w 9274759"/>
              <a:gd name="connsiteY300" fmla="*/ 6769289 h 6947408"/>
              <a:gd name="connsiteX301" fmla="*/ 3646634 w 9274759"/>
              <a:gd name="connsiteY301" fmla="*/ 6796585 h 6947408"/>
              <a:gd name="connsiteX302" fmla="*/ 3564748 w 9274759"/>
              <a:gd name="connsiteY302" fmla="*/ 6823880 h 6947408"/>
              <a:gd name="connsiteX303" fmla="*/ 3482861 w 9274759"/>
              <a:gd name="connsiteY303" fmla="*/ 6769289 h 6947408"/>
              <a:gd name="connsiteX304" fmla="*/ 3441918 w 9274759"/>
              <a:gd name="connsiteY304" fmla="*/ 6810233 h 6947408"/>
              <a:gd name="connsiteX305" fmla="*/ 3428270 w 9274759"/>
              <a:gd name="connsiteY305" fmla="*/ 6864824 h 6947408"/>
              <a:gd name="connsiteX306" fmla="*/ 3346383 w 9274759"/>
              <a:gd name="connsiteY306" fmla="*/ 6878471 h 6947408"/>
              <a:gd name="connsiteX307" fmla="*/ 3237201 w 9274759"/>
              <a:gd name="connsiteY307" fmla="*/ 6837528 h 6947408"/>
              <a:gd name="connsiteX308" fmla="*/ 3046133 w 9274759"/>
              <a:gd name="connsiteY308" fmla="*/ 6851176 h 6947408"/>
              <a:gd name="connsiteX309" fmla="*/ 3018837 w 9274759"/>
              <a:gd name="connsiteY309" fmla="*/ 6810233 h 6947408"/>
              <a:gd name="connsiteX310" fmla="*/ 2977894 w 9274759"/>
              <a:gd name="connsiteY310" fmla="*/ 6782937 h 6947408"/>
              <a:gd name="connsiteX311" fmla="*/ 2923303 w 9274759"/>
              <a:gd name="connsiteY311" fmla="*/ 6769289 h 6947408"/>
              <a:gd name="connsiteX312" fmla="*/ 2855064 w 9274759"/>
              <a:gd name="connsiteY312" fmla="*/ 6741994 h 6947408"/>
              <a:gd name="connsiteX313" fmla="*/ 2814121 w 9274759"/>
              <a:gd name="connsiteY313" fmla="*/ 6701051 h 6947408"/>
              <a:gd name="connsiteX314" fmla="*/ 2691291 w 9274759"/>
              <a:gd name="connsiteY314" fmla="*/ 6701051 h 6947408"/>
              <a:gd name="connsiteX315" fmla="*/ 2650348 w 9274759"/>
              <a:gd name="connsiteY315" fmla="*/ 6741994 h 6947408"/>
              <a:gd name="connsiteX316" fmla="*/ 2513870 w 9274759"/>
              <a:gd name="connsiteY316" fmla="*/ 6701051 h 6947408"/>
              <a:gd name="connsiteX317" fmla="*/ 2459279 w 9274759"/>
              <a:gd name="connsiteY317" fmla="*/ 6687403 h 6947408"/>
              <a:gd name="connsiteX318" fmla="*/ 2431983 w 9274759"/>
              <a:gd name="connsiteY318" fmla="*/ 6646459 h 6947408"/>
              <a:gd name="connsiteX319" fmla="*/ 2377392 w 9274759"/>
              <a:gd name="connsiteY319" fmla="*/ 6728346 h 6947408"/>
              <a:gd name="connsiteX320" fmla="*/ 2227267 w 9274759"/>
              <a:gd name="connsiteY320" fmla="*/ 6769289 h 6947408"/>
              <a:gd name="connsiteX321" fmla="*/ 2199972 w 9274759"/>
              <a:gd name="connsiteY321" fmla="*/ 6810233 h 6947408"/>
              <a:gd name="connsiteX322" fmla="*/ 2090789 w 9274759"/>
              <a:gd name="connsiteY322" fmla="*/ 6864824 h 6947408"/>
              <a:gd name="connsiteX323" fmla="*/ 1886073 w 9274759"/>
              <a:gd name="connsiteY323" fmla="*/ 6878471 h 6947408"/>
              <a:gd name="connsiteX324" fmla="*/ 1804186 w 9274759"/>
              <a:gd name="connsiteY324" fmla="*/ 6851176 h 6947408"/>
              <a:gd name="connsiteX325" fmla="*/ 1708652 w 9274759"/>
              <a:gd name="connsiteY325" fmla="*/ 6714698 h 6947408"/>
              <a:gd name="connsiteX326" fmla="*/ 1681357 w 9274759"/>
              <a:gd name="connsiteY326" fmla="*/ 6660107 h 6947408"/>
              <a:gd name="connsiteX327" fmla="*/ 1640413 w 9274759"/>
              <a:gd name="connsiteY327" fmla="*/ 6632812 h 6947408"/>
              <a:gd name="connsiteX328" fmla="*/ 1299219 w 9274759"/>
              <a:gd name="connsiteY328" fmla="*/ 6646459 h 6947408"/>
              <a:gd name="connsiteX329" fmla="*/ 1244628 w 9274759"/>
              <a:gd name="connsiteY329" fmla="*/ 6755642 h 6947408"/>
              <a:gd name="connsiteX330" fmla="*/ 1190037 w 9274759"/>
              <a:gd name="connsiteY330" fmla="*/ 6782937 h 6947408"/>
              <a:gd name="connsiteX331" fmla="*/ 1149094 w 9274759"/>
              <a:gd name="connsiteY331" fmla="*/ 6741994 h 6947408"/>
              <a:gd name="connsiteX332" fmla="*/ 1067207 w 9274759"/>
              <a:gd name="connsiteY332" fmla="*/ 6823880 h 6947408"/>
              <a:gd name="connsiteX333" fmla="*/ 944377 w 9274759"/>
              <a:gd name="connsiteY333" fmla="*/ 6878471 h 6947408"/>
              <a:gd name="connsiteX334" fmla="*/ 766957 w 9274759"/>
              <a:gd name="connsiteY334" fmla="*/ 6864824 h 6947408"/>
              <a:gd name="connsiteX335" fmla="*/ 726013 w 9274759"/>
              <a:gd name="connsiteY335" fmla="*/ 6851176 h 6947408"/>
              <a:gd name="connsiteX336" fmla="*/ 603183 w 9274759"/>
              <a:gd name="connsiteY336" fmla="*/ 6864824 h 6947408"/>
              <a:gd name="connsiteX337" fmla="*/ 398467 w 9274759"/>
              <a:gd name="connsiteY337" fmla="*/ 6837528 h 6947408"/>
              <a:gd name="connsiteX338" fmla="*/ 357524 w 9274759"/>
              <a:gd name="connsiteY338" fmla="*/ 6755642 h 6947408"/>
              <a:gd name="connsiteX339" fmla="*/ 316580 w 9274759"/>
              <a:gd name="connsiteY339" fmla="*/ 6714698 h 6947408"/>
              <a:gd name="connsiteX340" fmla="*/ 207398 w 9274759"/>
              <a:gd name="connsiteY340" fmla="*/ 6728346 h 6947408"/>
              <a:gd name="connsiteX341" fmla="*/ 139160 w 9274759"/>
              <a:gd name="connsiteY341" fmla="*/ 6796585 h 6947408"/>
              <a:gd name="connsiteX342" fmla="*/ 98216 w 9274759"/>
              <a:gd name="connsiteY342" fmla="*/ 6823880 h 6947408"/>
              <a:gd name="connsiteX343" fmla="*/ 125512 w 9274759"/>
              <a:gd name="connsiteY343" fmla="*/ 6823880 h 6947408"/>
              <a:gd name="connsiteX344" fmla="*/ 166455 w 9274759"/>
              <a:gd name="connsiteY344" fmla="*/ 6741994 h 6947408"/>
              <a:gd name="connsiteX345" fmla="*/ 152807 w 9274759"/>
              <a:gd name="connsiteY345" fmla="*/ 6632812 h 6947408"/>
              <a:gd name="connsiteX346" fmla="*/ 111864 w 9274759"/>
              <a:gd name="connsiteY346" fmla="*/ 6591868 h 6947408"/>
              <a:gd name="connsiteX347" fmla="*/ 29977 w 9274759"/>
              <a:gd name="connsiteY347" fmla="*/ 6482686 h 6947408"/>
              <a:gd name="connsiteX348" fmla="*/ 16330 w 9274759"/>
              <a:gd name="connsiteY348" fmla="*/ 6441743 h 6947408"/>
              <a:gd name="connsiteX349" fmla="*/ 70921 w 9274759"/>
              <a:gd name="connsiteY349" fmla="*/ 6359856 h 6947408"/>
              <a:gd name="connsiteX350" fmla="*/ 84569 w 9274759"/>
              <a:gd name="connsiteY350" fmla="*/ 6291618 h 6947408"/>
              <a:gd name="connsiteX351" fmla="*/ 111864 w 9274759"/>
              <a:gd name="connsiteY351" fmla="*/ 6168788 h 6947408"/>
              <a:gd name="connsiteX352" fmla="*/ 152807 w 9274759"/>
              <a:gd name="connsiteY352" fmla="*/ 6032310 h 6947408"/>
              <a:gd name="connsiteX353" fmla="*/ 139160 w 9274759"/>
              <a:gd name="connsiteY353" fmla="*/ 5977719 h 6947408"/>
              <a:gd name="connsiteX354" fmla="*/ 111864 w 9274759"/>
              <a:gd name="connsiteY354" fmla="*/ 5895833 h 6947408"/>
              <a:gd name="connsiteX355" fmla="*/ 98216 w 9274759"/>
              <a:gd name="connsiteY355" fmla="*/ 5813946 h 6947408"/>
              <a:gd name="connsiteX356" fmla="*/ 43625 w 9274759"/>
              <a:gd name="connsiteY356" fmla="*/ 5704764 h 6947408"/>
              <a:gd name="connsiteX357" fmla="*/ 29977 w 9274759"/>
              <a:gd name="connsiteY357" fmla="*/ 5663821 h 6947408"/>
              <a:gd name="connsiteX358" fmla="*/ 57273 w 9274759"/>
              <a:gd name="connsiteY358" fmla="*/ 5527343 h 6947408"/>
              <a:gd name="connsiteX359" fmla="*/ 84569 w 9274759"/>
              <a:gd name="connsiteY359" fmla="*/ 5486400 h 6947408"/>
              <a:gd name="connsiteX360" fmla="*/ 98216 w 9274759"/>
              <a:gd name="connsiteY360" fmla="*/ 5445456 h 6947408"/>
              <a:gd name="connsiteX361" fmla="*/ 139160 w 9274759"/>
              <a:gd name="connsiteY361" fmla="*/ 5363570 h 6947408"/>
              <a:gd name="connsiteX362" fmla="*/ 98216 w 9274759"/>
              <a:gd name="connsiteY362" fmla="*/ 5117910 h 6947408"/>
              <a:gd name="connsiteX363" fmla="*/ 57273 w 9274759"/>
              <a:gd name="connsiteY363" fmla="*/ 5104262 h 6947408"/>
              <a:gd name="connsiteX364" fmla="*/ 57273 w 9274759"/>
              <a:gd name="connsiteY364" fmla="*/ 4913194 h 6947408"/>
              <a:gd name="connsiteX365" fmla="*/ 70921 w 9274759"/>
              <a:gd name="connsiteY365" fmla="*/ 4872251 h 6947408"/>
              <a:gd name="connsiteX366" fmla="*/ 111864 w 9274759"/>
              <a:gd name="connsiteY366" fmla="*/ 4831307 h 6947408"/>
              <a:gd name="connsiteX367" fmla="*/ 139160 w 9274759"/>
              <a:gd name="connsiteY367" fmla="*/ 4694830 h 6947408"/>
              <a:gd name="connsiteX368" fmla="*/ 125512 w 9274759"/>
              <a:gd name="connsiteY368" fmla="*/ 4572000 h 6947408"/>
              <a:gd name="connsiteX369" fmla="*/ 57273 w 9274759"/>
              <a:gd name="connsiteY369" fmla="*/ 4476465 h 6947408"/>
              <a:gd name="connsiteX370" fmla="*/ 29977 w 9274759"/>
              <a:gd name="connsiteY370" fmla="*/ 4435522 h 6947408"/>
              <a:gd name="connsiteX371" fmla="*/ 43625 w 9274759"/>
              <a:gd name="connsiteY371" fmla="*/ 4380931 h 6947408"/>
              <a:gd name="connsiteX372" fmla="*/ 84569 w 9274759"/>
              <a:gd name="connsiteY372" fmla="*/ 4339988 h 6947408"/>
              <a:gd name="connsiteX373" fmla="*/ 111864 w 9274759"/>
              <a:gd name="connsiteY373" fmla="*/ 4299045 h 6947408"/>
              <a:gd name="connsiteX374" fmla="*/ 70921 w 9274759"/>
              <a:gd name="connsiteY374" fmla="*/ 4148919 h 6947408"/>
              <a:gd name="connsiteX375" fmla="*/ 29977 w 9274759"/>
              <a:gd name="connsiteY375" fmla="*/ 4107976 h 6947408"/>
              <a:gd name="connsiteX376" fmla="*/ 57273 w 9274759"/>
              <a:gd name="connsiteY376" fmla="*/ 4012442 h 6947408"/>
              <a:gd name="connsiteX377" fmla="*/ 98216 w 9274759"/>
              <a:gd name="connsiteY377" fmla="*/ 3998794 h 6947408"/>
              <a:gd name="connsiteX378" fmla="*/ 57273 w 9274759"/>
              <a:gd name="connsiteY378" fmla="*/ 3944203 h 6947408"/>
              <a:gd name="connsiteX379" fmla="*/ 84569 w 9274759"/>
              <a:gd name="connsiteY379" fmla="*/ 3903259 h 6947408"/>
              <a:gd name="connsiteX380" fmla="*/ 125512 w 9274759"/>
              <a:gd name="connsiteY380" fmla="*/ 3889612 h 6947408"/>
              <a:gd name="connsiteX381" fmla="*/ 180103 w 9274759"/>
              <a:gd name="connsiteY381" fmla="*/ 3862316 h 6947408"/>
              <a:gd name="connsiteX382" fmla="*/ 125512 w 9274759"/>
              <a:gd name="connsiteY382" fmla="*/ 3835021 h 6947408"/>
              <a:gd name="connsiteX383" fmla="*/ 29977 w 9274759"/>
              <a:gd name="connsiteY383" fmla="*/ 3821373 h 6947408"/>
              <a:gd name="connsiteX384" fmla="*/ 98216 w 9274759"/>
              <a:gd name="connsiteY384" fmla="*/ 3794077 h 6947408"/>
              <a:gd name="connsiteX385" fmla="*/ 180103 w 9274759"/>
              <a:gd name="connsiteY385" fmla="*/ 3739486 h 6947408"/>
              <a:gd name="connsiteX386" fmla="*/ 139160 w 9274759"/>
              <a:gd name="connsiteY386" fmla="*/ 3712191 h 6947408"/>
              <a:gd name="connsiteX387" fmla="*/ 84569 w 9274759"/>
              <a:gd name="connsiteY387" fmla="*/ 3698543 h 6947408"/>
              <a:gd name="connsiteX388" fmla="*/ 111864 w 9274759"/>
              <a:gd name="connsiteY388" fmla="*/ 3575713 h 6947408"/>
              <a:gd name="connsiteX389" fmla="*/ 111864 w 9274759"/>
              <a:gd name="connsiteY389" fmla="*/ 3316406 h 6947408"/>
              <a:gd name="connsiteX390" fmla="*/ 139160 w 9274759"/>
              <a:gd name="connsiteY390" fmla="*/ 3275462 h 6947408"/>
              <a:gd name="connsiteX391" fmla="*/ 152807 w 9274759"/>
              <a:gd name="connsiteY391" fmla="*/ 3234519 h 6947408"/>
              <a:gd name="connsiteX392" fmla="*/ 111864 w 9274759"/>
              <a:gd name="connsiteY392" fmla="*/ 3193576 h 6947408"/>
              <a:gd name="connsiteX393" fmla="*/ 84569 w 9274759"/>
              <a:gd name="connsiteY393" fmla="*/ 3152633 h 6947408"/>
              <a:gd name="connsiteX394" fmla="*/ 98216 w 9274759"/>
              <a:gd name="connsiteY394" fmla="*/ 3057098 h 6947408"/>
              <a:gd name="connsiteX395" fmla="*/ 125512 w 9274759"/>
              <a:gd name="connsiteY395" fmla="*/ 3016155 h 6947408"/>
              <a:gd name="connsiteX396" fmla="*/ 152807 w 9274759"/>
              <a:gd name="connsiteY396" fmla="*/ 2961564 h 6947408"/>
              <a:gd name="connsiteX397" fmla="*/ 98216 w 9274759"/>
              <a:gd name="connsiteY397" fmla="*/ 2879677 h 6947408"/>
              <a:gd name="connsiteX398" fmla="*/ 84569 w 9274759"/>
              <a:gd name="connsiteY398" fmla="*/ 2811439 h 6947408"/>
              <a:gd name="connsiteX399" fmla="*/ 29977 w 9274759"/>
              <a:gd name="connsiteY399" fmla="*/ 2729552 h 6947408"/>
              <a:gd name="connsiteX400" fmla="*/ 16330 w 9274759"/>
              <a:gd name="connsiteY400" fmla="*/ 2634018 h 6947408"/>
              <a:gd name="connsiteX401" fmla="*/ 70921 w 9274759"/>
              <a:gd name="connsiteY401" fmla="*/ 2374710 h 6947408"/>
              <a:gd name="connsiteX402" fmla="*/ 111864 w 9274759"/>
              <a:gd name="connsiteY402" fmla="*/ 2320119 h 6947408"/>
              <a:gd name="connsiteX403" fmla="*/ 152807 w 9274759"/>
              <a:gd name="connsiteY403" fmla="*/ 2183642 h 6947408"/>
              <a:gd name="connsiteX404" fmla="*/ 180103 w 9274759"/>
              <a:gd name="connsiteY404" fmla="*/ 2060812 h 6947408"/>
              <a:gd name="connsiteX405" fmla="*/ 139160 w 9274759"/>
              <a:gd name="connsiteY405" fmla="*/ 2033516 h 6947408"/>
              <a:gd name="connsiteX406" fmla="*/ 166455 w 9274759"/>
              <a:gd name="connsiteY406" fmla="*/ 2006221 h 6947408"/>
              <a:gd name="connsiteX407" fmla="*/ 139160 w 9274759"/>
              <a:gd name="connsiteY407" fmla="*/ 1965277 h 6947408"/>
              <a:gd name="connsiteX408" fmla="*/ 98216 w 9274759"/>
              <a:gd name="connsiteY408" fmla="*/ 1937982 h 6947408"/>
              <a:gd name="connsiteX409" fmla="*/ 111864 w 9274759"/>
              <a:gd name="connsiteY409" fmla="*/ 1897039 h 6947408"/>
              <a:gd name="connsiteX410" fmla="*/ 193751 w 9274759"/>
              <a:gd name="connsiteY410" fmla="*/ 1815152 h 6947408"/>
              <a:gd name="connsiteX411" fmla="*/ 152807 w 9274759"/>
              <a:gd name="connsiteY411" fmla="*/ 1801504 h 6947408"/>
              <a:gd name="connsiteX412" fmla="*/ 193751 w 9274759"/>
              <a:gd name="connsiteY412" fmla="*/ 1719618 h 6947408"/>
              <a:gd name="connsiteX413" fmla="*/ 139160 w 9274759"/>
              <a:gd name="connsiteY413" fmla="*/ 1624083 h 6947408"/>
              <a:gd name="connsiteX414" fmla="*/ 180103 w 9274759"/>
              <a:gd name="connsiteY414" fmla="*/ 1583140 h 6947408"/>
              <a:gd name="connsiteX415" fmla="*/ 139160 w 9274759"/>
              <a:gd name="connsiteY415" fmla="*/ 1596788 h 6947408"/>
              <a:gd name="connsiteX416" fmla="*/ 125512 w 9274759"/>
              <a:gd name="connsiteY416" fmla="*/ 1528549 h 6947408"/>
              <a:gd name="connsiteX417" fmla="*/ 166455 w 9274759"/>
              <a:gd name="connsiteY417" fmla="*/ 1460310 h 6947408"/>
              <a:gd name="connsiteX418" fmla="*/ 193751 w 9274759"/>
              <a:gd name="connsiteY418" fmla="*/ 1405719 h 6947408"/>
              <a:gd name="connsiteX419" fmla="*/ 234694 w 9274759"/>
              <a:gd name="connsiteY419" fmla="*/ 1323833 h 6947408"/>
              <a:gd name="connsiteX420" fmla="*/ 152807 w 9274759"/>
              <a:gd name="connsiteY420" fmla="*/ 1241946 h 6947408"/>
              <a:gd name="connsiteX421" fmla="*/ 207398 w 9274759"/>
              <a:gd name="connsiteY421" fmla="*/ 1037230 h 6947408"/>
              <a:gd name="connsiteX422" fmla="*/ 248342 w 9274759"/>
              <a:gd name="connsiteY422" fmla="*/ 996286 h 6947408"/>
              <a:gd name="connsiteX423" fmla="*/ 207398 w 9274759"/>
              <a:gd name="connsiteY423" fmla="*/ 968991 h 6947408"/>
              <a:gd name="connsiteX424" fmla="*/ 152807 w 9274759"/>
              <a:gd name="connsiteY424" fmla="*/ 955343 h 6947408"/>
              <a:gd name="connsiteX425" fmla="*/ 166455 w 9274759"/>
              <a:gd name="connsiteY425" fmla="*/ 764274 h 6947408"/>
              <a:gd name="connsiteX426" fmla="*/ 180103 w 9274759"/>
              <a:gd name="connsiteY426" fmla="*/ 723331 h 6947408"/>
              <a:gd name="connsiteX427" fmla="*/ 221046 w 9274759"/>
              <a:gd name="connsiteY427" fmla="*/ 668740 h 6947408"/>
              <a:gd name="connsiteX428" fmla="*/ 261989 w 9274759"/>
              <a:gd name="connsiteY428" fmla="*/ 641445 h 6947408"/>
              <a:gd name="connsiteX429" fmla="*/ 207398 w 9274759"/>
              <a:gd name="connsiteY429" fmla="*/ 614149 h 6947408"/>
              <a:gd name="connsiteX430" fmla="*/ 166455 w 9274759"/>
              <a:gd name="connsiteY430" fmla="*/ 600501 h 6947408"/>
              <a:gd name="connsiteX431" fmla="*/ 180103 w 9274759"/>
              <a:gd name="connsiteY431" fmla="*/ 450376 h 6947408"/>
              <a:gd name="connsiteX432" fmla="*/ 207398 w 9274759"/>
              <a:gd name="connsiteY432" fmla="*/ 354842 h 6947408"/>
              <a:gd name="connsiteX433" fmla="*/ 139160 w 9274759"/>
              <a:gd name="connsiteY433" fmla="*/ 259307 h 6947408"/>
              <a:gd name="connsiteX434" fmla="*/ 125512 w 9274759"/>
              <a:gd name="connsiteY434" fmla="*/ 218364 h 6947408"/>
              <a:gd name="connsiteX435" fmla="*/ 111864 w 9274759"/>
              <a:gd name="connsiteY435" fmla="*/ 163773 h 6947408"/>
              <a:gd name="connsiteX436" fmla="*/ 152807 w 9274759"/>
              <a:gd name="connsiteY436" fmla="*/ 150125 h 6947408"/>
              <a:gd name="connsiteX437" fmla="*/ 193751 w 9274759"/>
              <a:gd name="connsiteY437" fmla="*/ 191068 h 6947408"/>
              <a:gd name="connsiteX438" fmla="*/ 234694 w 9274759"/>
              <a:gd name="connsiteY438" fmla="*/ 218364 h 6947408"/>
              <a:gd name="connsiteX439" fmla="*/ 275637 w 9274759"/>
              <a:gd name="connsiteY439" fmla="*/ 109182 h 6947408"/>
              <a:gd name="connsiteX440" fmla="*/ 234694 w 9274759"/>
              <a:gd name="connsiteY440" fmla="*/ 95534 h 6947408"/>
              <a:gd name="connsiteX441" fmla="*/ 125512 w 9274759"/>
              <a:gd name="connsiteY441" fmla="*/ 95534 h 694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9274759" h="6947408">
                <a:moveTo>
                  <a:pt x="193751" y="163773"/>
                </a:moveTo>
                <a:cubicBezTo>
                  <a:pt x="216497" y="181970"/>
                  <a:pt x="233886" y="210700"/>
                  <a:pt x="261989" y="218364"/>
                </a:cubicBezTo>
                <a:cubicBezTo>
                  <a:pt x="327568" y="236249"/>
                  <a:pt x="340108" y="199776"/>
                  <a:pt x="384819" y="177421"/>
                </a:cubicBezTo>
                <a:cubicBezTo>
                  <a:pt x="397686" y="170987"/>
                  <a:pt x="412115" y="168322"/>
                  <a:pt x="425763" y="163773"/>
                </a:cubicBezTo>
                <a:cubicBezTo>
                  <a:pt x="430312" y="150125"/>
                  <a:pt x="429238" y="133002"/>
                  <a:pt x="439410" y="122830"/>
                </a:cubicBezTo>
                <a:cubicBezTo>
                  <a:pt x="462607" y="99633"/>
                  <a:pt x="521297" y="68239"/>
                  <a:pt x="521297" y="68239"/>
                </a:cubicBezTo>
                <a:cubicBezTo>
                  <a:pt x="539494" y="72788"/>
                  <a:pt x="557922" y="76496"/>
                  <a:pt x="575888" y="81886"/>
                </a:cubicBezTo>
                <a:cubicBezTo>
                  <a:pt x="603446" y="90154"/>
                  <a:pt x="657774" y="109182"/>
                  <a:pt x="657774" y="109182"/>
                </a:cubicBezTo>
                <a:cubicBezTo>
                  <a:pt x="742902" y="52430"/>
                  <a:pt x="654904" y="95534"/>
                  <a:pt x="739661" y="95534"/>
                </a:cubicBezTo>
                <a:cubicBezTo>
                  <a:pt x="771829" y="95534"/>
                  <a:pt x="803350" y="86435"/>
                  <a:pt x="835195" y="81886"/>
                </a:cubicBezTo>
                <a:cubicBezTo>
                  <a:pt x="944380" y="45494"/>
                  <a:pt x="807899" y="81886"/>
                  <a:pt x="917082" y="81886"/>
                </a:cubicBezTo>
                <a:cubicBezTo>
                  <a:pt x="935839" y="81886"/>
                  <a:pt x="953280" y="71917"/>
                  <a:pt x="971673" y="68239"/>
                </a:cubicBezTo>
                <a:cubicBezTo>
                  <a:pt x="998808" y="62812"/>
                  <a:pt x="1026264" y="59140"/>
                  <a:pt x="1053560" y="54591"/>
                </a:cubicBezTo>
                <a:cubicBezTo>
                  <a:pt x="1097320" y="60843"/>
                  <a:pt x="1165930" y="46428"/>
                  <a:pt x="1176389" y="109182"/>
                </a:cubicBezTo>
                <a:cubicBezTo>
                  <a:pt x="1178754" y="123372"/>
                  <a:pt x="1149875" y="143691"/>
                  <a:pt x="1162742" y="150125"/>
                </a:cubicBezTo>
                <a:cubicBezTo>
                  <a:pt x="1177413" y="157460"/>
                  <a:pt x="1189014" y="130165"/>
                  <a:pt x="1203685" y="122830"/>
                </a:cubicBezTo>
                <a:cubicBezTo>
                  <a:pt x="1216552" y="116396"/>
                  <a:pt x="1231405" y="114849"/>
                  <a:pt x="1244628" y="109182"/>
                </a:cubicBezTo>
                <a:cubicBezTo>
                  <a:pt x="1263328" y="101168"/>
                  <a:pt x="1279591" y="87239"/>
                  <a:pt x="1299219" y="81886"/>
                </a:cubicBezTo>
                <a:cubicBezTo>
                  <a:pt x="1330254" y="73422"/>
                  <a:pt x="1363023" y="73527"/>
                  <a:pt x="1394754" y="68239"/>
                </a:cubicBezTo>
                <a:cubicBezTo>
                  <a:pt x="1417635" y="64426"/>
                  <a:pt x="1440111" y="58405"/>
                  <a:pt x="1462992" y="54591"/>
                </a:cubicBezTo>
                <a:cubicBezTo>
                  <a:pt x="1494723" y="49302"/>
                  <a:pt x="1526682" y="45492"/>
                  <a:pt x="1558527" y="40943"/>
                </a:cubicBezTo>
                <a:cubicBezTo>
                  <a:pt x="1572175" y="31845"/>
                  <a:pt x="1585229" y="5510"/>
                  <a:pt x="1599470" y="13648"/>
                </a:cubicBezTo>
                <a:cubicBezTo>
                  <a:pt x="1627953" y="29924"/>
                  <a:pt x="1627817" y="75851"/>
                  <a:pt x="1654061" y="95534"/>
                </a:cubicBezTo>
                <a:cubicBezTo>
                  <a:pt x="1666420" y="104803"/>
                  <a:pt x="1729643" y="153797"/>
                  <a:pt x="1749595" y="163773"/>
                </a:cubicBezTo>
                <a:cubicBezTo>
                  <a:pt x="1762462" y="170207"/>
                  <a:pt x="1776891" y="172872"/>
                  <a:pt x="1790539" y="177421"/>
                </a:cubicBezTo>
                <a:cubicBezTo>
                  <a:pt x="1822384" y="168322"/>
                  <a:pt x="1857988" y="167678"/>
                  <a:pt x="1886073" y="150125"/>
                </a:cubicBezTo>
                <a:cubicBezTo>
                  <a:pt x="1898272" y="142500"/>
                  <a:pt x="1893287" y="122049"/>
                  <a:pt x="1899721" y="109182"/>
                </a:cubicBezTo>
                <a:cubicBezTo>
                  <a:pt x="1922467" y="63689"/>
                  <a:pt x="1927016" y="68239"/>
                  <a:pt x="1967960" y="40943"/>
                </a:cubicBezTo>
                <a:cubicBezTo>
                  <a:pt x="2004354" y="45492"/>
                  <a:pt x="2041757" y="44941"/>
                  <a:pt x="2077142" y="54591"/>
                </a:cubicBezTo>
                <a:cubicBezTo>
                  <a:pt x="2092966" y="58907"/>
                  <a:pt x="2101764" y="80254"/>
                  <a:pt x="2118085" y="81886"/>
                </a:cubicBezTo>
                <a:cubicBezTo>
                  <a:pt x="2150093" y="85087"/>
                  <a:pt x="2181774" y="72788"/>
                  <a:pt x="2213619" y="68239"/>
                </a:cubicBezTo>
                <a:cubicBezTo>
                  <a:pt x="2256585" y="53917"/>
                  <a:pt x="2261170" y="44247"/>
                  <a:pt x="2309154" y="68239"/>
                </a:cubicBezTo>
                <a:cubicBezTo>
                  <a:pt x="2338496" y="82910"/>
                  <a:pt x="2391040" y="122830"/>
                  <a:pt x="2391040" y="122830"/>
                </a:cubicBezTo>
                <a:cubicBezTo>
                  <a:pt x="2445631" y="118281"/>
                  <a:pt x="2501097" y="119925"/>
                  <a:pt x="2554813" y="109182"/>
                </a:cubicBezTo>
                <a:cubicBezTo>
                  <a:pt x="2570897" y="105965"/>
                  <a:pt x="2580680" y="88347"/>
                  <a:pt x="2595757" y="81886"/>
                </a:cubicBezTo>
                <a:cubicBezTo>
                  <a:pt x="2612997" y="74497"/>
                  <a:pt x="2632313" y="73392"/>
                  <a:pt x="2650348" y="68239"/>
                </a:cubicBezTo>
                <a:cubicBezTo>
                  <a:pt x="2664180" y="64287"/>
                  <a:pt x="2677643" y="59140"/>
                  <a:pt x="2691291" y="54591"/>
                </a:cubicBezTo>
                <a:cubicBezTo>
                  <a:pt x="2704939" y="59140"/>
                  <a:pt x="2722062" y="58067"/>
                  <a:pt x="2732234" y="68239"/>
                </a:cubicBezTo>
                <a:cubicBezTo>
                  <a:pt x="2755431" y="91436"/>
                  <a:pt x="2755704" y="139751"/>
                  <a:pt x="2786825" y="150125"/>
                </a:cubicBezTo>
                <a:lnTo>
                  <a:pt x="2868712" y="177421"/>
                </a:lnTo>
                <a:cubicBezTo>
                  <a:pt x="2882360" y="163773"/>
                  <a:pt x="2898949" y="152536"/>
                  <a:pt x="2909655" y="136477"/>
                </a:cubicBezTo>
                <a:cubicBezTo>
                  <a:pt x="2917635" y="124507"/>
                  <a:pt x="2908988" y="96965"/>
                  <a:pt x="2923303" y="95534"/>
                </a:cubicBezTo>
                <a:cubicBezTo>
                  <a:pt x="3009429" y="86922"/>
                  <a:pt x="3096174" y="104633"/>
                  <a:pt x="3182610" y="109182"/>
                </a:cubicBezTo>
                <a:cubicBezTo>
                  <a:pt x="3237201" y="95534"/>
                  <a:pt x="3293000" y="86033"/>
                  <a:pt x="3346383" y="68239"/>
                </a:cubicBezTo>
                <a:cubicBezTo>
                  <a:pt x="3409333" y="47256"/>
                  <a:pt x="3373220" y="57412"/>
                  <a:pt x="3455566" y="40943"/>
                </a:cubicBezTo>
                <a:cubicBezTo>
                  <a:pt x="3487411" y="45492"/>
                  <a:pt x="3520869" y="43598"/>
                  <a:pt x="3551100" y="54591"/>
                </a:cubicBezTo>
                <a:cubicBezTo>
                  <a:pt x="3653445" y="91807"/>
                  <a:pt x="3575574" y="81771"/>
                  <a:pt x="3619339" y="136477"/>
                </a:cubicBezTo>
                <a:cubicBezTo>
                  <a:pt x="3629586" y="149285"/>
                  <a:pt x="3646634" y="154674"/>
                  <a:pt x="3660282" y="163773"/>
                </a:cubicBezTo>
                <a:cubicBezTo>
                  <a:pt x="3678479" y="159224"/>
                  <a:pt x="3697633" y="157514"/>
                  <a:pt x="3714873" y="150125"/>
                </a:cubicBezTo>
                <a:cubicBezTo>
                  <a:pt x="3729949" y="143664"/>
                  <a:pt x="3741145" y="130165"/>
                  <a:pt x="3755816" y="122830"/>
                </a:cubicBezTo>
                <a:cubicBezTo>
                  <a:pt x="3768683" y="116396"/>
                  <a:pt x="3783537" y="114849"/>
                  <a:pt x="3796760" y="109182"/>
                </a:cubicBezTo>
                <a:cubicBezTo>
                  <a:pt x="3815460" y="101168"/>
                  <a:pt x="3832050" y="88320"/>
                  <a:pt x="3851351" y="81886"/>
                </a:cubicBezTo>
                <a:cubicBezTo>
                  <a:pt x="3912019" y="61663"/>
                  <a:pt x="4064546" y="57088"/>
                  <a:pt x="4097010" y="54591"/>
                </a:cubicBezTo>
                <a:cubicBezTo>
                  <a:pt x="4133404" y="59140"/>
                  <a:pt x="4170807" y="58589"/>
                  <a:pt x="4206192" y="68239"/>
                </a:cubicBezTo>
                <a:cubicBezTo>
                  <a:pt x="4275991" y="87275"/>
                  <a:pt x="4228009" y="100963"/>
                  <a:pt x="4260783" y="150125"/>
                </a:cubicBezTo>
                <a:cubicBezTo>
                  <a:pt x="4275902" y="172803"/>
                  <a:pt x="4319313" y="183283"/>
                  <a:pt x="4342670" y="191068"/>
                </a:cubicBezTo>
                <a:cubicBezTo>
                  <a:pt x="4369966" y="186519"/>
                  <a:pt x="4399806" y="189796"/>
                  <a:pt x="4424557" y="177421"/>
                </a:cubicBezTo>
                <a:cubicBezTo>
                  <a:pt x="4439228" y="170086"/>
                  <a:pt x="4439044" y="146724"/>
                  <a:pt x="4451852" y="136477"/>
                </a:cubicBezTo>
                <a:cubicBezTo>
                  <a:pt x="4463085" y="127490"/>
                  <a:pt x="4479147" y="127379"/>
                  <a:pt x="4492795" y="122830"/>
                </a:cubicBezTo>
                <a:cubicBezTo>
                  <a:pt x="4506443" y="131928"/>
                  <a:pt x="4517559" y="147429"/>
                  <a:pt x="4533739" y="150125"/>
                </a:cubicBezTo>
                <a:cubicBezTo>
                  <a:pt x="4547929" y="152490"/>
                  <a:pt x="4560850" y="140429"/>
                  <a:pt x="4574682" y="136477"/>
                </a:cubicBezTo>
                <a:cubicBezTo>
                  <a:pt x="4592717" y="131324"/>
                  <a:pt x="4611307" y="128220"/>
                  <a:pt x="4629273" y="122830"/>
                </a:cubicBezTo>
                <a:cubicBezTo>
                  <a:pt x="4656832" y="114562"/>
                  <a:pt x="4711160" y="95534"/>
                  <a:pt x="4711160" y="95534"/>
                </a:cubicBezTo>
                <a:cubicBezTo>
                  <a:pt x="4729357" y="100083"/>
                  <a:pt x="4749465" y="99876"/>
                  <a:pt x="4765751" y="109182"/>
                </a:cubicBezTo>
                <a:cubicBezTo>
                  <a:pt x="4782509" y="118758"/>
                  <a:pt x="4787656" y="146952"/>
                  <a:pt x="4806694" y="150125"/>
                </a:cubicBezTo>
                <a:cubicBezTo>
                  <a:pt x="4822873" y="152822"/>
                  <a:pt x="4833989" y="131928"/>
                  <a:pt x="4847637" y="122830"/>
                </a:cubicBezTo>
                <a:cubicBezTo>
                  <a:pt x="4899396" y="135769"/>
                  <a:pt x="4931595" y="154198"/>
                  <a:pt x="4984115" y="109182"/>
                </a:cubicBezTo>
                <a:cubicBezTo>
                  <a:pt x="4998357" y="96975"/>
                  <a:pt x="4990374" y="71831"/>
                  <a:pt x="4997763" y="54591"/>
                </a:cubicBezTo>
                <a:cubicBezTo>
                  <a:pt x="5018340" y="6577"/>
                  <a:pt x="5022388" y="14538"/>
                  <a:pt x="5066001" y="0"/>
                </a:cubicBezTo>
                <a:cubicBezTo>
                  <a:pt x="5079649" y="9098"/>
                  <a:pt x="5097846" y="13647"/>
                  <a:pt x="5106945" y="27295"/>
                </a:cubicBezTo>
                <a:cubicBezTo>
                  <a:pt x="5169593" y="121267"/>
                  <a:pt x="5070815" y="45757"/>
                  <a:pt x="5147888" y="122830"/>
                </a:cubicBezTo>
                <a:cubicBezTo>
                  <a:pt x="5159486" y="134428"/>
                  <a:pt x="5175183" y="141027"/>
                  <a:pt x="5188831" y="150125"/>
                </a:cubicBezTo>
                <a:lnTo>
                  <a:pt x="5216127" y="68239"/>
                </a:lnTo>
                <a:lnTo>
                  <a:pt x="5229774" y="27295"/>
                </a:lnTo>
                <a:cubicBezTo>
                  <a:pt x="5247971" y="31844"/>
                  <a:pt x="5269719" y="29225"/>
                  <a:pt x="5284366" y="40943"/>
                </a:cubicBezTo>
                <a:cubicBezTo>
                  <a:pt x="5295599" y="49930"/>
                  <a:pt x="5291580" y="69019"/>
                  <a:pt x="5298013" y="81886"/>
                </a:cubicBezTo>
                <a:cubicBezTo>
                  <a:pt x="5305349" y="96557"/>
                  <a:pt x="5317973" y="108159"/>
                  <a:pt x="5325309" y="122830"/>
                </a:cubicBezTo>
                <a:cubicBezTo>
                  <a:pt x="5331743" y="135697"/>
                  <a:pt x="5328785" y="153601"/>
                  <a:pt x="5338957" y="163773"/>
                </a:cubicBezTo>
                <a:cubicBezTo>
                  <a:pt x="5349129" y="173945"/>
                  <a:pt x="5366252" y="172872"/>
                  <a:pt x="5379900" y="177421"/>
                </a:cubicBezTo>
                <a:cubicBezTo>
                  <a:pt x="5393548" y="168322"/>
                  <a:pt x="5409245" y="161723"/>
                  <a:pt x="5420843" y="150125"/>
                </a:cubicBezTo>
                <a:cubicBezTo>
                  <a:pt x="5485273" y="85695"/>
                  <a:pt x="5417383" y="134844"/>
                  <a:pt x="5461786" y="68239"/>
                </a:cubicBezTo>
                <a:cubicBezTo>
                  <a:pt x="5472492" y="52179"/>
                  <a:pt x="5489082" y="40943"/>
                  <a:pt x="5502730" y="27295"/>
                </a:cubicBezTo>
                <a:cubicBezTo>
                  <a:pt x="5516378" y="36394"/>
                  <a:pt x="5534575" y="40943"/>
                  <a:pt x="5543673" y="54591"/>
                </a:cubicBezTo>
                <a:cubicBezTo>
                  <a:pt x="5581135" y="110784"/>
                  <a:pt x="5529571" y="106089"/>
                  <a:pt x="5584616" y="150125"/>
                </a:cubicBezTo>
                <a:cubicBezTo>
                  <a:pt x="5595850" y="159112"/>
                  <a:pt x="5611912" y="159224"/>
                  <a:pt x="5625560" y="163773"/>
                </a:cubicBezTo>
                <a:cubicBezTo>
                  <a:pt x="5639208" y="150125"/>
                  <a:pt x="5649745" y="132406"/>
                  <a:pt x="5666503" y="122830"/>
                </a:cubicBezTo>
                <a:cubicBezTo>
                  <a:pt x="5682789" y="113524"/>
                  <a:pt x="5703059" y="114335"/>
                  <a:pt x="5721094" y="109182"/>
                </a:cubicBezTo>
                <a:cubicBezTo>
                  <a:pt x="5734926" y="105230"/>
                  <a:pt x="5748081" y="99023"/>
                  <a:pt x="5762037" y="95534"/>
                </a:cubicBezTo>
                <a:cubicBezTo>
                  <a:pt x="5784541" y="89908"/>
                  <a:pt x="5808057" y="88551"/>
                  <a:pt x="5830276" y="81886"/>
                </a:cubicBezTo>
                <a:cubicBezTo>
                  <a:pt x="5853741" y="74846"/>
                  <a:pt x="5875274" y="62338"/>
                  <a:pt x="5898515" y="54591"/>
                </a:cubicBezTo>
                <a:cubicBezTo>
                  <a:pt x="5916310" y="48660"/>
                  <a:pt x="5934909" y="45492"/>
                  <a:pt x="5953106" y="40943"/>
                </a:cubicBezTo>
                <a:cubicBezTo>
                  <a:pt x="6007697" y="45492"/>
                  <a:pt x="6063163" y="43848"/>
                  <a:pt x="6116879" y="54591"/>
                </a:cubicBezTo>
                <a:cubicBezTo>
                  <a:pt x="6132963" y="57808"/>
                  <a:pt x="6144475" y="72352"/>
                  <a:pt x="6157822" y="81886"/>
                </a:cubicBezTo>
                <a:cubicBezTo>
                  <a:pt x="6176331" y="95107"/>
                  <a:pt x="6192529" y="111783"/>
                  <a:pt x="6212413" y="122830"/>
                </a:cubicBezTo>
                <a:cubicBezTo>
                  <a:pt x="6233829" y="134728"/>
                  <a:pt x="6258740" y="139169"/>
                  <a:pt x="6280652" y="150125"/>
                </a:cubicBezTo>
                <a:cubicBezTo>
                  <a:pt x="6295323" y="157460"/>
                  <a:pt x="6306924" y="170086"/>
                  <a:pt x="6321595" y="177421"/>
                </a:cubicBezTo>
                <a:cubicBezTo>
                  <a:pt x="6334462" y="183855"/>
                  <a:pt x="6349316" y="185401"/>
                  <a:pt x="6362539" y="191068"/>
                </a:cubicBezTo>
                <a:cubicBezTo>
                  <a:pt x="6381239" y="199082"/>
                  <a:pt x="6397393" y="213430"/>
                  <a:pt x="6417130" y="218364"/>
                </a:cubicBezTo>
                <a:cubicBezTo>
                  <a:pt x="6452712" y="227260"/>
                  <a:pt x="6489918" y="227463"/>
                  <a:pt x="6526312" y="232012"/>
                </a:cubicBezTo>
                <a:lnTo>
                  <a:pt x="6812915" y="218364"/>
                </a:lnTo>
                <a:cubicBezTo>
                  <a:pt x="7068981" y="202360"/>
                  <a:pt x="6870309" y="212895"/>
                  <a:pt x="7044927" y="191068"/>
                </a:cubicBezTo>
                <a:cubicBezTo>
                  <a:pt x="7090293" y="185397"/>
                  <a:pt x="7135912" y="181970"/>
                  <a:pt x="7181404" y="177421"/>
                </a:cubicBezTo>
                <a:cubicBezTo>
                  <a:pt x="7185953" y="163773"/>
                  <a:pt x="7184879" y="146650"/>
                  <a:pt x="7195052" y="136477"/>
                </a:cubicBezTo>
                <a:cubicBezTo>
                  <a:pt x="7223028" y="108501"/>
                  <a:pt x="7278282" y="131287"/>
                  <a:pt x="7304234" y="136477"/>
                </a:cubicBezTo>
                <a:cubicBezTo>
                  <a:pt x="7313333" y="150125"/>
                  <a:pt x="7318722" y="167174"/>
                  <a:pt x="7331530" y="177421"/>
                </a:cubicBezTo>
                <a:cubicBezTo>
                  <a:pt x="7371663" y="209527"/>
                  <a:pt x="7388047" y="180494"/>
                  <a:pt x="7427064" y="163773"/>
                </a:cubicBezTo>
                <a:cubicBezTo>
                  <a:pt x="7440287" y="158106"/>
                  <a:pt x="7454359" y="154674"/>
                  <a:pt x="7468007" y="150125"/>
                </a:cubicBezTo>
                <a:cubicBezTo>
                  <a:pt x="7486204" y="154674"/>
                  <a:pt x="7505358" y="156384"/>
                  <a:pt x="7522598" y="163773"/>
                </a:cubicBezTo>
                <a:cubicBezTo>
                  <a:pt x="7537674" y="170234"/>
                  <a:pt x="7547629" y="195046"/>
                  <a:pt x="7563542" y="191068"/>
                </a:cubicBezTo>
                <a:cubicBezTo>
                  <a:pt x="7577498" y="187579"/>
                  <a:pt x="7570755" y="162992"/>
                  <a:pt x="7577189" y="150125"/>
                </a:cubicBezTo>
                <a:cubicBezTo>
                  <a:pt x="7599934" y="104634"/>
                  <a:pt x="7604487" y="109181"/>
                  <a:pt x="7645428" y="81886"/>
                </a:cubicBezTo>
                <a:cubicBezTo>
                  <a:pt x="7709118" y="90985"/>
                  <a:pt x="7778953" y="80410"/>
                  <a:pt x="7836497" y="109182"/>
                </a:cubicBezTo>
                <a:cubicBezTo>
                  <a:pt x="7877187" y="129527"/>
                  <a:pt x="7893148" y="180512"/>
                  <a:pt x="7918383" y="218364"/>
                </a:cubicBezTo>
                <a:cubicBezTo>
                  <a:pt x="7927482" y="232012"/>
                  <a:pt x="7932031" y="250209"/>
                  <a:pt x="7945679" y="259307"/>
                </a:cubicBezTo>
                <a:cubicBezTo>
                  <a:pt x="7961286" y="269712"/>
                  <a:pt x="7982073" y="268406"/>
                  <a:pt x="8000270" y="272955"/>
                </a:cubicBezTo>
                <a:cubicBezTo>
                  <a:pt x="8013918" y="268406"/>
                  <a:pt x="8032851" y="271013"/>
                  <a:pt x="8041213" y="259307"/>
                </a:cubicBezTo>
                <a:cubicBezTo>
                  <a:pt x="8057936" y="235894"/>
                  <a:pt x="8059410" y="204716"/>
                  <a:pt x="8068509" y="177421"/>
                </a:cubicBezTo>
                <a:cubicBezTo>
                  <a:pt x="8073058" y="163773"/>
                  <a:pt x="8070187" y="144457"/>
                  <a:pt x="8082157" y="136477"/>
                </a:cubicBezTo>
                <a:cubicBezTo>
                  <a:pt x="8135070" y="101202"/>
                  <a:pt x="8107539" y="114369"/>
                  <a:pt x="8164043" y="95534"/>
                </a:cubicBezTo>
                <a:cubicBezTo>
                  <a:pt x="8177691" y="113731"/>
                  <a:pt x="8191765" y="131616"/>
                  <a:pt x="8204986" y="150125"/>
                </a:cubicBezTo>
                <a:cubicBezTo>
                  <a:pt x="8214520" y="163472"/>
                  <a:pt x="8216198" y="187851"/>
                  <a:pt x="8232282" y="191068"/>
                </a:cubicBezTo>
                <a:cubicBezTo>
                  <a:pt x="8248366" y="194285"/>
                  <a:pt x="8259577" y="172871"/>
                  <a:pt x="8273225" y="163773"/>
                </a:cubicBezTo>
                <a:cubicBezTo>
                  <a:pt x="8289147" y="139891"/>
                  <a:pt x="8307346" y="101220"/>
                  <a:pt x="8341464" y="95534"/>
                </a:cubicBezTo>
                <a:cubicBezTo>
                  <a:pt x="8355654" y="93169"/>
                  <a:pt x="8368759" y="104633"/>
                  <a:pt x="8382407" y="109182"/>
                </a:cubicBezTo>
                <a:cubicBezTo>
                  <a:pt x="8391506" y="122830"/>
                  <a:pt x="8403242" y="135049"/>
                  <a:pt x="8409703" y="150125"/>
                </a:cubicBezTo>
                <a:cubicBezTo>
                  <a:pt x="8417092" y="167365"/>
                  <a:pt x="8412946" y="189109"/>
                  <a:pt x="8423351" y="204716"/>
                </a:cubicBezTo>
                <a:cubicBezTo>
                  <a:pt x="8432449" y="218364"/>
                  <a:pt x="8450646" y="222913"/>
                  <a:pt x="8464294" y="232012"/>
                </a:cubicBezTo>
                <a:cubicBezTo>
                  <a:pt x="8529249" y="188707"/>
                  <a:pt x="8479712" y="215103"/>
                  <a:pt x="8559828" y="191068"/>
                </a:cubicBezTo>
                <a:cubicBezTo>
                  <a:pt x="8587387" y="182800"/>
                  <a:pt x="8641715" y="163773"/>
                  <a:pt x="8641715" y="163773"/>
                </a:cubicBezTo>
                <a:cubicBezTo>
                  <a:pt x="8673981" y="131507"/>
                  <a:pt x="8696399" y="105229"/>
                  <a:pt x="8737249" y="81886"/>
                </a:cubicBezTo>
                <a:cubicBezTo>
                  <a:pt x="8749739" y="74749"/>
                  <a:pt x="8764544" y="72788"/>
                  <a:pt x="8778192" y="68239"/>
                </a:cubicBezTo>
                <a:cubicBezTo>
                  <a:pt x="8791840" y="59140"/>
                  <a:pt x="8806328" y="30696"/>
                  <a:pt x="8819136" y="40943"/>
                </a:cubicBezTo>
                <a:cubicBezTo>
                  <a:pt x="8841603" y="58917"/>
                  <a:pt x="8830471" y="98890"/>
                  <a:pt x="8846431" y="122830"/>
                </a:cubicBezTo>
                <a:cubicBezTo>
                  <a:pt x="8855530" y="136478"/>
                  <a:pt x="8860919" y="153526"/>
                  <a:pt x="8873727" y="163773"/>
                </a:cubicBezTo>
                <a:cubicBezTo>
                  <a:pt x="8884961" y="172760"/>
                  <a:pt x="8901022" y="172872"/>
                  <a:pt x="8914670" y="177421"/>
                </a:cubicBezTo>
                <a:cubicBezTo>
                  <a:pt x="8956479" y="171448"/>
                  <a:pt x="9019114" y="176520"/>
                  <a:pt x="9051148" y="136477"/>
                </a:cubicBezTo>
                <a:cubicBezTo>
                  <a:pt x="9060135" y="125244"/>
                  <a:pt x="9060246" y="109182"/>
                  <a:pt x="9064795" y="95534"/>
                </a:cubicBezTo>
                <a:cubicBezTo>
                  <a:pt x="9069344" y="109182"/>
                  <a:pt x="9078443" y="122091"/>
                  <a:pt x="9078443" y="136477"/>
                </a:cubicBezTo>
                <a:cubicBezTo>
                  <a:pt x="9078443" y="186775"/>
                  <a:pt x="9061916" y="202584"/>
                  <a:pt x="9051148" y="245659"/>
                </a:cubicBezTo>
                <a:cubicBezTo>
                  <a:pt x="9045522" y="268163"/>
                  <a:pt x="9042049" y="291152"/>
                  <a:pt x="9037500" y="313898"/>
                </a:cubicBezTo>
                <a:cubicBezTo>
                  <a:pt x="9042049" y="345743"/>
                  <a:pt x="9041905" y="378621"/>
                  <a:pt x="9051148" y="409433"/>
                </a:cubicBezTo>
                <a:cubicBezTo>
                  <a:pt x="9055861" y="425144"/>
                  <a:pt x="9071108" y="435705"/>
                  <a:pt x="9078443" y="450376"/>
                </a:cubicBezTo>
                <a:cubicBezTo>
                  <a:pt x="9084877" y="463243"/>
                  <a:pt x="9087542" y="477671"/>
                  <a:pt x="9092091" y="491319"/>
                </a:cubicBezTo>
                <a:cubicBezTo>
                  <a:pt x="9087542" y="532262"/>
                  <a:pt x="9085216" y="573514"/>
                  <a:pt x="9078443" y="614149"/>
                </a:cubicBezTo>
                <a:cubicBezTo>
                  <a:pt x="9061203" y="717584"/>
                  <a:pt x="9011311" y="600684"/>
                  <a:pt x="9078443" y="818865"/>
                </a:cubicBezTo>
                <a:cubicBezTo>
                  <a:pt x="9082674" y="832615"/>
                  <a:pt x="9105738" y="827964"/>
                  <a:pt x="9119386" y="832513"/>
                </a:cubicBezTo>
                <a:cubicBezTo>
                  <a:pt x="9106018" y="859250"/>
                  <a:pt x="9057264" y="962403"/>
                  <a:pt x="9037500" y="968991"/>
                </a:cubicBezTo>
                <a:lnTo>
                  <a:pt x="8996557" y="982639"/>
                </a:lnTo>
                <a:cubicBezTo>
                  <a:pt x="9100449" y="1017269"/>
                  <a:pt x="9050230" y="1004291"/>
                  <a:pt x="9146682" y="1023582"/>
                </a:cubicBezTo>
                <a:cubicBezTo>
                  <a:pt x="9137583" y="1050877"/>
                  <a:pt x="9134635" y="1081070"/>
                  <a:pt x="9119386" y="1105468"/>
                </a:cubicBezTo>
                <a:cubicBezTo>
                  <a:pt x="9101932" y="1133395"/>
                  <a:pt x="9049648" y="1139963"/>
                  <a:pt x="9023852" y="1146412"/>
                </a:cubicBezTo>
                <a:cubicBezTo>
                  <a:pt x="9037500" y="1150961"/>
                  <a:pt x="9050605" y="1157694"/>
                  <a:pt x="9064795" y="1160059"/>
                </a:cubicBezTo>
                <a:cubicBezTo>
                  <a:pt x="9132701" y="1171377"/>
                  <a:pt x="9209332" y="1153922"/>
                  <a:pt x="9269512" y="1187355"/>
                </a:cubicBezTo>
                <a:cubicBezTo>
                  <a:pt x="9296189" y="1202176"/>
                  <a:pt x="9213793" y="1212597"/>
                  <a:pt x="9187625" y="1228298"/>
                </a:cubicBezTo>
                <a:cubicBezTo>
                  <a:pt x="9088200" y="1287953"/>
                  <a:pt x="9179698" y="1257577"/>
                  <a:pt x="9078443" y="1282889"/>
                </a:cubicBezTo>
                <a:cubicBezTo>
                  <a:pt x="8997616" y="1343510"/>
                  <a:pt x="9042767" y="1311224"/>
                  <a:pt x="8941966" y="1378424"/>
                </a:cubicBezTo>
                <a:cubicBezTo>
                  <a:pt x="8928318" y="1387523"/>
                  <a:pt x="8912620" y="1394121"/>
                  <a:pt x="8901022" y="1405719"/>
                </a:cubicBezTo>
                <a:cubicBezTo>
                  <a:pt x="8848481" y="1458260"/>
                  <a:pt x="8876138" y="1435956"/>
                  <a:pt x="8819136" y="1473958"/>
                </a:cubicBezTo>
                <a:cubicBezTo>
                  <a:pt x="8841882" y="1487606"/>
                  <a:pt x="8863648" y="1503038"/>
                  <a:pt x="8887374" y="1514901"/>
                </a:cubicBezTo>
                <a:cubicBezTo>
                  <a:pt x="9000378" y="1571403"/>
                  <a:pt x="8851930" y="1477622"/>
                  <a:pt x="8969261" y="1555845"/>
                </a:cubicBezTo>
                <a:cubicBezTo>
                  <a:pt x="8973810" y="1569493"/>
                  <a:pt x="8982909" y="1582402"/>
                  <a:pt x="8982909" y="1596788"/>
                </a:cubicBezTo>
                <a:cubicBezTo>
                  <a:pt x="8982909" y="1615545"/>
                  <a:pt x="8959320" y="1635473"/>
                  <a:pt x="8969261" y="1651379"/>
                </a:cubicBezTo>
                <a:cubicBezTo>
                  <a:pt x="8986648" y="1679198"/>
                  <a:pt x="9023852" y="1687773"/>
                  <a:pt x="9051148" y="1705970"/>
                </a:cubicBezTo>
                <a:cubicBezTo>
                  <a:pt x="9064796" y="1715068"/>
                  <a:pt x="9076530" y="1728078"/>
                  <a:pt x="9092091" y="1733265"/>
                </a:cubicBezTo>
                <a:lnTo>
                  <a:pt x="9173977" y="1760561"/>
                </a:lnTo>
                <a:cubicBezTo>
                  <a:pt x="9155780" y="1765110"/>
                  <a:pt x="9134033" y="1762491"/>
                  <a:pt x="9119386" y="1774209"/>
                </a:cubicBezTo>
                <a:cubicBezTo>
                  <a:pt x="9097196" y="1791961"/>
                  <a:pt x="9105184" y="1838343"/>
                  <a:pt x="9119386" y="1856095"/>
                </a:cubicBezTo>
                <a:cubicBezTo>
                  <a:pt x="9129633" y="1868903"/>
                  <a:pt x="9146682" y="1874292"/>
                  <a:pt x="9160330" y="1883391"/>
                </a:cubicBezTo>
                <a:cubicBezTo>
                  <a:pt x="9133205" y="1901474"/>
                  <a:pt x="9089715" y="1917205"/>
                  <a:pt x="9105739" y="1965277"/>
                </a:cubicBezTo>
                <a:cubicBezTo>
                  <a:pt x="9110926" y="1980838"/>
                  <a:pt x="9133034" y="1983474"/>
                  <a:pt x="9146682" y="1992573"/>
                </a:cubicBezTo>
                <a:cubicBezTo>
                  <a:pt x="9142133" y="2010770"/>
                  <a:pt x="9143439" y="2031557"/>
                  <a:pt x="9133034" y="2047164"/>
                </a:cubicBezTo>
                <a:cubicBezTo>
                  <a:pt x="9123936" y="2060812"/>
                  <a:pt x="9104350" y="2063562"/>
                  <a:pt x="9092091" y="2074459"/>
                </a:cubicBezTo>
                <a:cubicBezTo>
                  <a:pt x="9015603" y="2142448"/>
                  <a:pt x="9024394" y="2135061"/>
                  <a:pt x="8982909" y="2197289"/>
                </a:cubicBezTo>
                <a:cubicBezTo>
                  <a:pt x="8996557" y="2201838"/>
                  <a:pt x="9010020" y="2206985"/>
                  <a:pt x="9023852" y="2210937"/>
                </a:cubicBezTo>
                <a:cubicBezTo>
                  <a:pt x="9143810" y="2245211"/>
                  <a:pt x="9021219" y="2205510"/>
                  <a:pt x="9119386" y="2238233"/>
                </a:cubicBezTo>
                <a:cubicBezTo>
                  <a:pt x="9128485" y="2251881"/>
                  <a:pt x="9135084" y="2267578"/>
                  <a:pt x="9146682" y="2279176"/>
                </a:cubicBezTo>
                <a:cubicBezTo>
                  <a:pt x="9162766" y="2295260"/>
                  <a:pt x="9207522" y="2298248"/>
                  <a:pt x="9201273" y="2320119"/>
                </a:cubicBezTo>
                <a:cubicBezTo>
                  <a:pt x="9192261" y="2351662"/>
                  <a:pt x="9142583" y="2351513"/>
                  <a:pt x="9119386" y="2374710"/>
                </a:cubicBezTo>
                <a:lnTo>
                  <a:pt x="9078443" y="2415653"/>
                </a:lnTo>
                <a:cubicBezTo>
                  <a:pt x="9073894" y="2442949"/>
                  <a:pt x="9058083" y="2470694"/>
                  <a:pt x="9064795" y="2497540"/>
                </a:cubicBezTo>
                <a:cubicBezTo>
                  <a:pt x="9071079" y="2522674"/>
                  <a:pt x="9147307" y="2535227"/>
                  <a:pt x="9160330" y="2538483"/>
                </a:cubicBezTo>
                <a:cubicBezTo>
                  <a:pt x="9155781" y="2561229"/>
                  <a:pt x="9151714" y="2584078"/>
                  <a:pt x="9146682" y="2606722"/>
                </a:cubicBezTo>
                <a:cubicBezTo>
                  <a:pt x="9142613" y="2625032"/>
                  <a:pt x="9133034" y="2642556"/>
                  <a:pt x="9133034" y="2661313"/>
                </a:cubicBezTo>
                <a:cubicBezTo>
                  <a:pt x="9133034" y="2705376"/>
                  <a:pt x="9151692" y="2723419"/>
                  <a:pt x="9173977" y="2756848"/>
                </a:cubicBezTo>
                <a:cubicBezTo>
                  <a:pt x="9169428" y="2793242"/>
                  <a:pt x="9169980" y="2830645"/>
                  <a:pt x="9160330" y="2866030"/>
                </a:cubicBezTo>
                <a:cubicBezTo>
                  <a:pt x="9153205" y="2892155"/>
                  <a:pt x="9108299" y="2931708"/>
                  <a:pt x="9092091" y="2947916"/>
                </a:cubicBezTo>
                <a:cubicBezTo>
                  <a:pt x="9087542" y="2970662"/>
                  <a:pt x="9085778" y="2994149"/>
                  <a:pt x="9078443" y="3016155"/>
                </a:cubicBezTo>
                <a:cubicBezTo>
                  <a:pt x="9072009" y="3035456"/>
                  <a:pt x="9053480" y="3050535"/>
                  <a:pt x="9051148" y="3070746"/>
                </a:cubicBezTo>
                <a:cubicBezTo>
                  <a:pt x="9039664" y="3170273"/>
                  <a:pt x="9045184" y="3271105"/>
                  <a:pt x="9037500" y="3370997"/>
                </a:cubicBezTo>
                <a:cubicBezTo>
                  <a:pt x="9035786" y="3393275"/>
                  <a:pt x="9017954" y="3443280"/>
                  <a:pt x="9010204" y="3466531"/>
                </a:cubicBezTo>
                <a:cubicBezTo>
                  <a:pt x="9014753" y="3489277"/>
                  <a:pt x="9004551" y="3521903"/>
                  <a:pt x="9023852" y="3534770"/>
                </a:cubicBezTo>
                <a:cubicBezTo>
                  <a:pt x="9126944" y="3603498"/>
                  <a:pt x="9164013" y="3486460"/>
                  <a:pt x="9105739" y="3603009"/>
                </a:cubicBezTo>
                <a:cubicBezTo>
                  <a:pt x="9110288" y="3616657"/>
                  <a:pt x="9109214" y="3633780"/>
                  <a:pt x="9119386" y="3643952"/>
                </a:cubicBezTo>
                <a:cubicBezTo>
                  <a:pt x="9129559" y="3654125"/>
                  <a:pt x="9157509" y="3643493"/>
                  <a:pt x="9160330" y="3657600"/>
                </a:cubicBezTo>
                <a:cubicBezTo>
                  <a:pt x="9164886" y="3680378"/>
                  <a:pt x="9139174" y="3825477"/>
                  <a:pt x="9133034" y="3862316"/>
                </a:cubicBezTo>
                <a:cubicBezTo>
                  <a:pt x="9142133" y="3885062"/>
                  <a:pt x="9157892" y="3906178"/>
                  <a:pt x="9160330" y="3930555"/>
                </a:cubicBezTo>
                <a:cubicBezTo>
                  <a:pt x="9162638" y="3953637"/>
                  <a:pt x="9146682" y="3975597"/>
                  <a:pt x="9146682" y="3998794"/>
                </a:cubicBezTo>
                <a:cubicBezTo>
                  <a:pt x="9146682" y="4017551"/>
                  <a:pt x="9155781" y="4035188"/>
                  <a:pt x="9160330" y="4053385"/>
                </a:cubicBezTo>
                <a:cubicBezTo>
                  <a:pt x="9111430" y="4175632"/>
                  <a:pt x="9150137" y="4066856"/>
                  <a:pt x="9119386" y="4189862"/>
                </a:cubicBezTo>
                <a:cubicBezTo>
                  <a:pt x="9115897" y="4203819"/>
                  <a:pt x="9109691" y="4216973"/>
                  <a:pt x="9105739" y="4230806"/>
                </a:cubicBezTo>
                <a:cubicBezTo>
                  <a:pt x="9100586" y="4248841"/>
                  <a:pt x="9096640" y="4267200"/>
                  <a:pt x="9092091" y="4285397"/>
                </a:cubicBezTo>
                <a:cubicBezTo>
                  <a:pt x="9096640" y="4308143"/>
                  <a:pt x="9092872" y="4334335"/>
                  <a:pt x="9105739" y="4353636"/>
                </a:cubicBezTo>
                <a:cubicBezTo>
                  <a:pt x="9113719" y="4365606"/>
                  <a:pt x="9146682" y="4352897"/>
                  <a:pt x="9146682" y="4367283"/>
                </a:cubicBezTo>
                <a:cubicBezTo>
                  <a:pt x="9146682" y="4429672"/>
                  <a:pt x="9106938" y="4501363"/>
                  <a:pt x="9078443" y="4558352"/>
                </a:cubicBezTo>
                <a:cubicBezTo>
                  <a:pt x="9181463" y="4627033"/>
                  <a:pt x="9050757" y="4524661"/>
                  <a:pt x="9133034" y="4722125"/>
                </a:cubicBezTo>
                <a:cubicBezTo>
                  <a:pt x="9140859" y="4740905"/>
                  <a:pt x="9169428" y="4740322"/>
                  <a:pt x="9187625" y="4749421"/>
                </a:cubicBezTo>
                <a:cubicBezTo>
                  <a:pt x="9196724" y="4763069"/>
                  <a:pt x="9216179" y="4774010"/>
                  <a:pt x="9214921" y="4790364"/>
                </a:cubicBezTo>
                <a:cubicBezTo>
                  <a:pt x="9211278" y="4837720"/>
                  <a:pt x="9195218" y="4884361"/>
                  <a:pt x="9173977" y="4926842"/>
                </a:cubicBezTo>
                <a:cubicBezTo>
                  <a:pt x="9162468" y="4949860"/>
                  <a:pt x="9136134" y="4961894"/>
                  <a:pt x="9119386" y="4981433"/>
                </a:cubicBezTo>
                <a:cubicBezTo>
                  <a:pt x="9108711" y="4993887"/>
                  <a:pt x="9100229" y="5008135"/>
                  <a:pt x="9092091" y="5022376"/>
                </a:cubicBezTo>
                <a:cubicBezTo>
                  <a:pt x="9081997" y="5040040"/>
                  <a:pt x="9075262" y="5059521"/>
                  <a:pt x="9064795" y="5076967"/>
                </a:cubicBezTo>
                <a:cubicBezTo>
                  <a:pt x="9047917" y="5105097"/>
                  <a:pt x="9010204" y="5158853"/>
                  <a:pt x="9010204" y="5158853"/>
                </a:cubicBezTo>
                <a:cubicBezTo>
                  <a:pt x="9033327" y="5297587"/>
                  <a:pt x="8996477" y="5308933"/>
                  <a:pt x="9092091" y="5363570"/>
                </a:cubicBezTo>
                <a:cubicBezTo>
                  <a:pt x="9104581" y="5370707"/>
                  <a:pt x="9119386" y="5372669"/>
                  <a:pt x="9133034" y="5377218"/>
                </a:cubicBezTo>
                <a:cubicBezTo>
                  <a:pt x="9123936" y="5404513"/>
                  <a:pt x="9117424" y="5432812"/>
                  <a:pt x="9105739" y="5459104"/>
                </a:cubicBezTo>
                <a:cubicBezTo>
                  <a:pt x="9099077" y="5474093"/>
                  <a:pt x="9084904" y="5484971"/>
                  <a:pt x="9078443" y="5500048"/>
                </a:cubicBezTo>
                <a:cubicBezTo>
                  <a:pt x="9071054" y="5517288"/>
                  <a:pt x="9069948" y="5536604"/>
                  <a:pt x="9064795" y="5554639"/>
                </a:cubicBezTo>
                <a:cubicBezTo>
                  <a:pt x="9060843" y="5568471"/>
                  <a:pt x="9055697" y="5581934"/>
                  <a:pt x="9051148" y="5595582"/>
                </a:cubicBezTo>
                <a:cubicBezTo>
                  <a:pt x="9064796" y="5600131"/>
                  <a:pt x="9081919" y="5599058"/>
                  <a:pt x="9092091" y="5609230"/>
                </a:cubicBezTo>
                <a:cubicBezTo>
                  <a:pt x="9102263" y="5619402"/>
                  <a:pt x="9102918" y="5636066"/>
                  <a:pt x="9105739" y="5650173"/>
                </a:cubicBezTo>
                <a:cubicBezTo>
                  <a:pt x="9137104" y="5806998"/>
                  <a:pt x="9102200" y="5694148"/>
                  <a:pt x="9133034" y="5786651"/>
                </a:cubicBezTo>
                <a:cubicBezTo>
                  <a:pt x="9100679" y="5948419"/>
                  <a:pt x="9143206" y="5780824"/>
                  <a:pt x="9092091" y="5895833"/>
                </a:cubicBezTo>
                <a:cubicBezTo>
                  <a:pt x="9038654" y="6016067"/>
                  <a:pt x="9098581" y="5943933"/>
                  <a:pt x="9023852" y="6018662"/>
                </a:cubicBezTo>
                <a:cubicBezTo>
                  <a:pt x="9014804" y="6063902"/>
                  <a:pt x="8992296" y="6103822"/>
                  <a:pt x="9037500" y="6141492"/>
                </a:cubicBezTo>
                <a:cubicBezTo>
                  <a:pt x="9051910" y="6153500"/>
                  <a:pt x="9073894" y="6150591"/>
                  <a:pt x="9092091" y="6155140"/>
                </a:cubicBezTo>
                <a:cubicBezTo>
                  <a:pt x="9087542" y="6182436"/>
                  <a:pt x="9083870" y="6209892"/>
                  <a:pt x="9078443" y="6237027"/>
                </a:cubicBezTo>
                <a:cubicBezTo>
                  <a:pt x="9074764" y="6255420"/>
                  <a:pt x="9067647" y="6273079"/>
                  <a:pt x="9064795" y="6291618"/>
                </a:cubicBezTo>
                <a:cubicBezTo>
                  <a:pt x="9058531" y="6332334"/>
                  <a:pt x="9064175" y="6375367"/>
                  <a:pt x="9051148" y="6414448"/>
                </a:cubicBezTo>
                <a:cubicBezTo>
                  <a:pt x="9040774" y="6445570"/>
                  <a:pt x="8996557" y="6496334"/>
                  <a:pt x="8996557" y="6496334"/>
                </a:cubicBezTo>
                <a:cubicBezTo>
                  <a:pt x="9001106" y="6509982"/>
                  <a:pt x="9003218" y="6524701"/>
                  <a:pt x="9010204" y="6537277"/>
                </a:cubicBezTo>
                <a:cubicBezTo>
                  <a:pt x="9026135" y="6565954"/>
                  <a:pt x="9054421" y="6588042"/>
                  <a:pt x="9064795" y="6619164"/>
                </a:cubicBezTo>
                <a:cubicBezTo>
                  <a:pt x="9073894" y="6646460"/>
                  <a:pt x="9076131" y="6677111"/>
                  <a:pt x="9092091" y="6701051"/>
                </a:cubicBezTo>
                <a:cubicBezTo>
                  <a:pt x="9101189" y="6714699"/>
                  <a:pt x="9112051" y="6727323"/>
                  <a:pt x="9119386" y="6741994"/>
                </a:cubicBezTo>
                <a:cubicBezTo>
                  <a:pt x="9125820" y="6754861"/>
                  <a:pt x="9133034" y="6797323"/>
                  <a:pt x="9133034" y="6782937"/>
                </a:cubicBezTo>
                <a:cubicBezTo>
                  <a:pt x="9133034" y="6764180"/>
                  <a:pt x="9133627" y="6740553"/>
                  <a:pt x="9119386" y="6728346"/>
                </a:cubicBezTo>
                <a:cubicBezTo>
                  <a:pt x="9097541" y="6709622"/>
                  <a:pt x="9037500" y="6701051"/>
                  <a:pt x="9037500" y="6701051"/>
                </a:cubicBezTo>
                <a:cubicBezTo>
                  <a:pt x="9005655" y="6705600"/>
                  <a:pt x="8970738" y="6700312"/>
                  <a:pt x="8941966" y="6714698"/>
                </a:cubicBezTo>
                <a:cubicBezTo>
                  <a:pt x="8929099" y="6721132"/>
                  <a:pt x="8934752" y="6742775"/>
                  <a:pt x="8928318" y="6755642"/>
                </a:cubicBezTo>
                <a:cubicBezTo>
                  <a:pt x="8875403" y="6861471"/>
                  <a:pt x="8921680" y="6734613"/>
                  <a:pt x="8887374" y="6837528"/>
                </a:cubicBezTo>
                <a:cubicBezTo>
                  <a:pt x="8850980" y="6832979"/>
                  <a:pt x="8812246" y="6837502"/>
                  <a:pt x="8778192" y="6823880"/>
                </a:cubicBezTo>
                <a:cubicBezTo>
                  <a:pt x="8762963" y="6817788"/>
                  <a:pt x="8763089" y="6793910"/>
                  <a:pt x="8750897" y="6782937"/>
                </a:cubicBezTo>
                <a:cubicBezTo>
                  <a:pt x="8662155" y="6703069"/>
                  <a:pt x="8674770" y="6712070"/>
                  <a:pt x="8600772" y="6687403"/>
                </a:cubicBezTo>
                <a:cubicBezTo>
                  <a:pt x="8587124" y="6705600"/>
                  <a:pt x="8572445" y="6723068"/>
                  <a:pt x="8559828" y="6741994"/>
                </a:cubicBezTo>
                <a:cubicBezTo>
                  <a:pt x="8545114" y="6764065"/>
                  <a:pt x="8536148" y="6790093"/>
                  <a:pt x="8518885" y="6810233"/>
                </a:cubicBezTo>
                <a:cubicBezTo>
                  <a:pt x="8497720" y="6834925"/>
                  <a:pt x="8465657" y="6841623"/>
                  <a:pt x="8436998" y="6851176"/>
                </a:cubicBezTo>
                <a:cubicBezTo>
                  <a:pt x="8432449" y="6823880"/>
                  <a:pt x="8428778" y="6796424"/>
                  <a:pt x="8423351" y="6769289"/>
                </a:cubicBezTo>
                <a:cubicBezTo>
                  <a:pt x="8419673" y="6750896"/>
                  <a:pt x="8425787" y="6724348"/>
                  <a:pt x="8409703" y="6714698"/>
                </a:cubicBezTo>
                <a:cubicBezTo>
                  <a:pt x="8393619" y="6705048"/>
                  <a:pt x="8373309" y="6723797"/>
                  <a:pt x="8355112" y="6728346"/>
                </a:cubicBezTo>
                <a:cubicBezTo>
                  <a:pt x="8332366" y="6741994"/>
                  <a:pt x="8309367" y="6755230"/>
                  <a:pt x="8286873" y="6769289"/>
                </a:cubicBezTo>
                <a:cubicBezTo>
                  <a:pt x="8272964" y="6777982"/>
                  <a:pt x="8261006" y="6790124"/>
                  <a:pt x="8245930" y="6796585"/>
                </a:cubicBezTo>
                <a:cubicBezTo>
                  <a:pt x="8228690" y="6803974"/>
                  <a:pt x="8209536" y="6805684"/>
                  <a:pt x="8191339" y="6810233"/>
                </a:cubicBezTo>
                <a:cubicBezTo>
                  <a:pt x="8177691" y="6819331"/>
                  <a:pt x="8166574" y="6840225"/>
                  <a:pt x="8150395" y="6837528"/>
                </a:cubicBezTo>
                <a:cubicBezTo>
                  <a:pt x="8110787" y="6830927"/>
                  <a:pt x="8106979" y="6781716"/>
                  <a:pt x="8095804" y="6755642"/>
                </a:cubicBezTo>
                <a:cubicBezTo>
                  <a:pt x="8067696" y="6690057"/>
                  <a:pt x="8083835" y="6706160"/>
                  <a:pt x="8027566" y="6687403"/>
                </a:cubicBezTo>
                <a:cubicBezTo>
                  <a:pt x="7968426" y="6691952"/>
                  <a:pt x="7909097" y="6694501"/>
                  <a:pt x="7850145" y="6701051"/>
                </a:cubicBezTo>
                <a:cubicBezTo>
                  <a:pt x="7827090" y="6703613"/>
                  <a:pt x="7802654" y="6704324"/>
                  <a:pt x="7781906" y="6714698"/>
                </a:cubicBezTo>
                <a:cubicBezTo>
                  <a:pt x="7764643" y="6723330"/>
                  <a:pt x="7754611" y="6741994"/>
                  <a:pt x="7740963" y="6755642"/>
                </a:cubicBezTo>
                <a:cubicBezTo>
                  <a:pt x="7736414" y="6769290"/>
                  <a:pt x="7736302" y="6785352"/>
                  <a:pt x="7727315" y="6796585"/>
                </a:cubicBezTo>
                <a:cubicBezTo>
                  <a:pt x="7703753" y="6826038"/>
                  <a:pt x="7664561" y="6829333"/>
                  <a:pt x="7631780" y="6837528"/>
                </a:cubicBezTo>
                <a:cubicBezTo>
                  <a:pt x="7609034" y="6832979"/>
                  <a:pt x="7583966" y="6834877"/>
                  <a:pt x="7563542" y="6823880"/>
                </a:cubicBezTo>
                <a:cubicBezTo>
                  <a:pt x="7523487" y="6802312"/>
                  <a:pt x="7492212" y="6767229"/>
                  <a:pt x="7454360" y="6741994"/>
                </a:cubicBezTo>
                <a:cubicBezTo>
                  <a:pt x="7440712" y="6732895"/>
                  <a:pt x="7428646" y="6720790"/>
                  <a:pt x="7413416" y="6714698"/>
                </a:cubicBezTo>
                <a:cubicBezTo>
                  <a:pt x="7362917" y="6694499"/>
                  <a:pt x="7303193" y="6684465"/>
                  <a:pt x="7249643" y="6673755"/>
                </a:cubicBezTo>
                <a:cubicBezTo>
                  <a:pt x="7195052" y="6678304"/>
                  <a:pt x="7139817" y="6677883"/>
                  <a:pt x="7085870" y="6687403"/>
                </a:cubicBezTo>
                <a:cubicBezTo>
                  <a:pt x="7055030" y="6692845"/>
                  <a:pt x="6914678" y="6765136"/>
                  <a:pt x="6908449" y="6769289"/>
                </a:cubicBezTo>
                <a:cubicBezTo>
                  <a:pt x="6894801" y="6778388"/>
                  <a:pt x="6883067" y="6791398"/>
                  <a:pt x="6867506" y="6796585"/>
                </a:cubicBezTo>
                <a:cubicBezTo>
                  <a:pt x="6841254" y="6805336"/>
                  <a:pt x="6812915" y="6805684"/>
                  <a:pt x="6785619" y="6810233"/>
                </a:cubicBezTo>
                <a:cubicBezTo>
                  <a:pt x="6762873" y="6819331"/>
                  <a:pt x="6740621" y="6829781"/>
                  <a:pt x="6717380" y="6837528"/>
                </a:cubicBezTo>
                <a:cubicBezTo>
                  <a:pt x="6699585" y="6843459"/>
                  <a:pt x="6679566" y="6842788"/>
                  <a:pt x="6662789" y="6851176"/>
                </a:cubicBezTo>
                <a:cubicBezTo>
                  <a:pt x="6633447" y="6865847"/>
                  <a:pt x="6580903" y="6905767"/>
                  <a:pt x="6580903" y="6905767"/>
                </a:cubicBezTo>
                <a:cubicBezTo>
                  <a:pt x="6544509" y="6901218"/>
                  <a:pt x="6501768" y="6913152"/>
                  <a:pt x="6471721" y="6892119"/>
                </a:cubicBezTo>
                <a:cubicBezTo>
                  <a:pt x="6448150" y="6875619"/>
                  <a:pt x="6457292" y="6835967"/>
                  <a:pt x="6444425" y="6810233"/>
                </a:cubicBezTo>
                <a:cubicBezTo>
                  <a:pt x="6434253" y="6789888"/>
                  <a:pt x="6416703" y="6774151"/>
                  <a:pt x="6403482" y="6755642"/>
                </a:cubicBezTo>
                <a:cubicBezTo>
                  <a:pt x="6393948" y="6742294"/>
                  <a:pt x="6389834" y="6723797"/>
                  <a:pt x="6376186" y="6714698"/>
                </a:cubicBezTo>
                <a:cubicBezTo>
                  <a:pt x="6360579" y="6704294"/>
                  <a:pt x="6339792" y="6705600"/>
                  <a:pt x="6321595" y="6701051"/>
                </a:cubicBezTo>
                <a:cubicBezTo>
                  <a:pt x="6303398" y="6687403"/>
                  <a:pt x="6287349" y="6670280"/>
                  <a:pt x="6267004" y="6660107"/>
                </a:cubicBezTo>
                <a:cubicBezTo>
                  <a:pt x="6193222" y="6623215"/>
                  <a:pt x="5967169" y="6660076"/>
                  <a:pt x="5966754" y="6660107"/>
                </a:cubicBezTo>
                <a:cubicBezTo>
                  <a:pt x="5925671" y="6663150"/>
                  <a:pt x="5884867" y="6669206"/>
                  <a:pt x="5843924" y="6673755"/>
                </a:cubicBezTo>
                <a:cubicBezTo>
                  <a:pt x="5730311" y="6702159"/>
                  <a:pt x="5842638" y="6667574"/>
                  <a:pt x="5748389" y="6714698"/>
                </a:cubicBezTo>
                <a:cubicBezTo>
                  <a:pt x="5635394" y="6771195"/>
                  <a:pt x="5783826" y="6677425"/>
                  <a:pt x="5666503" y="6755642"/>
                </a:cubicBezTo>
                <a:cubicBezTo>
                  <a:pt x="5602813" y="6751093"/>
                  <a:pt x="5539286" y="6741994"/>
                  <a:pt x="5475434" y="6741994"/>
                </a:cubicBezTo>
                <a:cubicBezTo>
                  <a:pt x="5456677" y="6741994"/>
                  <a:pt x="5434106" y="6742379"/>
                  <a:pt x="5420843" y="6755642"/>
                </a:cubicBezTo>
                <a:cubicBezTo>
                  <a:pt x="5403520" y="6772965"/>
                  <a:pt x="5406532" y="6803106"/>
                  <a:pt x="5393548" y="6823880"/>
                </a:cubicBezTo>
                <a:cubicBezTo>
                  <a:pt x="5384175" y="6838877"/>
                  <a:pt x="5331978" y="6886024"/>
                  <a:pt x="5311661" y="6892119"/>
                </a:cubicBezTo>
                <a:cubicBezTo>
                  <a:pt x="5280850" y="6901362"/>
                  <a:pt x="5247972" y="6901218"/>
                  <a:pt x="5216127" y="6905767"/>
                </a:cubicBezTo>
                <a:cubicBezTo>
                  <a:pt x="5202479" y="6910316"/>
                  <a:pt x="5188050" y="6912981"/>
                  <a:pt x="5175183" y="6919415"/>
                </a:cubicBezTo>
                <a:cubicBezTo>
                  <a:pt x="5160512" y="6926750"/>
                  <a:pt x="5149801" y="6951897"/>
                  <a:pt x="5134240" y="6946710"/>
                </a:cubicBezTo>
                <a:cubicBezTo>
                  <a:pt x="5112661" y="6939517"/>
                  <a:pt x="5106945" y="6910316"/>
                  <a:pt x="5093297" y="6892119"/>
                </a:cubicBezTo>
                <a:cubicBezTo>
                  <a:pt x="5086449" y="6864728"/>
                  <a:pt x="5080628" y="6815435"/>
                  <a:pt x="5052354" y="6796585"/>
                </a:cubicBezTo>
                <a:cubicBezTo>
                  <a:pt x="5036747" y="6786180"/>
                  <a:pt x="5015960" y="6787486"/>
                  <a:pt x="4997763" y="6782937"/>
                </a:cubicBezTo>
                <a:cubicBezTo>
                  <a:pt x="4984115" y="6773839"/>
                  <a:pt x="4971490" y="6762977"/>
                  <a:pt x="4956819" y="6755642"/>
                </a:cubicBezTo>
                <a:cubicBezTo>
                  <a:pt x="4876509" y="6715487"/>
                  <a:pt x="4746451" y="6751960"/>
                  <a:pt x="4683864" y="6755642"/>
                </a:cubicBezTo>
                <a:cubicBezTo>
                  <a:pt x="4624724" y="6751093"/>
                  <a:pt x="4563755" y="6757277"/>
                  <a:pt x="4506443" y="6741994"/>
                </a:cubicBezTo>
                <a:cubicBezTo>
                  <a:pt x="4490594" y="6737768"/>
                  <a:pt x="4485609" y="6685975"/>
                  <a:pt x="4479148" y="6701051"/>
                </a:cubicBezTo>
                <a:cubicBezTo>
                  <a:pt x="4393581" y="6900708"/>
                  <a:pt x="4528757" y="6795356"/>
                  <a:pt x="4424557" y="6864824"/>
                </a:cubicBezTo>
                <a:cubicBezTo>
                  <a:pt x="4392712" y="6851176"/>
                  <a:pt x="4356739" y="6844668"/>
                  <a:pt x="4329022" y="6823880"/>
                </a:cubicBezTo>
                <a:cubicBezTo>
                  <a:pt x="4317513" y="6815248"/>
                  <a:pt x="4321808" y="6795804"/>
                  <a:pt x="4315374" y="6782937"/>
                </a:cubicBezTo>
                <a:cubicBezTo>
                  <a:pt x="4290681" y="6733552"/>
                  <a:pt x="4294358" y="6744087"/>
                  <a:pt x="4247136" y="6728346"/>
                </a:cubicBezTo>
                <a:cubicBezTo>
                  <a:pt x="4200224" y="6737729"/>
                  <a:pt x="4169284" y="6742791"/>
                  <a:pt x="4124306" y="6755642"/>
                </a:cubicBezTo>
                <a:cubicBezTo>
                  <a:pt x="4110474" y="6759594"/>
                  <a:pt x="4097011" y="6764740"/>
                  <a:pt x="4083363" y="6769289"/>
                </a:cubicBezTo>
                <a:cubicBezTo>
                  <a:pt x="3936801" y="6720439"/>
                  <a:pt x="4001856" y="6736778"/>
                  <a:pt x="3687577" y="6769289"/>
                </a:cubicBezTo>
                <a:cubicBezTo>
                  <a:pt x="3671261" y="6770977"/>
                  <a:pt x="3661623" y="6789923"/>
                  <a:pt x="3646634" y="6796585"/>
                </a:cubicBezTo>
                <a:cubicBezTo>
                  <a:pt x="3620342" y="6808270"/>
                  <a:pt x="3564748" y="6823880"/>
                  <a:pt x="3564748" y="6823880"/>
                </a:cubicBezTo>
                <a:cubicBezTo>
                  <a:pt x="3553382" y="6812514"/>
                  <a:pt x="3512487" y="6759414"/>
                  <a:pt x="3482861" y="6769289"/>
                </a:cubicBezTo>
                <a:cubicBezTo>
                  <a:pt x="3464551" y="6775393"/>
                  <a:pt x="3455566" y="6796585"/>
                  <a:pt x="3441918" y="6810233"/>
                </a:cubicBezTo>
                <a:cubicBezTo>
                  <a:pt x="3437369" y="6828430"/>
                  <a:pt x="3438675" y="6849217"/>
                  <a:pt x="3428270" y="6864824"/>
                </a:cubicBezTo>
                <a:cubicBezTo>
                  <a:pt x="3400305" y="6906771"/>
                  <a:pt x="3381006" y="6891454"/>
                  <a:pt x="3346383" y="6878471"/>
                </a:cubicBezTo>
                <a:cubicBezTo>
                  <a:pt x="3215829" y="6829514"/>
                  <a:pt x="3330136" y="6868506"/>
                  <a:pt x="3237201" y="6837528"/>
                </a:cubicBezTo>
                <a:cubicBezTo>
                  <a:pt x="3166539" y="6884637"/>
                  <a:pt x="3175559" y="6890999"/>
                  <a:pt x="3046133" y="6851176"/>
                </a:cubicBezTo>
                <a:cubicBezTo>
                  <a:pt x="3030456" y="6846352"/>
                  <a:pt x="3030435" y="6821831"/>
                  <a:pt x="3018837" y="6810233"/>
                </a:cubicBezTo>
                <a:cubicBezTo>
                  <a:pt x="3007239" y="6798635"/>
                  <a:pt x="2992970" y="6789398"/>
                  <a:pt x="2977894" y="6782937"/>
                </a:cubicBezTo>
                <a:cubicBezTo>
                  <a:pt x="2960654" y="6775548"/>
                  <a:pt x="2941098" y="6775220"/>
                  <a:pt x="2923303" y="6769289"/>
                </a:cubicBezTo>
                <a:cubicBezTo>
                  <a:pt x="2900062" y="6761542"/>
                  <a:pt x="2877810" y="6751092"/>
                  <a:pt x="2855064" y="6741994"/>
                </a:cubicBezTo>
                <a:cubicBezTo>
                  <a:pt x="2841416" y="6728346"/>
                  <a:pt x="2830879" y="6710627"/>
                  <a:pt x="2814121" y="6701051"/>
                </a:cubicBezTo>
                <a:cubicBezTo>
                  <a:pt x="2769148" y="6675352"/>
                  <a:pt x="2738197" y="6691670"/>
                  <a:pt x="2691291" y="6701051"/>
                </a:cubicBezTo>
                <a:cubicBezTo>
                  <a:pt x="2677643" y="6714699"/>
                  <a:pt x="2669274" y="6738209"/>
                  <a:pt x="2650348" y="6741994"/>
                </a:cubicBezTo>
                <a:cubicBezTo>
                  <a:pt x="2549244" y="6762214"/>
                  <a:pt x="2576139" y="6727738"/>
                  <a:pt x="2513870" y="6701051"/>
                </a:cubicBezTo>
                <a:cubicBezTo>
                  <a:pt x="2496630" y="6693662"/>
                  <a:pt x="2477476" y="6691952"/>
                  <a:pt x="2459279" y="6687403"/>
                </a:cubicBezTo>
                <a:cubicBezTo>
                  <a:pt x="2450180" y="6673755"/>
                  <a:pt x="2448386" y="6646459"/>
                  <a:pt x="2431983" y="6646459"/>
                </a:cubicBezTo>
                <a:cubicBezTo>
                  <a:pt x="2373311" y="6646459"/>
                  <a:pt x="2402776" y="6707192"/>
                  <a:pt x="2377392" y="6728346"/>
                </a:cubicBezTo>
                <a:cubicBezTo>
                  <a:pt x="2344514" y="6755745"/>
                  <a:pt x="2264357" y="6763108"/>
                  <a:pt x="2227267" y="6769289"/>
                </a:cubicBezTo>
                <a:cubicBezTo>
                  <a:pt x="2218169" y="6782937"/>
                  <a:pt x="2212426" y="6799558"/>
                  <a:pt x="2199972" y="6810233"/>
                </a:cubicBezTo>
                <a:cubicBezTo>
                  <a:pt x="2183480" y="6824369"/>
                  <a:pt x="2122143" y="6861340"/>
                  <a:pt x="2090789" y="6864824"/>
                </a:cubicBezTo>
                <a:cubicBezTo>
                  <a:pt x="2022817" y="6872376"/>
                  <a:pt x="1954312" y="6873922"/>
                  <a:pt x="1886073" y="6878471"/>
                </a:cubicBezTo>
                <a:cubicBezTo>
                  <a:pt x="1858777" y="6869373"/>
                  <a:pt x="1825328" y="6870692"/>
                  <a:pt x="1804186" y="6851176"/>
                </a:cubicBezTo>
                <a:cubicBezTo>
                  <a:pt x="1763382" y="6813511"/>
                  <a:pt x="1733486" y="6764366"/>
                  <a:pt x="1708652" y="6714698"/>
                </a:cubicBezTo>
                <a:cubicBezTo>
                  <a:pt x="1699554" y="6696501"/>
                  <a:pt x="1694381" y="6675736"/>
                  <a:pt x="1681357" y="6660107"/>
                </a:cubicBezTo>
                <a:cubicBezTo>
                  <a:pt x="1670856" y="6647506"/>
                  <a:pt x="1654061" y="6641910"/>
                  <a:pt x="1640413" y="6632812"/>
                </a:cubicBezTo>
                <a:cubicBezTo>
                  <a:pt x="1526682" y="6637361"/>
                  <a:pt x="1407927" y="6612722"/>
                  <a:pt x="1299219" y="6646459"/>
                </a:cubicBezTo>
                <a:cubicBezTo>
                  <a:pt x="1260357" y="6658520"/>
                  <a:pt x="1281022" y="6737445"/>
                  <a:pt x="1244628" y="6755642"/>
                </a:cubicBezTo>
                <a:lnTo>
                  <a:pt x="1190037" y="6782937"/>
                </a:lnTo>
                <a:cubicBezTo>
                  <a:pt x="1176389" y="6769289"/>
                  <a:pt x="1168395" y="6741994"/>
                  <a:pt x="1149094" y="6741994"/>
                </a:cubicBezTo>
                <a:cubicBezTo>
                  <a:pt x="1099120" y="6741994"/>
                  <a:pt x="1094329" y="6800633"/>
                  <a:pt x="1067207" y="6823880"/>
                </a:cubicBezTo>
                <a:cubicBezTo>
                  <a:pt x="1018595" y="6865548"/>
                  <a:pt x="999452" y="6864703"/>
                  <a:pt x="944377" y="6878471"/>
                </a:cubicBezTo>
                <a:cubicBezTo>
                  <a:pt x="885237" y="6873922"/>
                  <a:pt x="825814" y="6872181"/>
                  <a:pt x="766957" y="6864824"/>
                </a:cubicBezTo>
                <a:cubicBezTo>
                  <a:pt x="752682" y="6863040"/>
                  <a:pt x="740399" y="6851176"/>
                  <a:pt x="726013" y="6851176"/>
                </a:cubicBezTo>
                <a:cubicBezTo>
                  <a:pt x="684818" y="6851176"/>
                  <a:pt x="644126" y="6860275"/>
                  <a:pt x="603183" y="6864824"/>
                </a:cubicBezTo>
                <a:cubicBezTo>
                  <a:pt x="534944" y="6855725"/>
                  <a:pt x="464512" y="6856953"/>
                  <a:pt x="398467" y="6837528"/>
                </a:cubicBezTo>
                <a:cubicBezTo>
                  <a:pt x="371756" y="6829672"/>
                  <a:pt x="368848" y="6772628"/>
                  <a:pt x="357524" y="6755642"/>
                </a:cubicBezTo>
                <a:cubicBezTo>
                  <a:pt x="346818" y="6739583"/>
                  <a:pt x="330228" y="6728346"/>
                  <a:pt x="316580" y="6714698"/>
                </a:cubicBezTo>
                <a:cubicBezTo>
                  <a:pt x="280186" y="6719247"/>
                  <a:pt x="242783" y="6718695"/>
                  <a:pt x="207398" y="6728346"/>
                </a:cubicBezTo>
                <a:cubicBezTo>
                  <a:pt x="157356" y="6741994"/>
                  <a:pt x="171005" y="6764740"/>
                  <a:pt x="139160" y="6796585"/>
                </a:cubicBezTo>
                <a:cubicBezTo>
                  <a:pt x="127561" y="6808183"/>
                  <a:pt x="111864" y="6814782"/>
                  <a:pt x="98216" y="6823880"/>
                </a:cubicBezTo>
                <a:cubicBezTo>
                  <a:pt x="82699" y="6870436"/>
                  <a:pt x="68718" y="6892034"/>
                  <a:pt x="125512" y="6823880"/>
                </a:cubicBezTo>
                <a:cubicBezTo>
                  <a:pt x="154907" y="6788605"/>
                  <a:pt x="152777" y="6783028"/>
                  <a:pt x="166455" y="6741994"/>
                </a:cubicBezTo>
                <a:cubicBezTo>
                  <a:pt x="161906" y="6705600"/>
                  <a:pt x="165341" y="6667281"/>
                  <a:pt x="152807" y="6632812"/>
                </a:cubicBezTo>
                <a:cubicBezTo>
                  <a:pt x="146211" y="6614673"/>
                  <a:pt x="123445" y="6607309"/>
                  <a:pt x="111864" y="6591868"/>
                </a:cubicBezTo>
                <a:cubicBezTo>
                  <a:pt x="10121" y="6456210"/>
                  <a:pt x="126692" y="6579401"/>
                  <a:pt x="29977" y="6482686"/>
                </a:cubicBezTo>
                <a:cubicBezTo>
                  <a:pt x="25428" y="6469038"/>
                  <a:pt x="11781" y="6455391"/>
                  <a:pt x="16330" y="6441743"/>
                </a:cubicBezTo>
                <a:cubicBezTo>
                  <a:pt x="26704" y="6410621"/>
                  <a:pt x="70921" y="6359856"/>
                  <a:pt x="70921" y="6359856"/>
                </a:cubicBezTo>
                <a:cubicBezTo>
                  <a:pt x="75470" y="6337110"/>
                  <a:pt x="79537" y="6314262"/>
                  <a:pt x="84569" y="6291618"/>
                </a:cubicBezTo>
                <a:cubicBezTo>
                  <a:pt x="100923" y="6218022"/>
                  <a:pt x="98147" y="6251092"/>
                  <a:pt x="111864" y="6168788"/>
                </a:cubicBezTo>
                <a:cubicBezTo>
                  <a:pt x="131380" y="6051693"/>
                  <a:pt x="105859" y="6102733"/>
                  <a:pt x="152807" y="6032310"/>
                </a:cubicBezTo>
                <a:cubicBezTo>
                  <a:pt x="148258" y="6014113"/>
                  <a:pt x="144550" y="5995685"/>
                  <a:pt x="139160" y="5977719"/>
                </a:cubicBezTo>
                <a:cubicBezTo>
                  <a:pt x="130892" y="5950161"/>
                  <a:pt x="118842" y="5923746"/>
                  <a:pt x="111864" y="5895833"/>
                </a:cubicBezTo>
                <a:cubicBezTo>
                  <a:pt x="105152" y="5868987"/>
                  <a:pt x="107523" y="5840006"/>
                  <a:pt x="98216" y="5813946"/>
                </a:cubicBezTo>
                <a:cubicBezTo>
                  <a:pt x="84531" y="5775627"/>
                  <a:pt x="56493" y="5743366"/>
                  <a:pt x="43625" y="5704764"/>
                </a:cubicBezTo>
                <a:lnTo>
                  <a:pt x="29977" y="5663821"/>
                </a:lnTo>
                <a:cubicBezTo>
                  <a:pt x="35007" y="5628614"/>
                  <a:pt x="38216" y="5565455"/>
                  <a:pt x="57273" y="5527343"/>
                </a:cubicBezTo>
                <a:cubicBezTo>
                  <a:pt x="64609" y="5512672"/>
                  <a:pt x="75470" y="5500048"/>
                  <a:pt x="84569" y="5486400"/>
                </a:cubicBezTo>
                <a:cubicBezTo>
                  <a:pt x="89118" y="5472752"/>
                  <a:pt x="91782" y="5458323"/>
                  <a:pt x="98216" y="5445456"/>
                </a:cubicBezTo>
                <a:cubicBezTo>
                  <a:pt x="151134" y="5339619"/>
                  <a:pt x="104852" y="5466491"/>
                  <a:pt x="139160" y="5363570"/>
                </a:cubicBezTo>
                <a:cubicBezTo>
                  <a:pt x="137828" y="5343595"/>
                  <a:pt x="160233" y="5167524"/>
                  <a:pt x="98216" y="5117910"/>
                </a:cubicBezTo>
                <a:cubicBezTo>
                  <a:pt x="86982" y="5108923"/>
                  <a:pt x="70921" y="5108811"/>
                  <a:pt x="57273" y="5104262"/>
                </a:cubicBezTo>
                <a:cubicBezTo>
                  <a:pt x="29447" y="5020786"/>
                  <a:pt x="36342" y="5059706"/>
                  <a:pt x="57273" y="4913194"/>
                </a:cubicBezTo>
                <a:cubicBezTo>
                  <a:pt x="59308" y="4898953"/>
                  <a:pt x="62941" y="4884221"/>
                  <a:pt x="70921" y="4872251"/>
                </a:cubicBezTo>
                <a:cubicBezTo>
                  <a:pt x="81627" y="4856192"/>
                  <a:pt x="98216" y="4844955"/>
                  <a:pt x="111864" y="4831307"/>
                </a:cubicBezTo>
                <a:cubicBezTo>
                  <a:pt x="120882" y="4795235"/>
                  <a:pt x="139160" y="4728292"/>
                  <a:pt x="139160" y="4694830"/>
                </a:cubicBezTo>
                <a:cubicBezTo>
                  <a:pt x="139160" y="4653635"/>
                  <a:pt x="134775" y="4612140"/>
                  <a:pt x="125512" y="4572000"/>
                </a:cubicBezTo>
                <a:cubicBezTo>
                  <a:pt x="112617" y="4516122"/>
                  <a:pt x="90751" y="4516639"/>
                  <a:pt x="57273" y="4476465"/>
                </a:cubicBezTo>
                <a:cubicBezTo>
                  <a:pt x="46772" y="4463864"/>
                  <a:pt x="39076" y="4449170"/>
                  <a:pt x="29977" y="4435522"/>
                </a:cubicBezTo>
                <a:cubicBezTo>
                  <a:pt x="34526" y="4417325"/>
                  <a:pt x="34319" y="4397217"/>
                  <a:pt x="43625" y="4380931"/>
                </a:cubicBezTo>
                <a:cubicBezTo>
                  <a:pt x="53201" y="4364173"/>
                  <a:pt x="72213" y="4354815"/>
                  <a:pt x="84569" y="4339988"/>
                </a:cubicBezTo>
                <a:cubicBezTo>
                  <a:pt x="95070" y="4327387"/>
                  <a:pt x="102766" y="4312693"/>
                  <a:pt x="111864" y="4299045"/>
                </a:cubicBezTo>
                <a:cubicBezTo>
                  <a:pt x="34766" y="4183394"/>
                  <a:pt x="152475" y="4373188"/>
                  <a:pt x="70921" y="4148919"/>
                </a:cubicBezTo>
                <a:cubicBezTo>
                  <a:pt x="64325" y="4130780"/>
                  <a:pt x="43625" y="4121624"/>
                  <a:pt x="29977" y="4107976"/>
                </a:cubicBezTo>
                <a:cubicBezTo>
                  <a:pt x="-4625" y="4004167"/>
                  <a:pt x="-24334" y="4035758"/>
                  <a:pt x="57273" y="4012442"/>
                </a:cubicBezTo>
                <a:cubicBezTo>
                  <a:pt x="71105" y="4008490"/>
                  <a:pt x="84568" y="4003343"/>
                  <a:pt x="98216" y="3998794"/>
                </a:cubicBezTo>
                <a:cubicBezTo>
                  <a:pt x="136197" y="3884854"/>
                  <a:pt x="101828" y="4033316"/>
                  <a:pt x="57273" y="3944203"/>
                </a:cubicBezTo>
                <a:cubicBezTo>
                  <a:pt x="49938" y="3929532"/>
                  <a:pt x="71761" y="3913506"/>
                  <a:pt x="84569" y="3903259"/>
                </a:cubicBezTo>
                <a:cubicBezTo>
                  <a:pt x="95802" y="3894272"/>
                  <a:pt x="112289" y="3895279"/>
                  <a:pt x="125512" y="3889612"/>
                </a:cubicBezTo>
                <a:cubicBezTo>
                  <a:pt x="144212" y="3881598"/>
                  <a:pt x="161906" y="3871415"/>
                  <a:pt x="180103" y="3862316"/>
                </a:cubicBezTo>
                <a:cubicBezTo>
                  <a:pt x="161906" y="3853218"/>
                  <a:pt x="145140" y="3840374"/>
                  <a:pt x="125512" y="3835021"/>
                </a:cubicBezTo>
                <a:cubicBezTo>
                  <a:pt x="94477" y="3826557"/>
                  <a:pt x="47821" y="3848139"/>
                  <a:pt x="29977" y="3821373"/>
                </a:cubicBezTo>
                <a:cubicBezTo>
                  <a:pt x="16388" y="3800989"/>
                  <a:pt x="76709" y="3805808"/>
                  <a:pt x="98216" y="3794077"/>
                </a:cubicBezTo>
                <a:cubicBezTo>
                  <a:pt x="127016" y="3778368"/>
                  <a:pt x="180103" y="3739486"/>
                  <a:pt x="180103" y="3739486"/>
                </a:cubicBezTo>
                <a:cubicBezTo>
                  <a:pt x="166455" y="3730388"/>
                  <a:pt x="154236" y="3718652"/>
                  <a:pt x="139160" y="3712191"/>
                </a:cubicBezTo>
                <a:cubicBezTo>
                  <a:pt x="121920" y="3704802"/>
                  <a:pt x="91958" y="3715783"/>
                  <a:pt x="84569" y="3698543"/>
                </a:cubicBezTo>
                <a:cubicBezTo>
                  <a:pt x="75561" y="3677524"/>
                  <a:pt x="102472" y="3603887"/>
                  <a:pt x="111864" y="3575713"/>
                </a:cubicBezTo>
                <a:cubicBezTo>
                  <a:pt x="104257" y="3484433"/>
                  <a:pt x="85353" y="3404776"/>
                  <a:pt x="111864" y="3316406"/>
                </a:cubicBezTo>
                <a:cubicBezTo>
                  <a:pt x="116577" y="3300695"/>
                  <a:pt x="130061" y="3289110"/>
                  <a:pt x="139160" y="3275462"/>
                </a:cubicBezTo>
                <a:cubicBezTo>
                  <a:pt x="143709" y="3261814"/>
                  <a:pt x="157356" y="3248167"/>
                  <a:pt x="152807" y="3234519"/>
                </a:cubicBezTo>
                <a:cubicBezTo>
                  <a:pt x="146703" y="3216209"/>
                  <a:pt x="124220" y="3208403"/>
                  <a:pt x="111864" y="3193576"/>
                </a:cubicBezTo>
                <a:cubicBezTo>
                  <a:pt x="101363" y="3180975"/>
                  <a:pt x="93667" y="3166281"/>
                  <a:pt x="84569" y="3152633"/>
                </a:cubicBezTo>
                <a:cubicBezTo>
                  <a:pt x="89118" y="3120788"/>
                  <a:pt x="88973" y="3087910"/>
                  <a:pt x="98216" y="3057098"/>
                </a:cubicBezTo>
                <a:cubicBezTo>
                  <a:pt x="102929" y="3041387"/>
                  <a:pt x="117374" y="3030396"/>
                  <a:pt x="125512" y="3016155"/>
                </a:cubicBezTo>
                <a:cubicBezTo>
                  <a:pt x="135606" y="2998491"/>
                  <a:pt x="143709" y="2979761"/>
                  <a:pt x="152807" y="2961564"/>
                </a:cubicBezTo>
                <a:cubicBezTo>
                  <a:pt x="134610" y="2934268"/>
                  <a:pt x="104649" y="2911845"/>
                  <a:pt x="98216" y="2879677"/>
                </a:cubicBezTo>
                <a:cubicBezTo>
                  <a:pt x="93667" y="2856931"/>
                  <a:pt x="94168" y="2832556"/>
                  <a:pt x="84569" y="2811439"/>
                </a:cubicBezTo>
                <a:cubicBezTo>
                  <a:pt x="70994" y="2781574"/>
                  <a:pt x="29977" y="2729552"/>
                  <a:pt x="29977" y="2729552"/>
                </a:cubicBezTo>
                <a:cubicBezTo>
                  <a:pt x="25428" y="2697707"/>
                  <a:pt x="14800" y="2666150"/>
                  <a:pt x="16330" y="2634018"/>
                </a:cubicBezTo>
                <a:cubicBezTo>
                  <a:pt x="19760" y="2561987"/>
                  <a:pt x="30138" y="2448120"/>
                  <a:pt x="70921" y="2374710"/>
                </a:cubicBezTo>
                <a:cubicBezTo>
                  <a:pt x="81968" y="2354826"/>
                  <a:pt x="98216" y="2338316"/>
                  <a:pt x="111864" y="2320119"/>
                </a:cubicBezTo>
                <a:cubicBezTo>
                  <a:pt x="139648" y="2153417"/>
                  <a:pt x="105203" y="2310587"/>
                  <a:pt x="152807" y="2183642"/>
                </a:cubicBezTo>
                <a:cubicBezTo>
                  <a:pt x="161068" y="2161613"/>
                  <a:pt x="176397" y="2079343"/>
                  <a:pt x="180103" y="2060812"/>
                </a:cubicBezTo>
                <a:cubicBezTo>
                  <a:pt x="166455" y="2051713"/>
                  <a:pt x="153831" y="2040852"/>
                  <a:pt x="139160" y="2033516"/>
                </a:cubicBezTo>
                <a:cubicBezTo>
                  <a:pt x="91198" y="2009535"/>
                  <a:pt x="59941" y="2027523"/>
                  <a:pt x="166455" y="2006221"/>
                </a:cubicBezTo>
                <a:cubicBezTo>
                  <a:pt x="157357" y="1992573"/>
                  <a:pt x="150758" y="1976875"/>
                  <a:pt x="139160" y="1965277"/>
                </a:cubicBezTo>
                <a:cubicBezTo>
                  <a:pt x="127562" y="1953679"/>
                  <a:pt x="104308" y="1953211"/>
                  <a:pt x="98216" y="1937982"/>
                </a:cubicBezTo>
                <a:cubicBezTo>
                  <a:pt x="92873" y="1924625"/>
                  <a:pt x="103032" y="1908395"/>
                  <a:pt x="111864" y="1897039"/>
                </a:cubicBezTo>
                <a:cubicBezTo>
                  <a:pt x="135563" y="1866569"/>
                  <a:pt x="193751" y="1815152"/>
                  <a:pt x="193751" y="1815152"/>
                </a:cubicBezTo>
                <a:cubicBezTo>
                  <a:pt x="180103" y="1810603"/>
                  <a:pt x="159241" y="1814371"/>
                  <a:pt x="152807" y="1801504"/>
                </a:cubicBezTo>
                <a:cubicBezTo>
                  <a:pt x="144735" y="1785360"/>
                  <a:pt x="189154" y="1726513"/>
                  <a:pt x="193751" y="1719618"/>
                </a:cubicBezTo>
                <a:cubicBezTo>
                  <a:pt x="112838" y="1665677"/>
                  <a:pt x="86356" y="1687448"/>
                  <a:pt x="139160" y="1624083"/>
                </a:cubicBezTo>
                <a:cubicBezTo>
                  <a:pt x="151516" y="1609256"/>
                  <a:pt x="180103" y="1602441"/>
                  <a:pt x="180103" y="1583140"/>
                </a:cubicBezTo>
                <a:cubicBezTo>
                  <a:pt x="180103" y="1568754"/>
                  <a:pt x="152808" y="1592239"/>
                  <a:pt x="139160" y="1596788"/>
                </a:cubicBezTo>
                <a:cubicBezTo>
                  <a:pt x="134611" y="1574042"/>
                  <a:pt x="120963" y="1551295"/>
                  <a:pt x="125512" y="1528549"/>
                </a:cubicBezTo>
                <a:cubicBezTo>
                  <a:pt x="130714" y="1502538"/>
                  <a:pt x="153573" y="1483498"/>
                  <a:pt x="166455" y="1460310"/>
                </a:cubicBezTo>
                <a:cubicBezTo>
                  <a:pt x="176335" y="1442525"/>
                  <a:pt x="183657" y="1423383"/>
                  <a:pt x="193751" y="1405719"/>
                </a:cubicBezTo>
                <a:cubicBezTo>
                  <a:pt x="236081" y="1331643"/>
                  <a:pt x="209672" y="1398898"/>
                  <a:pt x="234694" y="1323833"/>
                </a:cubicBezTo>
                <a:cubicBezTo>
                  <a:pt x="207398" y="1296537"/>
                  <a:pt x="146461" y="1280023"/>
                  <a:pt x="152807" y="1241946"/>
                </a:cubicBezTo>
                <a:cubicBezTo>
                  <a:pt x="170569" y="1135378"/>
                  <a:pt x="153029" y="1102473"/>
                  <a:pt x="207398" y="1037230"/>
                </a:cubicBezTo>
                <a:cubicBezTo>
                  <a:pt x="219754" y="1022402"/>
                  <a:pt x="234694" y="1009934"/>
                  <a:pt x="248342" y="996286"/>
                </a:cubicBezTo>
                <a:cubicBezTo>
                  <a:pt x="234694" y="987188"/>
                  <a:pt x="222474" y="975452"/>
                  <a:pt x="207398" y="968991"/>
                </a:cubicBezTo>
                <a:cubicBezTo>
                  <a:pt x="190158" y="961602"/>
                  <a:pt x="156486" y="973736"/>
                  <a:pt x="152807" y="955343"/>
                </a:cubicBezTo>
                <a:cubicBezTo>
                  <a:pt x="140285" y="892731"/>
                  <a:pt x="158994" y="827689"/>
                  <a:pt x="166455" y="764274"/>
                </a:cubicBezTo>
                <a:cubicBezTo>
                  <a:pt x="168136" y="749987"/>
                  <a:pt x="172966" y="735821"/>
                  <a:pt x="180103" y="723331"/>
                </a:cubicBezTo>
                <a:cubicBezTo>
                  <a:pt x="191388" y="703582"/>
                  <a:pt x="204962" y="684824"/>
                  <a:pt x="221046" y="668740"/>
                </a:cubicBezTo>
                <a:cubicBezTo>
                  <a:pt x="232644" y="657142"/>
                  <a:pt x="248341" y="650543"/>
                  <a:pt x="261989" y="641445"/>
                </a:cubicBezTo>
                <a:cubicBezTo>
                  <a:pt x="243792" y="632346"/>
                  <a:pt x="226098" y="622163"/>
                  <a:pt x="207398" y="614149"/>
                </a:cubicBezTo>
                <a:cubicBezTo>
                  <a:pt x="194175" y="608482"/>
                  <a:pt x="168820" y="614691"/>
                  <a:pt x="166455" y="600501"/>
                </a:cubicBezTo>
                <a:cubicBezTo>
                  <a:pt x="158194" y="550937"/>
                  <a:pt x="173462" y="500183"/>
                  <a:pt x="180103" y="450376"/>
                </a:cubicBezTo>
                <a:cubicBezTo>
                  <a:pt x="183911" y="421819"/>
                  <a:pt x="198043" y="382909"/>
                  <a:pt x="207398" y="354842"/>
                </a:cubicBezTo>
                <a:cubicBezTo>
                  <a:pt x="177961" y="178210"/>
                  <a:pt x="229210" y="331346"/>
                  <a:pt x="139160" y="259307"/>
                </a:cubicBezTo>
                <a:cubicBezTo>
                  <a:pt x="127926" y="250320"/>
                  <a:pt x="129464" y="232196"/>
                  <a:pt x="125512" y="218364"/>
                </a:cubicBezTo>
                <a:cubicBezTo>
                  <a:pt x="120359" y="200329"/>
                  <a:pt x="116413" y="181970"/>
                  <a:pt x="111864" y="163773"/>
                </a:cubicBezTo>
                <a:cubicBezTo>
                  <a:pt x="125512" y="159224"/>
                  <a:pt x="139159" y="145576"/>
                  <a:pt x="152807" y="150125"/>
                </a:cubicBezTo>
                <a:cubicBezTo>
                  <a:pt x="171118" y="156228"/>
                  <a:pt x="178924" y="178712"/>
                  <a:pt x="193751" y="191068"/>
                </a:cubicBezTo>
                <a:cubicBezTo>
                  <a:pt x="206352" y="201569"/>
                  <a:pt x="221046" y="209265"/>
                  <a:pt x="234694" y="218364"/>
                </a:cubicBezTo>
                <a:cubicBezTo>
                  <a:pt x="299371" y="202194"/>
                  <a:pt x="328160" y="214229"/>
                  <a:pt x="275637" y="109182"/>
                </a:cubicBezTo>
                <a:cubicBezTo>
                  <a:pt x="269203" y="96315"/>
                  <a:pt x="249021" y="96836"/>
                  <a:pt x="234694" y="95534"/>
                </a:cubicBezTo>
                <a:cubicBezTo>
                  <a:pt x="198449" y="92239"/>
                  <a:pt x="161906" y="95534"/>
                  <a:pt x="125512" y="95534"/>
                </a:cubicBezTo>
              </a:path>
            </a:pathLst>
          </a:custGeom>
          <a:solidFill>
            <a:srgbClr val="9AABE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chemeClr val="tx1">
                <a:alpha val="33000"/>
              </a:schemeClr>
            </a:outerShdw>
          </a:effectLst>
          <a:scene3d>
            <a:camera prst="isometricOffAxis2Top">
              <a:rot lat="19635326" lon="176685" rev="65406"/>
            </a:camera>
            <a:lightRig rig="harsh" dir="t">
              <a:rot lat="0" lon="0" rev="3000000"/>
            </a:lightRig>
          </a:scene3d>
          <a:sp3d z="381000"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08027" y="479946"/>
            <a:ext cx="2275196" cy="586854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209800"/>
            <a:ext cx="4381500" cy="381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জিমনাস্টিকস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667000"/>
            <a:ext cx="5867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এডুকেশনাল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জিমনাস্টিকস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267200"/>
            <a:ext cx="7534986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এডুকেশনাল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জিমনাস্টিকস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কৌশলসমূহ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429000"/>
            <a:ext cx="75819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সরঞ্জামবিহীন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সরঞ্জামসহ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জিমনাস্টিকস-এর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তালিকা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তৈরী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600200"/>
            <a:ext cx="35814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পাঠশেষে</a:t>
            </a:r>
            <a:r>
              <a:rPr lang="en-US" sz="36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endParaRPr lang="en-US" sz="36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7459003" y="5540829"/>
            <a:ext cx="879712" cy="4572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7211" y="-13648"/>
            <a:ext cx="9079493" cy="6946711"/>
          </a:xfrm>
          <a:custGeom>
            <a:avLst/>
            <a:gdLst>
              <a:gd name="connsiteX0" fmla="*/ 426813 w 9079493"/>
              <a:gd name="connsiteY0" fmla="*/ 163773 h 6946711"/>
              <a:gd name="connsiteX1" fmla="*/ 167505 w 9079493"/>
              <a:gd name="connsiteY1" fmla="*/ 177421 h 6946711"/>
              <a:gd name="connsiteX2" fmla="*/ 71971 w 9079493"/>
              <a:gd name="connsiteY2" fmla="*/ 163773 h 6946711"/>
              <a:gd name="connsiteX3" fmla="*/ 44676 w 9079493"/>
              <a:gd name="connsiteY3" fmla="*/ 122830 h 6946711"/>
              <a:gd name="connsiteX4" fmla="*/ 99267 w 9079493"/>
              <a:gd name="connsiteY4" fmla="*/ 40944 h 6946711"/>
              <a:gd name="connsiteX5" fmla="*/ 126562 w 9079493"/>
              <a:gd name="connsiteY5" fmla="*/ 122830 h 6946711"/>
              <a:gd name="connsiteX6" fmla="*/ 112914 w 9079493"/>
              <a:gd name="connsiteY6" fmla="*/ 491320 h 6946711"/>
              <a:gd name="connsiteX7" fmla="*/ 71971 w 9079493"/>
              <a:gd name="connsiteY7" fmla="*/ 545911 h 6946711"/>
              <a:gd name="connsiteX8" fmla="*/ 58323 w 9079493"/>
              <a:gd name="connsiteY8" fmla="*/ 586854 h 6946711"/>
              <a:gd name="connsiteX9" fmla="*/ 31028 w 9079493"/>
              <a:gd name="connsiteY9" fmla="*/ 627797 h 6946711"/>
              <a:gd name="connsiteX10" fmla="*/ 3732 w 9079493"/>
              <a:gd name="connsiteY10" fmla="*/ 682388 h 6946711"/>
              <a:gd name="connsiteX11" fmla="*/ 58323 w 9079493"/>
              <a:gd name="connsiteY11" fmla="*/ 873457 h 6946711"/>
              <a:gd name="connsiteX12" fmla="*/ 99267 w 9079493"/>
              <a:gd name="connsiteY12" fmla="*/ 900752 h 6946711"/>
              <a:gd name="connsiteX13" fmla="*/ 153858 w 9079493"/>
              <a:gd name="connsiteY13" fmla="*/ 1037230 h 6946711"/>
              <a:gd name="connsiteX14" fmla="*/ 194801 w 9079493"/>
              <a:gd name="connsiteY14" fmla="*/ 1119117 h 6946711"/>
              <a:gd name="connsiteX15" fmla="*/ 181153 w 9079493"/>
              <a:gd name="connsiteY15" fmla="*/ 1201003 h 6946711"/>
              <a:gd name="connsiteX16" fmla="*/ 153858 w 9079493"/>
              <a:gd name="connsiteY16" fmla="*/ 1323833 h 6946711"/>
              <a:gd name="connsiteX17" fmla="*/ 126562 w 9079493"/>
              <a:gd name="connsiteY17" fmla="*/ 1487606 h 6946711"/>
              <a:gd name="connsiteX18" fmla="*/ 112914 w 9079493"/>
              <a:gd name="connsiteY18" fmla="*/ 1897039 h 6946711"/>
              <a:gd name="connsiteX19" fmla="*/ 85619 w 9079493"/>
              <a:gd name="connsiteY19" fmla="*/ 1951630 h 6946711"/>
              <a:gd name="connsiteX20" fmla="*/ 71971 w 9079493"/>
              <a:gd name="connsiteY20" fmla="*/ 2019869 h 6946711"/>
              <a:gd name="connsiteX21" fmla="*/ 58323 w 9079493"/>
              <a:gd name="connsiteY21" fmla="*/ 2060812 h 6946711"/>
              <a:gd name="connsiteX22" fmla="*/ 44676 w 9079493"/>
              <a:gd name="connsiteY22" fmla="*/ 2115403 h 6946711"/>
              <a:gd name="connsiteX23" fmla="*/ 58323 w 9079493"/>
              <a:gd name="connsiteY23" fmla="*/ 2224585 h 6946711"/>
              <a:gd name="connsiteX24" fmla="*/ 85619 w 9079493"/>
              <a:gd name="connsiteY24" fmla="*/ 2265529 h 6946711"/>
              <a:gd name="connsiteX25" fmla="*/ 126562 w 9079493"/>
              <a:gd name="connsiteY25" fmla="*/ 2347415 h 6946711"/>
              <a:gd name="connsiteX26" fmla="*/ 99267 w 9079493"/>
              <a:gd name="connsiteY26" fmla="*/ 2456597 h 6946711"/>
              <a:gd name="connsiteX27" fmla="*/ 85619 w 9079493"/>
              <a:gd name="connsiteY27" fmla="*/ 2511188 h 6946711"/>
              <a:gd name="connsiteX28" fmla="*/ 85619 w 9079493"/>
              <a:gd name="connsiteY28" fmla="*/ 2975212 h 6946711"/>
              <a:gd name="connsiteX29" fmla="*/ 71971 w 9079493"/>
              <a:gd name="connsiteY29" fmla="*/ 3029803 h 6946711"/>
              <a:gd name="connsiteX30" fmla="*/ 58323 w 9079493"/>
              <a:gd name="connsiteY30" fmla="*/ 3098042 h 6946711"/>
              <a:gd name="connsiteX31" fmla="*/ 71971 w 9079493"/>
              <a:gd name="connsiteY31" fmla="*/ 3220872 h 6946711"/>
              <a:gd name="connsiteX32" fmla="*/ 112914 w 9079493"/>
              <a:gd name="connsiteY32" fmla="*/ 3234520 h 6946711"/>
              <a:gd name="connsiteX33" fmla="*/ 126562 w 9079493"/>
              <a:gd name="connsiteY33" fmla="*/ 3289111 h 6946711"/>
              <a:gd name="connsiteX34" fmla="*/ 112914 w 9079493"/>
              <a:gd name="connsiteY34" fmla="*/ 3357349 h 6946711"/>
              <a:gd name="connsiteX35" fmla="*/ 85619 w 9079493"/>
              <a:gd name="connsiteY35" fmla="*/ 3411941 h 6946711"/>
              <a:gd name="connsiteX36" fmla="*/ 99267 w 9079493"/>
              <a:gd name="connsiteY36" fmla="*/ 3575714 h 6946711"/>
              <a:gd name="connsiteX37" fmla="*/ 140210 w 9079493"/>
              <a:gd name="connsiteY37" fmla="*/ 3589361 h 6946711"/>
              <a:gd name="connsiteX38" fmla="*/ 112914 w 9079493"/>
              <a:gd name="connsiteY38" fmla="*/ 3671248 h 6946711"/>
              <a:gd name="connsiteX39" fmla="*/ 85619 w 9079493"/>
              <a:gd name="connsiteY39" fmla="*/ 3794078 h 6946711"/>
              <a:gd name="connsiteX40" fmla="*/ 99267 w 9079493"/>
              <a:gd name="connsiteY40" fmla="*/ 3862317 h 6946711"/>
              <a:gd name="connsiteX41" fmla="*/ 140210 w 9079493"/>
              <a:gd name="connsiteY41" fmla="*/ 3903260 h 6946711"/>
              <a:gd name="connsiteX42" fmla="*/ 167505 w 9079493"/>
              <a:gd name="connsiteY42" fmla="*/ 3944203 h 6946711"/>
              <a:gd name="connsiteX43" fmla="*/ 126562 w 9079493"/>
              <a:gd name="connsiteY43" fmla="*/ 3998794 h 6946711"/>
              <a:gd name="connsiteX44" fmla="*/ 44676 w 9079493"/>
              <a:gd name="connsiteY44" fmla="*/ 4094329 h 6946711"/>
              <a:gd name="connsiteX45" fmla="*/ 31028 w 9079493"/>
              <a:gd name="connsiteY45" fmla="*/ 4148920 h 6946711"/>
              <a:gd name="connsiteX46" fmla="*/ 17380 w 9079493"/>
              <a:gd name="connsiteY46" fmla="*/ 4258102 h 6946711"/>
              <a:gd name="connsiteX47" fmla="*/ 99267 w 9079493"/>
              <a:gd name="connsiteY47" fmla="*/ 4285397 h 6946711"/>
              <a:gd name="connsiteX48" fmla="*/ 126562 w 9079493"/>
              <a:gd name="connsiteY48" fmla="*/ 4544705 h 6946711"/>
              <a:gd name="connsiteX49" fmla="*/ 112914 w 9079493"/>
              <a:gd name="connsiteY49" fmla="*/ 4585648 h 6946711"/>
              <a:gd name="connsiteX50" fmla="*/ 71971 w 9079493"/>
              <a:gd name="connsiteY50" fmla="*/ 4612944 h 6946711"/>
              <a:gd name="connsiteX51" fmla="*/ 112914 w 9079493"/>
              <a:gd name="connsiteY51" fmla="*/ 4653887 h 6946711"/>
              <a:gd name="connsiteX52" fmla="*/ 167505 w 9079493"/>
              <a:gd name="connsiteY52" fmla="*/ 4681182 h 6946711"/>
              <a:gd name="connsiteX53" fmla="*/ 153858 w 9079493"/>
              <a:gd name="connsiteY53" fmla="*/ 4885899 h 6946711"/>
              <a:gd name="connsiteX54" fmla="*/ 71971 w 9079493"/>
              <a:gd name="connsiteY54" fmla="*/ 5104263 h 6946711"/>
              <a:gd name="connsiteX55" fmla="*/ 31028 w 9079493"/>
              <a:gd name="connsiteY55" fmla="*/ 5213445 h 6946711"/>
              <a:gd name="connsiteX56" fmla="*/ 44676 w 9079493"/>
              <a:gd name="connsiteY56" fmla="*/ 5254388 h 6946711"/>
              <a:gd name="connsiteX57" fmla="*/ 99267 w 9079493"/>
              <a:gd name="connsiteY57" fmla="*/ 5281684 h 6946711"/>
              <a:gd name="connsiteX58" fmla="*/ 85619 w 9079493"/>
              <a:gd name="connsiteY58" fmla="*/ 5349923 h 6946711"/>
              <a:gd name="connsiteX59" fmla="*/ 99267 w 9079493"/>
              <a:gd name="connsiteY59" fmla="*/ 5568287 h 6946711"/>
              <a:gd name="connsiteX60" fmla="*/ 112914 w 9079493"/>
              <a:gd name="connsiteY60" fmla="*/ 5677469 h 6946711"/>
              <a:gd name="connsiteX61" fmla="*/ 126562 w 9079493"/>
              <a:gd name="connsiteY61" fmla="*/ 5732060 h 6946711"/>
              <a:gd name="connsiteX62" fmla="*/ 167505 w 9079493"/>
              <a:gd name="connsiteY62" fmla="*/ 5745708 h 6946711"/>
              <a:gd name="connsiteX63" fmla="*/ 153858 w 9079493"/>
              <a:gd name="connsiteY63" fmla="*/ 5813947 h 6946711"/>
              <a:gd name="connsiteX64" fmla="*/ 99267 w 9079493"/>
              <a:gd name="connsiteY64" fmla="*/ 5909481 h 6946711"/>
              <a:gd name="connsiteX65" fmla="*/ 85619 w 9079493"/>
              <a:gd name="connsiteY65" fmla="*/ 5950424 h 6946711"/>
              <a:gd name="connsiteX66" fmla="*/ 99267 w 9079493"/>
              <a:gd name="connsiteY66" fmla="*/ 6005015 h 6946711"/>
              <a:gd name="connsiteX67" fmla="*/ 126562 w 9079493"/>
              <a:gd name="connsiteY67" fmla="*/ 6182436 h 6946711"/>
              <a:gd name="connsiteX68" fmla="*/ 153858 w 9079493"/>
              <a:gd name="connsiteY68" fmla="*/ 6223379 h 6946711"/>
              <a:gd name="connsiteX69" fmla="*/ 126562 w 9079493"/>
              <a:gd name="connsiteY69" fmla="*/ 6277970 h 6946711"/>
              <a:gd name="connsiteX70" fmla="*/ 99267 w 9079493"/>
              <a:gd name="connsiteY70" fmla="*/ 6318914 h 6946711"/>
              <a:gd name="connsiteX71" fmla="*/ 153858 w 9079493"/>
              <a:gd name="connsiteY71" fmla="*/ 6523630 h 6946711"/>
              <a:gd name="connsiteX72" fmla="*/ 194801 w 9079493"/>
              <a:gd name="connsiteY72" fmla="*/ 6550926 h 6946711"/>
              <a:gd name="connsiteX73" fmla="*/ 194801 w 9079493"/>
              <a:gd name="connsiteY73" fmla="*/ 6810233 h 6946711"/>
              <a:gd name="connsiteX74" fmla="*/ 181153 w 9079493"/>
              <a:gd name="connsiteY74" fmla="*/ 6851176 h 6946711"/>
              <a:gd name="connsiteX75" fmla="*/ 140210 w 9079493"/>
              <a:gd name="connsiteY75" fmla="*/ 6878472 h 6946711"/>
              <a:gd name="connsiteX76" fmla="*/ 112914 w 9079493"/>
              <a:gd name="connsiteY76" fmla="*/ 6837529 h 6946711"/>
              <a:gd name="connsiteX77" fmla="*/ 126562 w 9079493"/>
              <a:gd name="connsiteY77" fmla="*/ 6701051 h 6946711"/>
              <a:gd name="connsiteX78" fmla="*/ 208449 w 9079493"/>
              <a:gd name="connsiteY78" fmla="*/ 6646460 h 6946711"/>
              <a:gd name="connsiteX79" fmla="*/ 399517 w 9079493"/>
              <a:gd name="connsiteY79" fmla="*/ 6660108 h 6946711"/>
              <a:gd name="connsiteX80" fmla="*/ 440461 w 9079493"/>
              <a:gd name="connsiteY80" fmla="*/ 6673755 h 6946711"/>
              <a:gd name="connsiteX81" fmla="*/ 508699 w 9079493"/>
              <a:gd name="connsiteY81" fmla="*/ 6687403 h 6946711"/>
              <a:gd name="connsiteX82" fmla="*/ 563290 w 9079493"/>
              <a:gd name="connsiteY82" fmla="*/ 6796585 h 6946711"/>
              <a:gd name="connsiteX83" fmla="*/ 604234 w 9079493"/>
              <a:gd name="connsiteY83" fmla="*/ 6823881 h 6946711"/>
              <a:gd name="connsiteX84" fmla="*/ 645177 w 9079493"/>
              <a:gd name="connsiteY84" fmla="*/ 6796585 h 6946711"/>
              <a:gd name="connsiteX85" fmla="*/ 672473 w 9079493"/>
              <a:gd name="connsiteY85" fmla="*/ 6728347 h 6946711"/>
              <a:gd name="connsiteX86" fmla="*/ 686120 w 9079493"/>
              <a:gd name="connsiteY86" fmla="*/ 6687403 h 6946711"/>
              <a:gd name="connsiteX87" fmla="*/ 727064 w 9079493"/>
              <a:gd name="connsiteY87" fmla="*/ 6673755 h 6946711"/>
              <a:gd name="connsiteX88" fmla="*/ 863541 w 9079493"/>
              <a:gd name="connsiteY88" fmla="*/ 6660108 h 6946711"/>
              <a:gd name="connsiteX89" fmla="*/ 1068258 w 9079493"/>
              <a:gd name="connsiteY89" fmla="*/ 6687403 h 6946711"/>
              <a:gd name="connsiteX90" fmla="*/ 1191088 w 9079493"/>
              <a:gd name="connsiteY90" fmla="*/ 6673755 h 6946711"/>
              <a:gd name="connsiteX91" fmla="*/ 1259326 w 9079493"/>
              <a:gd name="connsiteY91" fmla="*/ 6728347 h 6946711"/>
              <a:gd name="connsiteX92" fmla="*/ 1300270 w 9079493"/>
              <a:gd name="connsiteY92" fmla="*/ 6782938 h 6946711"/>
              <a:gd name="connsiteX93" fmla="*/ 1313917 w 9079493"/>
              <a:gd name="connsiteY93" fmla="*/ 6823881 h 6946711"/>
              <a:gd name="connsiteX94" fmla="*/ 1354861 w 9079493"/>
              <a:gd name="connsiteY94" fmla="*/ 6837529 h 6946711"/>
              <a:gd name="connsiteX95" fmla="*/ 1491338 w 9079493"/>
              <a:gd name="connsiteY95" fmla="*/ 6810233 h 6946711"/>
              <a:gd name="connsiteX96" fmla="*/ 1573225 w 9079493"/>
              <a:gd name="connsiteY96" fmla="*/ 6714699 h 6946711"/>
              <a:gd name="connsiteX97" fmla="*/ 1668759 w 9079493"/>
              <a:gd name="connsiteY97" fmla="*/ 6673755 h 6946711"/>
              <a:gd name="connsiteX98" fmla="*/ 1709702 w 9079493"/>
              <a:gd name="connsiteY98" fmla="*/ 6687403 h 6946711"/>
              <a:gd name="connsiteX99" fmla="*/ 1736998 w 9079493"/>
              <a:gd name="connsiteY99" fmla="*/ 6741994 h 6946711"/>
              <a:gd name="connsiteX100" fmla="*/ 1764293 w 9079493"/>
              <a:gd name="connsiteY100" fmla="*/ 6782938 h 6946711"/>
              <a:gd name="connsiteX101" fmla="*/ 1818885 w 9079493"/>
              <a:gd name="connsiteY101" fmla="*/ 6864824 h 6946711"/>
              <a:gd name="connsiteX102" fmla="*/ 1859828 w 9079493"/>
              <a:gd name="connsiteY102" fmla="*/ 6837529 h 6946711"/>
              <a:gd name="connsiteX103" fmla="*/ 1928067 w 9079493"/>
              <a:gd name="connsiteY103" fmla="*/ 6728347 h 6946711"/>
              <a:gd name="connsiteX104" fmla="*/ 1996305 w 9079493"/>
              <a:gd name="connsiteY104" fmla="*/ 6660108 h 6946711"/>
              <a:gd name="connsiteX105" fmla="*/ 2050896 w 9079493"/>
              <a:gd name="connsiteY105" fmla="*/ 6646460 h 6946711"/>
              <a:gd name="connsiteX106" fmla="*/ 2105488 w 9079493"/>
              <a:gd name="connsiteY106" fmla="*/ 6714699 h 6946711"/>
              <a:gd name="connsiteX107" fmla="*/ 2146431 w 9079493"/>
              <a:gd name="connsiteY107" fmla="*/ 6810233 h 6946711"/>
              <a:gd name="connsiteX108" fmla="*/ 2201022 w 9079493"/>
              <a:gd name="connsiteY108" fmla="*/ 6728347 h 6946711"/>
              <a:gd name="connsiteX109" fmla="*/ 2255613 w 9079493"/>
              <a:gd name="connsiteY109" fmla="*/ 6701051 h 6946711"/>
              <a:gd name="connsiteX110" fmla="*/ 2337499 w 9079493"/>
              <a:gd name="connsiteY110" fmla="*/ 6769290 h 6946711"/>
              <a:gd name="connsiteX111" fmla="*/ 2419386 w 9079493"/>
              <a:gd name="connsiteY111" fmla="*/ 6823881 h 6946711"/>
              <a:gd name="connsiteX112" fmla="*/ 2501273 w 9079493"/>
              <a:gd name="connsiteY112" fmla="*/ 6796585 h 6946711"/>
              <a:gd name="connsiteX113" fmla="*/ 2542216 w 9079493"/>
              <a:gd name="connsiteY113" fmla="*/ 6728347 h 6946711"/>
              <a:gd name="connsiteX114" fmla="*/ 2678693 w 9079493"/>
              <a:gd name="connsiteY114" fmla="*/ 6578221 h 6946711"/>
              <a:gd name="connsiteX115" fmla="*/ 2733285 w 9079493"/>
              <a:gd name="connsiteY115" fmla="*/ 6564573 h 6946711"/>
              <a:gd name="connsiteX116" fmla="*/ 2869762 w 9079493"/>
              <a:gd name="connsiteY116" fmla="*/ 6578221 h 6946711"/>
              <a:gd name="connsiteX117" fmla="*/ 2910705 w 9079493"/>
              <a:gd name="connsiteY117" fmla="*/ 6619164 h 6946711"/>
              <a:gd name="connsiteX118" fmla="*/ 2978944 w 9079493"/>
              <a:gd name="connsiteY118" fmla="*/ 6714699 h 6946711"/>
              <a:gd name="connsiteX119" fmla="*/ 3088126 w 9079493"/>
              <a:gd name="connsiteY119" fmla="*/ 6687403 h 6946711"/>
              <a:gd name="connsiteX120" fmla="*/ 3142717 w 9079493"/>
              <a:gd name="connsiteY120" fmla="*/ 6605517 h 6946711"/>
              <a:gd name="connsiteX121" fmla="*/ 3197308 w 9079493"/>
              <a:gd name="connsiteY121" fmla="*/ 6646460 h 6946711"/>
              <a:gd name="connsiteX122" fmla="*/ 3210956 w 9079493"/>
              <a:gd name="connsiteY122" fmla="*/ 6714699 h 6946711"/>
              <a:gd name="connsiteX123" fmla="*/ 3224604 w 9079493"/>
              <a:gd name="connsiteY123" fmla="*/ 6837529 h 6946711"/>
              <a:gd name="connsiteX124" fmla="*/ 3265547 w 9079493"/>
              <a:gd name="connsiteY124" fmla="*/ 6864824 h 6946711"/>
              <a:gd name="connsiteX125" fmla="*/ 3306490 w 9079493"/>
              <a:gd name="connsiteY125" fmla="*/ 6851176 h 6946711"/>
              <a:gd name="connsiteX126" fmla="*/ 3388377 w 9079493"/>
              <a:gd name="connsiteY126" fmla="*/ 6714699 h 6946711"/>
              <a:gd name="connsiteX127" fmla="*/ 3402025 w 9079493"/>
              <a:gd name="connsiteY127" fmla="*/ 6673755 h 6946711"/>
              <a:gd name="connsiteX128" fmla="*/ 3442968 w 9079493"/>
              <a:gd name="connsiteY128" fmla="*/ 6646460 h 6946711"/>
              <a:gd name="connsiteX129" fmla="*/ 3538502 w 9079493"/>
              <a:gd name="connsiteY129" fmla="*/ 6782938 h 6946711"/>
              <a:gd name="connsiteX130" fmla="*/ 3565798 w 9079493"/>
              <a:gd name="connsiteY130" fmla="*/ 6837529 h 6946711"/>
              <a:gd name="connsiteX131" fmla="*/ 3606741 w 9079493"/>
              <a:gd name="connsiteY131" fmla="*/ 6851176 h 6946711"/>
              <a:gd name="connsiteX132" fmla="*/ 3702276 w 9079493"/>
              <a:gd name="connsiteY132" fmla="*/ 6823881 h 6946711"/>
              <a:gd name="connsiteX133" fmla="*/ 3770514 w 9079493"/>
              <a:gd name="connsiteY133" fmla="*/ 6741994 h 6946711"/>
              <a:gd name="connsiteX134" fmla="*/ 3811458 w 9079493"/>
              <a:gd name="connsiteY134" fmla="*/ 6701051 h 6946711"/>
              <a:gd name="connsiteX135" fmla="*/ 3838753 w 9079493"/>
              <a:gd name="connsiteY135" fmla="*/ 6646460 h 6946711"/>
              <a:gd name="connsiteX136" fmla="*/ 3893344 w 9079493"/>
              <a:gd name="connsiteY136" fmla="*/ 6660108 h 6946711"/>
              <a:gd name="connsiteX137" fmla="*/ 3961583 w 9079493"/>
              <a:gd name="connsiteY137" fmla="*/ 6796585 h 6946711"/>
              <a:gd name="connsiteX138" fmla="*/ 4029822 w 9079493"/>
              <a:gd name="connsiteY138" fmla="*/ 6810233 h 6946711"/>
              <a:gd name="connsiteX139" fmla="*/ 4098061 w 9079493"/>
              <a:gd name="connsiteY139" fmla="*/ 6796585 h 6946711"/>
              <a:gd name="connsiteX140" fmla="*/ 4139004 w 9079493"/>
              <a:gd name="connsiteY140" fmla="*/ 6714699 h 6946711"/>
              <a:gd name="connsiteX141" fmla="*/ 4248186 w 9079493"/>
              <a:gd name="connsiteY141" fmla="*/ 6660108 h 6946711"/>
              <a:gd name="connsiteX142" fmla="*/ 4316425 w 9079493"/>
              <a:gd name="connsiteY142" fmla="*/ 6673755 h 6946711"/>
              <a:gd name="connsiteX143" fmla="*/ 4371016 w 9079493"/>
              <a:gd name="connsiteY143" fmla="*/ 6687403 h 6946711"/>
              <a:gd name="connsiteX144" fmla="*/ 4630323 w 9079493"/>
              <a:gd name="connsiteY144" fmla="*/ 6701051 h 6946711"/>
              <a:gd name="connsiteX145" fmla="*/ 4657619 w 9079493"/>
              <a:gd name="connsiteY145" fmla="*/ 6741994 h 6946711"/>
              <a:gd name="connsiteX146" fmla="*/ 4739505 w 9079493"/>
              <a:gd name="connsiteY146" fmla="*/ 6782938 h 6946711"/>
              <a:gd name="connsiteX147" fmla="*/ 4794096 w 9079493"/>
              <a:gd name="connsiteY147" fmla="*/ 6796585 h 6946711"/>
              <a:gd name="connsiteX148" fmla="*/ 4875983 w 9079493"/>
              <a:gd name="connsiteY148" fmla="*/ 6782938 h 6946711"/>
              <a:gd name="connsiteX149" fmla="*/ 4889631 w 9079493"/>
              <a:gd name="connsiteY149" fmla="*/ 6741994 h 6946711"/>
              <a:gd name="connsiteX150" fmla="*/ 4930574 w 9079493"/>
              <a:gd name="connsiteY150" fmla="*/ 6714699 h 6946711"/>
              <a:gd name="connsiteX151" fmla="*/ 4944222 w 9079493"/>
              <a:gd name="connsiteY151" fmla="*/ 6755642 h 6946711"/>
              <a:gd name="connsiteX152" fmla="*/ 4971517 w 9079493"/>
              <a:gd name="connsiteY152" fmla="*/ 6946711 h 6946711"/>
              <a:gd name="connsiteX153" fmla="*/ 5107995 w 9079493"/>
              <a:gd name="connsiteY153" fmla="*/ 6796585 h 6946711"/>
              <a:gd name="connsiteX154" fmla="*/ 5107995 w 9079493"/>
              <a:gd name="connsiteY154" fmla="*/ 6796585 h 6946711"/>
              <a:gd name="connsiteX155" fmla="*/ 5217177 w 9079493"/>
              <a:gd name="connsiteY155" fmla="*/ 6741994 h 6946711"/>
              <a:gd name="connsiteX156" fmla="*/ 5285416 w 9079493"/>
              <a:gd name="connsiteY156" fmla="*/ 6782938 h 6946711"/>
              <a:gd name="connsiteX157" fmla="*/ 5312711 w 9079493"/>
              <a:gd name="connsiteY157" fmla="*/ 6864824 h 6946711"/>
              <a:gd name="connsiteX158" fmla="*/ 5394598 w 9079493"/>
              <a:gd name="connsiteY158" fmla="*/ 6851176 h 6946711"/>
              <a:gd name="connsiteX159" fmla="*/ 5503780 w 9079493"/>
              <a:gd name="connsiteY159" fmla="*/ 6782938 h 6946711"/>
              <a:gd name="connsiteX160" fmla="*/ 5531076 w 9079493"/>
              <a:gd name="connsiteY160" fmla="*/ 6728347 h 6946711"/>
              <a:gd name="connsiteX161" fmla="*/ 5572019 w 9079493"/>
              <a:gd name="connsiteY161" fmla="*/ 6701051 h 6946711"/>
              <a:gd name="connsiteX162" fmla="*/ 5599314 w 9079493"/>
              <a:gd name="connsiteY162" fmla="*/ 6660108 h 6946711"/>
              <a:gd name="connsiteX163" fmla="*/ 5708496 w 9079493"/>
              <a:gd name="connsiteY163" fmla="*/ 6687403 h 6946711"/>
              <a:gd name="connsiteX164" fmla="*/ 5735792 w 9079493"/>
              <a:gd name="connsiteY164" fmla="*/ 6741994 h 6946711"/>
              <a:gd name="connsiteX165" fmla="*/ 5831326 w 9079493"/>
              <a:gd name="connsiteY165" fmla="*/ 6810233 h 6946711"/>
              <a:gd name="connsiteX166" fmla="*/ 5844974 w 9079493"/>
              <a:gd name="connsiteY166" fmla="*/ 6769290 h 6946711"/>
              <a:gd name="connsiteX167" fmla="*/ 5858622 w 9079493"/>
              <a:gd name="connsiteY167" fmla="*/ 6701051 h 6946711"/>
              <a:gd name="connsiteX168" fmla="*/ 5913213 w 9079493"/>
              <a:gd name="connsiteY168" fmla="*/ 6646460 h 6946711"/>
              <a:gd name="connsiteX169" fmla="*/ 6008747 w 9079493"/>
              <a:gd name="connsiteY169" fmla="*/ 6673755 h 6946711"/>
              <a:gd name="connsiteX170" fmla="*/ 6022395 w 9079493"/>
              <a:gd name="connsiteY170" fmla="*/ 6714699 h 6946711"/>
              <a:gd name="connsiteX171" fmla="*/ 6049690 w 9079493"/>
              <a:gd name="connsiteY171" fmla="*/ 6755642 h 6946711"/>
              <a:gd name="connsiteX172" fmla="*/ 6104282 w 9079493"/>
              <a:gd name="connsiteY172" fmla="*/ 6741994 h 6946711"/>
              <a:gd name="connsiteX173" fmla="*/ 6131577 w 9079493"/>
              <a:gd name="connsiteY173" fmla="*/ 6673755 h 6946711"/>
              <a:gd name="connsiteX174" fmla="*/ 6172520 w 9079493"/>
              <a:gd name="connsiteY174" fmla="*/ 6605517 h 6946711"/>
              <a:gd name="connsiteX175" fmla="*/ 6213464 w 9079493"/>
              <a:gd name="connsiteY175" fmla="*/ 6564573 h 6946711"/>
              <a:gd name="connsiteX176" fmla="*/ 6295350 w 9079493"/>
              <a:gd name="connsiteY176" fmla="*/ 6469039 h 6946711"/>
              <a:gd name="connsiteX177" fmla="*/ 6349941 w 9079493"/>
              <a:gd name="connsiteY177" fmla="*/ 6482687 h 6946711"/>
              <a:gd name="connsiteX178" fmla="*/ 6363589 w 9079493"/>
              <a:gd name="connsiteY178" fmla="*/ 6578221 h 6946711"/>
              <a:gd name="connsiteX179" fmla="*/ 6459123 w 9079493"/>
              <a:gd name="connsiteY179" fmla="*/ 6496335 h 6946711"/>
              <a:gd name="connsiteX180" fmla="*/ 6500067 w 9079493"/>
              <a:gd name="connsiteY180" fmla="*/ 6523630 h 6946711"/>
              <a:gd name="connsiteX181" fmla="*/ 6513714 w 9079493"/>
              <a:gd name="connsiteY181" fmla="*/ 6701051 h 6946711"/>
              <a:gd name="connsiteX182" fmla="*/ 6622896 w 9079493"/>
              <a:gd name="connsiteY182" fmla="*/ 6673755 h 6946711"/>
              <a:gd name="connsiteX183" fmla="*/ 6677488 w 9079493"/>
              <a:gd name="connsiteY183" fmla="*/ 6660108 h 6946711"/>
              <a:gd name="connsiteX184" fmla="*/ 6745726 w 9079493"/>
              <a:gd name="connsiteY184" fmla="*/ 6673755 h 6946711"/>
              <a:gd name="connsiteX185" fmla="*/ 6786670 w 9079493"/>
              <a:gd name="connsiteY185" fmla="*/ 6701051 h 6946711"/>
              <a:gd name="connsiteX186" fmla="*/ 6827613 w 9079493"/>
              <a:gd name="connsiteY186" fmla="*/ 6714699 h 6946711"/>
              <a:gd name="connsiteX187" fmla="*/ 6854908 w 9079493"/>
              <a:gd name="connsiteY187" fmla="*/ 6673755 h 6946711"/>
              <a:gd name="connsiteX188" fmla="*/ 6909499 w 9079493"/>
              <a:gd name="connsiteY188" fmla="*/ 6687403 h 6946711"/>
              <a:gd name="connsiteX189" fmla="*/ 7045977 w 9079493"/>
              <a:gd name="connsiteY189" fmla="*/ 6810233 h 6946711"/>
              <a:gd name="connsiteX190" fmla="*/ 7155159 w 9079493"/>
              <a:gd name="connsiteY190" fmla="*/ 6864824 h 6946711"/>
              <a:gd name="connsiteX191" fmla="*/ 7305285 w 9079493"/>
              <a:gd name="connsiteY191" fmla="*/ 6769290 h 6946711"/>
              <a:gd name="connsiteX192" fmla="*/ 7318932 w 9079493"/>
              <a:gd name="connsiteY192" fmla="*/ 6701051 h 6946711"/>
              <a:gd name="connsiteX193" fmla="*/ 7332580 w 9079493"/>
              <a:gd name="connsiteY193" fmla="*/ 6660108 h 6946711"/>
              <a:gd name="connsiteX194" fmla="*/ 7373523 w 9079493"/>
              <a:gd name="connsiteY194" fmla="*/ 6646460 h 6946711"/>
              <a:gd name="connsiteX195" fmla="*/ 7414467 w 9079493"/>
              <a:gd name="connsiteY195" fmla="*/ 6796585 h 6946711"/>
              <a:gd name="connsiteX196" fmla="*/ 7469058 w 9079493"/>
              <a:gd name="connsiteY196" fmla="*/ 6823881 h 6946711"/>
              <a:gd name="connsiteX197" fmla="*/ 7550944 w 9079493"/>
              <a:gd name="connsiteY197" fmla="*/ 6755642 h 6946711"/>
              <a:gd name="connsiteX198" fmla="*/ 7605535 w 9079493"/>
              <a:gd name="connsiteY198" fmla="*/ 6673755 h 6946711"/>
              <a:gd name="connsiteX199" fmla="*/ 7660126 w 9079493"/>
              <a:gd name="connsiteY199" fmla="*/ 6605517 h 6946711"/>
              <a:gd name="connsiteX200" fmla="*/ 7687422 w 9079493"/>
              <a:gd name="connsiteY200" fmla="*/ 6564573 h 6946711"/>
              <a:gd name="connsiteX201" fmla="*/ 7728365 w 9079493"/>
              <a:gd name="connsiteY201" fmla="*/ 6550926 h 6946711"/>
              <a:gd name="connsiteX202" fmla="*/ 7755661 w 9079493"/>
              <a:gd name="connsiteY202" fmla="*/ 6591869 h 6946711"/>
              <a:gd name="connsiteX203" fmla="*/ 7769308 w 9079493"/>
              <a:gd name="connsiteY203" fmla="*/ 6660108 h 6946711"/>
              <a:gd name="connsiteX204" fmla="*/ 7782956 w 9079493"/>
              <a:gd name="connsiteY204" fmla="*/ 6701051 h 6946711"/>
              <a:gd name="connsiteX205" fmla="*/ 7810252 w 9079493"/>
              <a:gd name="connsiteY205" fmla="*/ 6660108 h 6946711"/>
              <a:gd name="connsiteX206" fmla="*/ 7851195 w 9079493"/>
              <a:gd name="connsiteY206" fmla="*/ 6687403 h 6946711"/>
              <a:gd name="connsiteX207" fmla="*/ 7933082 w 9079493"/>
              <a:gd name="connsiteY207" fmla="*/ 6782938 h 6946711"/>
              <a:gd name="connsiteX208" fmla="*/ 8014968 w 9079493"/>
              <a:gd name="connsiteY208" fmla="*/ 6755642 h 6946711"/>
              <a:gd name="connsiteX209" fmla="*/ 8096855 w 9079493"/>
              <a:gd name="connsiteY209" fmla="*/ 6591869 h 6946711"/>
              <a:gd name="connsiteX210" fmla="*/ 8178741 w 9079493"/>
              <a:gd name="connsiteY210" fmla="*/ 6496335 h 6946711"/>
              <a:gd name="connsiteX211" fmla="*/ 8233332 w 9079493"/>
              <a:gd name="connsiteY211" fmla="*/ 6564573 h 6946711"/>
              <a:gd name="connsiteX212" fmla="*/ 8315219 w 9079493"/>
              <a:gd name="connsiteY212" fmla="*/ 6714699 h 6946711"/>
              <a:gd name="connsiteX213" fmla="*/ 8410753 w 9079493"/>
              <a:gd name="connsiteY213" fmla="*/ 6796585 h 6946711"/>
              <a:gd name="connsiteX214" fmla="*/ 8465344 w 9079493"/>
              <a:gd name="connsiteY214" fmla="*/ 6823881 h 6946711"/>
              <a:gd name="connsiteX215" fmla="*/ 8506288 w 9079493"/>
              <a:gd name="connsiteY215" fmla="*/ 6796585 h 6946711"/>
              <a:gd name="connsiteX216" fmla="*/ 8533583 w 9079493"/>
              <a:gd name="connsiteY216" fmla="*/ 6755642 h 6946711"/>
              <a:gd name="connsiteX217" fmla="*/ 8574526 w 9079493"/>
              <a:gd name="connsiteY217" fmla="*/ 6741994 h 6946711"/>
              <a:gd name="connsiteX218" fmla="*/ 8697356 w 9079493"/>
              <a:gd name="connsiteY218" fmla="*/ 6728347 h 6946711"/>
              <a:gd name="connsiteX219" fmla="*/ 8711004 w 9079493"/>
              <a:gd name="connsiteY219" fmla="*/ 6687403 h 6946711"/>
              <a:gd name="connsiteX220" fmla="*/ 8751947 w 9079493"/>
              <a:gd name="connsiteY220" fmla="*/ 6714699 h 6946711"/>
              <a:gd name="connsiteX221" fmla="*/ 8806538 w 9079493"/>
              <a:gd name="connsiteY221" fmla="*/ 6769290 h 6946711"/>
              <a:gd name="connsiteX222" fmla="*/ 8847482 w 9079493"/>
              <a:gd name="connsiteY222" fmla="*/ 6755642 h 6946711"/>
              <a:gd name="connsiteX223" fmla="*/ 8929368 w 9079493"/>
              <a:gd name="connsiteY223" fmla="*/ 6701051 h 6946711"/>
              <a:gd name="connsiteX224" fmla="*/ 8970311 w 9079493"/>
              <a:gd name="connsiteY224" fmla="*/ 6714699 h 6946711"/>
              <a:gd name="connsiteX225" fmla="*/ 9011255 w 9079493"/>
              <a:gd name="connsiteY225" fmla="*/ 6687403 h 6946711"/>
              <a:gd name="connsiteX226" fmla="*/ 9052198 w 9079493"/>
              <a:gd name="connsiteY226" fmla="*/ 6673755 h 6946711"/>
              <a:gd name="connsiteX227" fmla="*/ 9052198 w 9079493"/>
              <a:gd name="connsiteY227" fmla="*/ 6864824 h 6946711"/>
              <a:gd name="connsiteX228" fmla="*/ 9011255 w 9079493"/>
              <a:gd name="connsiteY228" fmla="*/ 6878472 h 6946711"/>
              <a:gd name="connsiteX229" fmla="*/ 8970311 w 9079493"/>
              <a:gd name="connsiteY229" fmla="*/ 6851176 h 6946711"/>
              <a:gd name="connsiteX230" fmla="*/ 8943016 w 9079493"/>
              <a:gd name="connsiteY230" fmla="*/ 6796585 h 6946711"/>
              <a:gd name="connsiteX231" fmla="*/ 8915720 w 9079493"/>
              <a:gd name="connsiteY231" fmla="*/ 6701051 h 6946711"/>
              <a:gd name="connsiteX232" fmla="*/ 8929368 w 9079493"/>
              <a:gd name="connsiteY232" fmla="*/ 6605517 h 6946711"/>
              <a:gd name="connsiteX233" fmla="*/ 9024902 w 9079493"/>
              <a:gd name="connsiteY233" fmla="*/ 6509982 h 6946711"/>
              <a:gd name="connsiteX234" fmla="*/ 8956664 w 9079493"/>
              <a:gd name="connsiteY234" fmla="*/ 6482687 h 6946711"/>
              <a:gd name="connsiteX235" fmla="*/ 8765595 w 9079493"/>
              <a:gd name="connsiteY235" fmla="*/ 6455391 h 6946711"/>
              <a:gd name="connsiteX236" fmla="*/ 8724652 w 9079493"/>
              <a:gd name="connsiteY236" fmla="*/ 6441744 h 6946711"/>
              <a:gd name="connsiteX237" fmla="*/ 8738299 w 9079493"/>
              <a:gd name="connsiteY237" fmla="*/ 6387152 h 6946711"/>
              <a:gd name="connsiteX238" fmla="*/ 8792890 w 9079493"/>
              <a:gd name="connsiteY238" fmla="*/ 6332561 h 6946711"/>
              <a:gd name="connsiteX239" fmla="*/ 8833834 w 9079493"/>
              <a:gd name="connsiteY239" fmla="*/ 6277970 h 6946711"/>
              <a:gd name="connsiteX240" fmla="*/ 8874777 w 9079493"/>
              <a:gd name="connsiteY240" fmla="*/ 6237027 h 6946711"/>
              <a:gd name="connsiteX241" fmla="*/ 8929368 w 9079493"/>
              <a:gd name="connsiteY241" fmla="*/ 6155141 h 6946711"/>
              <a:gd name="connsiteX242" fmla="*/ 8956664 w 9079493"/>
              <a:gd name="connsiteY242" fmla="*/ 6114197 h 6946711"/>
              <a:gd name="connsiteX243" fmla="*/ 8970311 w 9079493"/>
              <a:gd name="connsiteY243" fmla="*/ 6073254 h 6946711"/>
              <a:gd name="connsiteX244" fmla="*/ 9079493 w 9079493"/>
              <a:gd name="connsiteY244" fmla="*/ 5991367 h 6946711"/>
              <a:gd name="connsiteX245" fmla="*/ 9024902 w 9079493"/>
              <a:gd name="connsiteY245" fmla="*/ 5964072 h 6946711"/>
              <a:gd name="connsiteX246" fmla="*/ 8970311 w 9079493"/>
              <a:gd name="connsiteY246" fmla="*/ 5950424 h 6946711"/>
              <a:gd name="connsiteX247" fmla="*/ 8929368 w 9079493"/>
              <a:gd name="connsiteY247" fmla="*/ 5923129 h 6946711"/>
              <a:gd name="connsiteX248" fmla="*/ 8943016 w 9079493"/>
              <a:gd name="connsiteY248" fmla="*/ 5868538 h 6946711"/>
              <a:gd name="connsiteX249" fmla="*/ 8956664 w 9079493"/>
              <a:gd name="connsiteY249" fmla="*/ 5827594 h 6946711"/>
              <a:gd name="connsiteX250" fmla="*/ 8820186 w 9079493"/>
              <a:gd name="connsiteY250" fmla="*/ 5773003 h 6946711"/>
              <a:gd name="connsiteX251" fmla="*/ 8779243 w 9079493"/>
              <a:gd name="connsiteY251" fmla="*/ 5759355 h 6946711"/>
              <a:gd name="connsiteX252" fmla="*/ 8861129 w 9079493"/>
              <a:gd name="connsiteY252" fmla="*/ 5691117 h 6946711"/>
              <a:gd name="connsiteX253" fmla="*/ 8888425 w 9079493"/>
              <a:gd name="connsiteY253" fmla="*/ 5650173 h 6946711"/>
              <a:gd name="connsiteX254" fmla="*/ 8806538 w 9079493"/>
              <a:gd name="connsiteY254" fmla="*/ 5581935 h 6946711"/>
              <a:gd name="connsiteX255" fmla="*/ 8820186 w 9079493"/>
              <a:gd name="connsiteY255" fmla="*/ 5527344 h 6946711"/>
              <a:gd name="connsiteX256" fmla="*/ 8929368 w 9079493"/>
              <a:gd name="connsiteY256" fmla="*/ 5404514 h 6946711"/>
              <a:gd name="connsiteX257" fmla="*/ 8956664 w 9079493"/>
              <a:gd name="connsiteY257" fmla="*/ 5363570 h 6946711"/>
              <a:gd name="connsiteX258" fmla="*/ 8943016 w 9079493"/>
              <a:gd name="connsiteY258" fmla="*/ 5268036 h 6946711"/>
              <a:gd name="connsiteX259" fmla="*/ 8929368 w 9079493"/>
              <a:gd name="connsiteY259" fmla="*/ 5227093 h 6946711"/>
              <a:gd name="connsiteX260" fmla="*/ 8779243 w 9079493"/>
              <a:gd name="connsiteY260" fmla="*/ 5158854 h 6946711"/>
              <a:gd name="connsiteX261" fmla="*/ 8888425 w 9079493"/>
              <a:gd name="connsiteY261" fmla="*/ 5076967 h 6946711"/>
              <a:gd name="connsiteX262" fmla="*/ 8929368 w 9079493"/>
              <a:gd name="connsiteY262" fmla="*/ 5036024 h 6946711"/>
              <a:gd name="connsiteX263" fmla="*/ 8997607 w 9079493"/>
              <a:gd name="connsiteY263" fmla="*/ 4940490 h 6946711"/>
              <a:gd name="connsiteX264" fmla="*/ 8983959 w 9079493"/>
              <a:gd name="connsiteY264" fmla="*/ 4899547 h 6946711"/>
              <a:gd name="connsiteX265" fmla="*/ 8820186 w 9079493"/>
              <a:gd name="connsiteY265" fmla="*/ 4885899 h 6946711"/>
              <a:gd name="connsiteX266" fmla="*/ 8779243 w 9079493"/>
              <a:gd name="connsiteY266" fmla="*/ 4872251 h 6946711"/>
              <a:gd name="connsiteX267" fmla="*/ 8779243 w 9079493"/>
              <a:gd name="connsiteY267" fmla="*/ 4749421 h 6946711"/>
              <a:gd name="connsiteX268" fmla="*/ 8833834 w 9079493"/>
              <a:gd name="connsiteY268" fmla="*/ 4735773 h 6946711"/>
              <a:gd name="connsiteX269" fmla="*/ 8874777 w 9079493"/>
              <a:gd name="connsiteY269" fmla="*/ 4708478 h 6946711"/>
              <a:gd name="connsiteX270" fmla="*/ 8874777 w 9079493"/>
              <a:gd name="connsiteY270" fmla="*/ 4612944 h 6946711"/>
              <a:gd name="connsiteX271" fmla="*/ 8833834 w 9079493"/>
              <a:gd name="connsiteY271" fmla="*/ 4585648 h 6946711"/>
              <a:gd name="connsiteX272" fmla="*/ 8847482 w 9079493"/>
              <a:gd name="connsiteY272" fmla="*/ 4449170 h 6946711"/>
              <a:gd name="connsiteX273" fmla="*/ 8943016 w 9079493"/>
              <a:gd name="connsiteY273" fmla="*/ 4339988 h 6946711"/>
              <a:gd name="connsiteX274" fmla="*/ 9038550 w 9079493"/>
              <a:gd name="connsiteY274" fmla="*/ 4217158 h 6946711"/>
              <a:gd name="connsiteX275" fmla="*/ 9038550 w 9079493"/>
              <a:gd name="connsiteY275" fmla="*/ 4107976 h 6946711"/>
              <a:gd name="connsiteX276" fmla="*/ 8956664 w 9079493"/>
              <a:gd name="connsiteY276" fmla="*/ 4053385 h 6946711"/>
              <a:gd name="connsiteX277" fmla="*/ 8861129 w 9079493"/>
              <a:gd name="connsiteY277" fmla="*/ 3957851 h 6946711"/>
              <a:gd name="connsiteX278" fmla="*/ 8833834 w 9079493"/>
              <a:gd name="connsiteY278" fmla="*/ 3916908 h 6946711"/>
              <a:gd name="connsiteX279" fmla="*/ 8861129 w 9079493"/>
              <a:gd name="connsiteY279" fmla="*/ 3862317 h 6946711"/>
              <a:gd name="connsiteX280" fmla="*/ 8874777 w 9079493"/>
              <a:gd name="connsiteY280" fmla="*/ 3821373 h 6946711"/>
              <a:gd name="connsiteX281" fmla="*/ 8888425 w 9079493"/>
              <a:gd name="connsiteY281" fmla="*/ 3766782 h 6946711"/>
              <a:gd name="connsiteX282" fmla="*/ 8915720 w 9079493"/>
              <a:gd name="connsiteY282" fmla="*/ 3643952 h 6946711"/>
              <a:gd name="connsiteX283" fmla="*/ 8956664 w 9079493"/>
              <a:gd name="connsiteY283" fmla="*/ 3589361 h 6946711"/>
              <a:gd name="connsiteX284" fmla="*/ 8997607 w 9079493"/>
              <a:gd name="connsiteY284" fmla="*/ 3562066 h 6946711"/>
              <a:gd name="connsiteX285" fmla="*/ 9011255 w 9079493"/>
              <a:gd name="connsiteY285" fmla="*/ 3507475 h 6946711"/>
              <a:gd name="connsiteX286" fmla="*/ 8997607 w 9079493"/>
              <a:gd name="connsiteY286" fmla="*/ 3411941 h 6946711"/>
              <a:gd name="connsiteX287" fmla="*/ 8888425 w 9079493"/>
              <a:gd name="connsiteY287" fmla="*/ 3248167 h 6946711"/>
              <a:gd name="connsiteX288" fmla="*/ 8847482 w 9079493"/>
              <a:gd name="connsiteY288" fmla="*/ 3207224 h 6946711"/>
              <a:gd name="connsiteX289" fmla="*/ 8779243 w 9079493"/>
              <a:gd name="connsiteY289" fmla="*/ 3138985 h 6946711"/>
              <a:gd name="connsiteX290" fmla="*/ 8792890 w 9079493"/>
              <a:gd name="connsiteY290" fmla="*/ 3084394 h 6946711"/>
              <a:gd name="connsiteX291" fmla="*/ 8847482 w 9079493"/>
              <a:gd name="connsiteY291" fmla="*/ 3070747 h 6946711"/>
              <a:gd name="connsiteX292" fmla="*/ 8888425 w 9079493"/>
              <a:gd name="connsiteY292" fmla="*/ 3043451 h 6946711"/>
              <a:gd name="connsiteX293" fmla="*/ 8929368 w 9079493"/>
              <a:gd name="connsiteY293" fmla="*/ 3029803 h 6946711"/>
              <a:gd name="connsiteX294" fmla="*/ 8970311 w 9079493"/>
              <a:gd name="connsiteY294" fmla="*/ 3002508 h 6946711"/>
              <a:gd name="connsiteX295" fmla="*/ 9038550 w 9079493"/>
              <a:gd name="connsiteY295" fmla="*/ 2975212 h 6946711"/>
              <a:gd name="connsiteX296" fmla="*/ 9065846 w 9079493"/>
              <a:gd name="connsiteY296" fmla="*/ 2934269 h 6946711"/>
              <a:gd name="connsiteX297" fmla="*/ 8943016 w 9079493"/>
              <a:gd name="connsiteY297" fmla="*/ 2866030 h 6946711"/>
              <a:gd name="connsiteX298" fmla="*/ 8915720 w 9079493"/>
              <a:gd name="connsiteY298" fmla="*/ 2825087 h 6946711"/>
              <a:gd name="connsiteX299" fmla="*/ 8997607 w 9079493"/>
              <a:gd name="connsiteY299" fmla="*/ 2770496 h 6946711"/>
              <a:gd name="connsiteX300" fmla="*/ 8956664 w 9079493"/>
              <a:gd name="connsiteY300" fmla="*/ 2743200 h 6946711"/>
              <a:gd name="connsiteX301" fmla="*/ 8902073 w 9079493"/>
              <a:gd name="connsiteY301" fmla="*/ 2729552 h 6946711"/>
              <a:gd name="connsiteX302" fmla="*/ 8861129 w 9079493"/>
              <a:gd name="connsiteY302" fmla="*/ 2715905 h 6946711"/>
              <a:gd name="connsiteX303" fmla="*/ 8833834 w 9079493"/>
              <a:gd name="connsiteY303" fmla="*/ 2674961 h 6946711"/>
              <a:gd name="connsiteX304" fmla="*/ 8874777 w 9079493"/>
              <a:gd name="connsiteY304" fmla="*/ 2552132 h 6946711"/>
              <a:gd name="connsiteX305" fmla="*/ 8915720 w 9079493"/>
              <a:gd name="connsiteY305" fmla="*/ 2470245 h 6946711"/>
              <a:gd name="connsiteX306" fmla="*/ 9011255 w 9079493"/>
              <a:gd name="connsiteY306" fmla="*/ 2374711 h 6946711"/>
              <a:gd name="connsiteX307" fmla="*/ 9052198 w 9079493"/>
              <a:gd name="connsiteY307" fmla="*/ 2238233 h 6946711"/>
              <a:gd name="connsiteX308" fmla="*/ 9065846 w 9079493"/>
              <a:gd name="connsiteY308" fmla="*/ 2197290 h 6946711"/>
              <a:gd name="connsiteX309" fmla="*/ 9052198 w 9079493"/>
              <a:gd name="connsiteY309" fmla="*/ 2156347 h 6946711"/>
              <a:gd name="connsiteX310" fmla="*/ 8956664 w 9079493"/>
              <a:gd name="connsiteY310" fmla="*/ 2142699 h 6946711"/>
              <a:gd name="connsiteX311" fmla="*/ 8915720 w 9079493"/>
              <a:gd name="connsiteY311" fmla="*/ 2129051 h 6946711"/>
              <a:gd name="connsiteX312" fmla="*/ 8861129 w 9079493"/>
              <a:gd name="connsiteY312" fmla="*/ 2115403 h 6946711"/>
              <a:gd name="connsiteX313" fmla="*/ 8929368 w 9079493"/>
              <a:gd name="connsiteY313" fmla="*/ 2033517 h 6946711"/>
              <a:gd name="connsiteX314" fmla="*/ 9038550 w 9079493"/>
              <a:gd name="connsiteY314" fmla="*/ 1910687 h 6946711"/>
              <a:gd name="connsiteX315" fmla="*/ 9079493 w 9079493"/>
              <a:gd name="connsiteY315" fmla="*/ 1897039 h 6946711"/>
              <a:gd name="connsiteX316" fmla="*/ 8997607 w 9079493"/>
              <a:gd name="connsiteY316" fmla="*/ 1869744 h 6946711"/>
              <a:gd name="connsiteX317" fmla="*/ 8943016 w 9079493"/>
              <a:gd name="connsiteY317" fmla="*/ 1856096 h 6946711"/>
              <a:gd name="connsiteX318" fmla="*/ 8806538 w 9079493"/>
              <a:gd name="connsiteY318" fmla="*/ 1801505 h 6946711"/>
              <a:gd name="connsiteX319" fmla="*/ 8779243 w 9079493"/>
              <a:gd name="connsiteY319" fmla="*/ 1760561 h 6946711"/>
              <a:gd name="connsiteX320" fmla="*/ 8711004 w 9079493"/>
              <a:gd name="connsiteY320" fmla="*/ 1678675 h 6946711"/>
              <a:gd name="connsiteX321" fmla="*/ 8751947 w 9079493"/>
              <a:gd name="connsiteY321" fmla="*/ 1651379 h 6946711"/>
              <a:gd name="connsiteX322" fmla="*/ 8833834 w 9079493"/>
              <a:gd name="connsiteY322" fmla="*/ 1624084 h 6946711"/>
              <a:gd name="connsiteX323" fmla="*/ 8888425 w 9079493"/>
              <a:gd name="connsiteY323" fmla="*/ 1583141 h 6946711"/>
              <a:gd name="connsiteX324" fmla="*/ 8738299 w 9079493"/>
              <a:gd name="connsiteY324" fmla="*/ 1528549 h 6946711"/>
              <a:gd name="connsiteX325" fmla="*/ 8792890 w 9079493"/>
              <a:gd name="connsiteY325" fmla="*/ 1364776 h 6946711"/>
              <a:gd name="connsiteX326" fmla="*/ 8833834 w 9079493"/>
              <a:gd name="connsiteY326" fmla="*/ 1351129 h 6946711"/>
              <a:gd name="connsiteX327" fmla="*/ 8888425 w 9079493"/>
              <a:gd name="connsiteY327" fmla="*/ 1323833 h 6946711"/>
              <a:gd name="connsiteX328" fmla="*/ 9011255 w 9079493"/>
              <a:gd name="connsiteY328" fmla="*/ 1187355 h 6946711"/>
              <a:gd name="connsiteX329" fmla="*/ 9011255 w 9079493"/>
              <a:gd name="connsiteY329" fmla="*/ 1105469 h 6946711"/>
              <a:gd name="connsiteX330" fmla="*/ 8929368 w 9079493"/>
              <a:gd name="connsiteY330" fmla="*/ 1078173 h 6946711"/>
              <a:gd name="connsiteX331" fmla="*/ 8888425 w 9079493"/>
              <a:gd name="connsiteY331" fmla="*/ 1064526 h 6946711"/>
              <a:gd name="connsiteX332" fmla="*/ 8929368 w 9079493"/>
              <a:gd name="connsiteY332" fmla="*/ 1037230 h 6946711"/>
              <a:gd name="connsiteX333" fmla="*/ 8970311 w 9079493"/>
              <a:gd name="connsiteY333" fmla="*/ 1023582 h 6946711"/>
              <a:gd name="connsiteX334" fmla="*/ 8956664 w 9079493"/>
              <a:gd name="connsiteY334" fmla="*/ 982639 h 6946711"/>
              <a:gd name="connsiteX335" fmla="*/ 8915720 w 9079493"/>
              <a:gd name="connsiteY335" fmla="*/ 968991 h 6946711"/>
              <a:gd name="connsiteX336" fmla="*/ 8806538 w 9079493"/>
              <a:gd name="connsiteY336" fmla="*/ 941696 h 6946711"/>
              <a:gd name="connsiteX337" fmla="*/ 8806538 w 9079493"/>
              <a:gd name="connsiteY337" fmla="*/ 696036 h 6946711"/>
              <a:gd name="connsiteX338" fmla="*/ 8847482 w 9079493"/>
              <a:gd name="connsiteY338" fmla="*/ 655093 h 6946711"/>
              <a:gd name="connsiteX339" fmla="*/ 8888425 w 9079493"/>
              <a:gd name="connsiteY339" fmla="*/ 600502 h 6946711"/>
              <a:gd name="connsiteX340" fmla="*/ 8861129 w 9079493"/>
              <a:gd name="connsiteY340" fmla="*/ 559558 h 6946711"/>
              <a:gd name="connsiteX341" fmla="*/ 8820186 w 9079493"/>
              <a:gd name="connsiteY341" fmla="*/ 245660 h 6946711"/>
              <a:gd name="connsiteX342" fmla="*/ 8874777 w 9079493"/>
              <a:gd name="connsiteY342" fmla="*/ 109182 h 6946711"/>
              <a:gd name="connsiteX343" fmla="*/ 8997607 w 9079493"/>
              <a:gd name="connsiteY343" fmla="*/ 122830 h 6946711"/>
              <a:gd name="connsiteX344" fmla="*/ 8956664 w 9079493"/>
              <a:gd name="connsiteY344" fmla="*/ 218364 h 6946711"/>
              <a:gd name="connsiteX345" fmla="*/ 8943016 w 9079493"/>
              <a:gd name="connsiteY345" fmla="*/ 259308 h 6946711"/>
              <a:gd name="connsiteX346" fmla="*/ 8902073 w 9079493"/>
              <a:gd name="connsiteY346" fmla="*/ 272955 h 6946711"/>
              <a:gd name="connsiteX347" fmla="*/ 8820186 w 9079493"/>
              <a:gd name="connsiteY347" fmla="*/ 327547 h 6946711"/>
              <a:gd name="connsiteX348" fmla="*/ 8738299 w 9079493"/>
              <a:gd name="connsiteY348" fmla="*/ 177421 h 6946711"/>
              <a:gd name="connsiteX349" fmla="*/ 8670061 w 9079493"/>
              <a:gd name="connsiteY349" fmla="*/ 95535 h 6946711"/>
              <a:gd name="connsiteX350" fmla="*/ 8642765 w 9079493"/>
              <a:gd name="connsiteY350" fmla="*/ 54591 h 6946711"/>
              <a:gd name="connsiteX351" fmla="*/ 8601822 w 9079493"/>
              <a:gd name="connsiteY351" fmla="*/ 81887 h 6946711"/>
              <a:gd name="connsiteX352" fmla="*/ 8574526 w 9079493"/>
              <a:gd name="connsiteY352" fmla="*/ 136478 h 6946711"/>
              <a:gd name="connsiteX353" fmla="*/ 8533583 w 9079493"/>
              <a:gd name="connsiteY353" fmla="*/ 259308 h 6946711"/>
              <a:gd name="connsiteX354" fmla="*/ 8465344 w 9079493"/>
              <a:gd name="connsiteY354" fmla="*/ 354842 h 6946711"/>
              <a:gd name="connsiteX355" fmla="*/ 8424401 w 9079493"/>
              <a:gd name="connsiteY355" fmla="*/ 341194 h 6946711"/>
              <a:gd name="connsiteX356" fmla="*/ 8397105 w 9079493"/>
              <a:gd name="connsiteY356" fmla="*/ 204717 h 6946711"/>
              <a:gd name="connsiteX357" fmla="*/ 8260628 w 9079493"/>
              <a:gd name="connsiteY357" fmla="*/ 177421 h 6946711"/>
              <a:gd name="connsiteX358" fmla="*/ 8233332 w 9079493"/>
              <a:gd name="connsiteY358" fmla="*/ 81887 h 6946711"/>
              <a:gd name="connsiteX359" fmla="*/ 8192389 w 9079493"/>
              <a:gd name="connsiteY359" fmla="*/ 68239 h 6946711"/>
              <a:gd name="connsiteX360" fmla="*/ 8137798 w 9079493"/>
              <a:gd name="connsiteY360" fmla="*/ 122830 h 6946711"/>
              <a:gd name="connsiteX361" fmla="*/ 8083207 w 9079493"/>
              <a:gd name="connsiteY361" fmla="*/ 163773 h 6946711"/>
              <a:gd name="connsiteX362" fmla="*/ 8042264 w 9079493"/>
              <a:gd name="connsiteY362" fmla="*/ 232012 h 6946711"/>
              <a:gd name="connsiteX363" fmla="*/ 7974025 w 9079493"/>
              <a:gd name="connsiteY363" fmla="*/ 327547 h 6946711"/>
              <a:gd name="connsiteX364" fmla="*/ 7892138 w 9079493"/>
              <a:gd name="connsiteY364" fmla="*/ 382138 h 6946711"/>
              <a:gd name="connsiteX365" fmla="*/ 7837547 w 9079493"/>
              <a:gd name="connsiteY365" fmla="*/ 395785 h 6946711"/>
              <a:gd name="connsiteX366" fmla="*/ 7782956 w 9079493"/>
              <a:gd name="connsiteY366" fmla="*/ 382138 h 6946711"/>
              <a:gd name="connsiteX367" fmla="*/ 7755661 w 9079493"/>
              <a:gd name="connsiteY367" fmla="*/ 327547 h 6946711"/>
              <a:gd name="connsiteX368" fmla="*/ 7660126 w 9079493"/>
              <a:gd name="connsiteY368" fmla="*/ 232012 h 6946711"/>
              <a:gd name="connsiteX369" fmla="*/ 7359876 w 9079493"/>
              <a:gd name="connsiteY369" fmla="*/ 177421 h 6946711"/>
              <a:gd name="connsiteX370" fmla="*/ 7277989 w 9079493"/>
              <a:gd name="connsiteY370" fmla="*/ 68239 h 6946711"/>
              <a:gd name="connsiteX371" fmla="*/ 7264341 w 9079493"/>
              <a:gd name="connsiteY371" fmla="*/ 27296 h 6946711"/>
              <a:gd name="connsiteX372" fmla="*/ 7223398 w 9079493"/>
              <a:gd name="connsiteY372" fmla="*/ 0 h 6946711"/>
              <a:gd name="connsiteX373" fmla="*/ 7168807 w 9079493"/>
              <a:gd name="connsiteY373" fmla="*/ 95535 h 6946711"/>
              <a:gd name="connsiteX374" fmla="*/ 7155159 w 9079493"/>
              <a:gd name="connsiteY374" fmla="*/ 150126 h 6946711"/>
              <a:gd name="connsiteX375" fmla="*/ 7114216 w 9079493"/>
              <a:gd name="connsiteY375" fmla="*/ 177421 h 6946711"/>
              <a:gd name="connsiteX376" fmla="*/ 7032329 w 9079493"/>
              <a:gd name="connsiteY376" fmla="*/ 163773 h 6946711"/>
              <a:gd name="connsiteX377" fmla="*/ 6991386 w 9079493"/>
              <a:gd name="connsiteY377" fmla="*/ 150126 h 6946711"/>
              <a:gd name="connsiteX378" fmla="*/ 6923147 w 9079493"/>
              <a:gd name="connsiteY378" fmla="*/ 136478 h 6946711"/>
              <a:gd name="connsiteX379" fmla="*/ 6868556 w 9079493"/>
              <a:gd name="connsiteY379" fmla="*/ 122830 h 6946711"/>
              <a:gd name="connsiteX380" fmla="*/ 6827613 w 9079493"/>
              <a:gd name="connsiteY380" fmla="*/ 95535 h 6946711"/>
              <a:gd name="connsiteX381" fmla="*/ 6786670 w 9079493"/>
              <a:gd name="connsiteY381" fmla="*/ 177421 h 6946711"/>
              <a:gd name="connsiteX382" fmla="*/ 6745726 w 9079493"/>
              <a:gd name="connsiteY382" fmla="*/ 136478 h 6946711"/>
              <a:gd name="connsiteX383" fmla="*/ 6677488 w 9079493"/>
              <a:gd name="connsiteY383" fmla="*/ 191069 h 6946711"/>
              <a:gd name="connsiteX384" fmla="*/ 6636544 w 9079493"/>
              <a:gd name="connsiteY384" fmla="*/ 218364 h 6946711"/>
              <a:gd name="connsiteX385" fmla="*/ 6554658 w 9079493"/>
              <a:gd name="connsiteY385" fmla="*/ 177421 h 6946711"/>
              <a:gd name="connsiteX386" fmla="*/ 6472771 w 9079493"/>
              <a:gd name="connsiteY386" fmla="*/ 136478 h 6946711"/>
              <a:gd name="connsiteX387" fmla="*/ 6459123 w 9079493"/>
              <a:gd name="connsiteY387" fmla="*/ 95535 h 6946711"/>
              <a:gd name="connsiteX388" fmla="*/ 6145225 w 9079493"/>
              <a:gd name="connsiteY388" fmla="*/ 122830 h 6946711"/>
              <a:gd name="connsiteX389" fmla="*/ 6104282 w 9079493"/>
              <a:gd name="connsiteY389" fmla="*/ 136478 h 6946711"/>
              <a:gd name="connsiteX390" fmla="*/ 6090634 w 9079493"/>
              <a:gd name="connsiteY390" fmla="*/ 81887 h 6946711"/>
              <a:gd name="connsiteX391" fmla="*/ 5995099 w 9079493"/>
              <a:gd name="connsiteY391" fmla="*/ 122830 h 6946711"/>
              <a:gd name="connsiteX392" fmla="*/ 5913213 w 9079493"/>
              <a:gd name="connsiteY392" fmla="*/ 150126 h 6946711"/>
              <a:gd name="connsiteX393" fmla="*/ 5872270 w 9079493"/>
              <a:gd name="connsiteY393" fmla="*/ 163773 h 6946711"/>
              <a:gd name="connsiteX394" fmla="*/ 5776735 w 9079493"/>
              <a:gd name="connsiteY394" fmla="*/ 109182 h 6946711"/>
              <a:gd name="connsiteX395" fmla="*/ 5735792 w 9079493"/>
              <a:gd name="connsiteY395" fmla="*/ 150126 h 6946711"/>
              <a:gd name="connsiteX396" fmla="*/ 5694849 w 9079493"/>
              <a:gd name="connsiteY396" fmla="*/ 177421 h 6946711"/>
              <a:gd name="connsiteX397" fmla="*/ 5572019 w 9079493"/>
              <a:gd name="connsiteY397" fmla="*/ 136478 h 6946711"/>
              <a:gd name="connsiteX398" fmla="*/ 5531076 w 9079493"/>
              <a:gd name="connsiteY398" fmla="*/ 163773 h 6946711"/>
              <a:gd name="connsiteX399" fmla="*/ 5435541 w 9079493"/>
              <a:gd name="connsiteY399" fmla="*/ 136478 h 6946711"/>
              <a:gd name="connsiteX400" fmla="*/ 5285416 w 9079493"/>
              <a:gd name="connsiteY400" fmla="*/ 122830 h 6946711"/>
              <a:gd name="connsiteX401" fmla="*/ 5217177 w 9079493"/>
              <a:gd name="connsiteY401" fmla="*/ 136478 h 6946711"/>
              <a:gd name="connsiteX402" fmla="*/ 5189882 w 9079493"/>
              <a:gd name="connsiteY402" fmla="*/ 177421 h 6946711"/>
              <a:gd name="connsiteX403" fmla="*/ 5135290 w 9079493"/>
              <a:gd name="connsiteY403" fmla="*/ 232012 h 6946711"/>
              <a:gd name="connsiteX404" fmla="*/ 5121643 w 9079493"/>
              <a:gd name="connsiteY404" fmla="*/ 272955 h 6946711"/>
              <a:gd name="connsiteX405" fmla="*/ 5094347 w 9079493"/>
              <a:gd name="connsiteY405" fmla="*/ 232012 h 6946711"/>
              <a:gd name="connsiteX406" fmla="*/ 5080699 w 9079493"/>
              <a:gd name="connsiteY406" fmla="*/ 122830 h 6946711"/>
              <a:gd name="connsiteX407" fmla="*/ 5039756 w 9079493"/>
              <a:gd name="connsiteY407" fmla="*/ 150126 h 6946711"/>
              <a:gd name="connsiteX408" fmla="*/ 4998813 w 9079493"/>
              <a:gd name="connsiteY408" fmla="*/ 191069 h 6946711"/>
              <a:gd name="connsiteX409" fmla="*/ 4957870 w 9079493"/>
              <a:gd name="connsiteY409" fmla="*/ 177421 h 6946711"/>
              <a:gd name="connsiteX410" fmla="*/ 4944222 w 9079493"/>
              <a:gd name="connsiteY410" fmla="*/ 136478 h 6946711"/>
              <a:gd name="connsiteX411" fmla="*/ 4807744 w 9079493"/>
              <a:gd name="connsiteY411" fmla="*/ 150126 h 6946711"/>
              <a:gd name="connsiteX412" fmla="*/ 4712210 w 9079493"/>
              <a:gd name="connsiteY412" fmla="*/ 259308 h 6946711"/>
              <a:gd name="connsiteX413" fmla="*/ 4657619 w 9079493"/>
              <a:gd name="connsiteY413" fmla="*/ 341194 h 6946711"/>
              <a:gd name="connsiteX414" fmla="*/ 4480198 w 9079493"/>
              <a:gd name="connsiteY414" fmla="*/ 327547 h 6946711"/>
              <a:gd name="connsiteX415" fmla="*/ 4439255 w 9079493"/>
              <a:gd name="connsiteY415" fmla="*/ 286603 h 6946711"/>
              <a:gd name="connsiteX416" fmla="*/ 4193595 w 9079493"/>
              <a:gd name="connsiteY416" fmla="*/ 272955 h 6946711"/>
              <a:gd name="connsiteX417" fmla="*/ 4139004 w 9079493"/>
              <a:gd name="connsiteY417" fmla="*/ 259308 h 6946711"/>
              <a:gd name="connsiteX418" fmla="*/ 4070765 w 9079493"/>
              <a:gd name="connsiteY418" fmla="*/ 177421 h 6946711"/>
              <a:gd name="connsiteX419" fmla="*/ 4029822 w 9079493"/>
              <a:gd name="connsiteY419" fmla="*/ 122830 h 6946711"/>
              <a:gd name="connsiteX420" fmla="*/ 4002526 w 9079493"/>
              <a:gd name="connsiteY420" fmla="*/ 81887 h 6946711"/>
              <a:gd name="connsiteX421" fmla="*/ 3947935 w 9079493"/>
              <a:gd name="connsiteY421" fmla="*/ 68239 h 6946711"/>
              <a:gd name="connsiteX422" fmla="*/ 3879696 w 9079493"/>
              <a:gd name="connsiteY422" fmla="*/ 95535 h 6946711"/>
              <a:gd name="connsiteX423" fmla="*/ 3838753 w 9079493"/>
              <a:gd name="connsiteY423" fmla="*/ 109182 h 6946711"/>
              <a:gd name="connsiteX424" fmla="*/ 3729571 w 9079493"/>
              <a:gd name="connsiteY424" fmla="*/ 150126 h 6946711"/>
              <a:gd name="connsiteX425" fmla="*/ 3593093 w 9079493"/>
              <a:gd name="connsiteY425" fmla="*/ 177421 h 6946711"/>
              <a:gd name="connsiteX426" fmla="*/ 3552150 w 9079493"/>
              <a:gd name="connsiteY426" fmla="*/ 218364 h 6946711"/>
              <a:gd name="connsiteX427" fmla="*/ 3524855 w 9079493"/>
              <a:gd name="connsiteY427" fmla="*/ 150126 h 6946711"/>
              <a:gd name="connsiteX428" fmla="*/ 3483911 w 9079493"/>
              <a:gd name="connsiteY428" fmla="*/ 54591 h 6946711"/>
              <a:gd name="connsiteX429" fmla="*/ 3429320 w 9079493"/>
              <a:gd name="connsiteY429" fmla="*/ 40944 h 6946711"/>
              <a:gd name="connsiteX430" fmla="*/ 3347434 w 9079493"/>
              <a:gd name="connsiteY430" fmla="*/ 204717 h 6946711"/>
              <a:gd name="connsiteX431" fmla="*/ 3224604 w 9079493"/>
              <a:gd name="connsiteY431" fmla="*/ 368490 h 6946711"/>
              <a:gd name="connsiteX432" fmla="*/ 3210956 w 9079493"/>
              <a:gd name="connsiteY432" fmla="*/ 436729 h 6946711"/>
              <a:gd name="connsiteX433" fmla="*/ 3074479 w 9079493"/>
              <a:gd name="connsiteY433" fmla="*/ 532263 h 6946711"/>
              <a:gd name="connsiteX434" fmla="*/ 2992592 w 9079493"/>
              <a:gd name="connsiteY434" fmla="*/ 504967 h 6946711"/>
              <a:gd name="connsiteX435" fmla="*/ 2856114 w 9079493"/>
              <a:gd name="connsiteY435" fmla="*/ 382138 h 6946711"/>
              <a:gd name="connsiteX436" fmla="*/ 2815171 w 9079493"/>
              <a:gd name="connsiteY436" fmla="*/ 327547 h 6946711"/>
              <a:gd name="connsiteX437" fmla="*/ 2801523 w 9079493"/>
              <a:gd name="connsiteY437" fmla="*/ 272955 h 6946711"/>
              <a:gd name="connsiteX438" fmla="*/ 2637750 w 9079493"/>
              <a:gd name="connsiteY438" fmla="*/ 232012 h 6946711"/>
              <a:gd name="connsiteX439" fmla="*/ 2392090 w 9079493"/>
              <a:gd name="connsiteY439" fmla="*/ 245660 h 6946711"/>
              <a:gd name="connsiteX440" fmla="*/ 2296556 w 9079493"/>
              <a:gd name="connsiteY440" fmla="*/ 286603 h 6946711"/>
              <a:gd name="connsiteX441" fmla="*/ 2241965 w 9079493"/>
              <a:gd name="connsiteY441" fmla="*/ 300251 h 6946711"/>
              <a:gd name="connsiteX442" fmla="*/ 2201022 w 9079493"/>
              <a:gd name="connsiteY442" fmla="*/ 272955 h 6946711"/>
              <a:gd name="connsiteX443" fmla="*/ 2187374 w 9079493"/>
              <a:gd name="connsiteY443" fmla="*/ 191069 h 6946711"/>
              <a:gd name="connsiteX444" fmla="*/ 2173726 w 9079493"/>
              <a:gd name="connsiteY444" fmla="*/ 150126 h 6946711"/>
              <a:gd name="connsiteX445" fmla="*/ 2050896 w 9079493"/>
              <a:gd name="connsiteY445" fmla="*/ 272955 h 6946711"/>
              <a:gd name="connsiteX446" fmla="*/ 1941714 w 9079493"/>
              <a:gd name="connsiteY446" fmla="*/ 423081 h 6946711"/>
              <a:gd name="connsiteX447" fmla="*/ 1873476 w 9079493"/>
              <a:gd name="connsiteY447" fmla="*/ 532263 h 6946711"/>
              <a:gd name="connsiteX448" fmla="*/ 1859828 w 9079493"/>
              <a:gd name="connsiteY448" fmla="*/ 477672 h 6946711"/>
              <a:gd name="connsiteX449" fmla="*/ 1846180 w 9079493"/>
              <a:gd name="connsiteY449" fmla="*/ 436729 h 6946711"/>
              <a:gd name="connsiteX450" fmla="*/ 1818885 w 9079493"/>
              <a:gd name="connsiteY450" fmla="*/ 327547 h 6946711"/>
              <a:gd name="connsiteX451" fmla="*/ 1736998 w 9079493"/>
              <a:gd name="connsiteY451" fmla="*/ 272955 h 6946711"/>
              <a:gd name="connsiteX452" fmla="*/ 1382156 w 9079493"/>
              <a:gd name="connsiteY452" fmla="*/ 327547 h 6946711"/>
              <a:gd name="connsiteX453" fmla="*/ 1354861 w 9079493"/>
              <a:gd name="connsiteY453" fmla="*/ 368490 h 6946711"/>
              <a:gd name="connsiteX454" fmla="*/ 1300270 w 9079493"/>
              <a:gd name="connsiteY454" fmla="*/ 272955 h 6946711"/>
              <a:gd name="connsiteX455" fmla="*/ 1272974 w 9079493"/>
              <a:gd name="connsiteY455" fmla="*/ 232012 h 6946711"/>
              <a:gd name="connsiteX456" fmla="*/ 1232031 w 9079493"/>
              <a:gd name="connsiteY456" fmla="*/ 218364 h 6946711"/>
              <a:gd name="connsiteX457" fmla="*/ 1163792 w 9079493"/>
              <a:gd name="connsiteY457" fmla="*/ 232012 h 6946711"/>
              <a:gd name="connsiteX458" fmla="*/ 1122849 w 9079493"/>
              <a:gd name="connsiteY458" fmla="*/ 272955 h 6946711"/>
              <a:gd name="connsiteX459" fmla="*/ 1081905 w 9079493"/>
              <a:gd name="connsiteY459" fmla="*/ 245660 h 6946711"/>
              <a:gd name="connsiteX460" fmla="*/ 1027314 w 9079493"/>
              <a:gd name="connsiteY460" fmla="*/ 232012 h 6946711"/>
              <a:gd name="connsiteX461" fmla="*/ 904485 w 9079493"/>
              <a:gd name="connsiteY461" fmla="*/ 204717 h 6946711"/>
              <a:gd name="connsiteX462" fmla="*/ 808950 w 9079493"/>
              <a:gd name="connsiteY462" fmla="*/ 109182 h 6946711"/>
              <a:gd name="connsiteX463" fmla="*/ 713416 w 9079493"/>
              <a:gd name="connsiteY463" fmla="*/ 122830 h 6946711"/>
              <a:gd name="connsiteX464" fmla="*/ 672473 w 9079493"/>
              <a:gd name="connsiteY464" fmla="*/ 163773 h 6946711"/>
              <a:gd name="connsiteX465" fmla="*/ 535995 w 9079493"/>
              <a:gd name="connsiteY465" fmla="*/ 177421 h 6946711"/>
              <a:gd name="connsiteX466" fmla="*/ 426813 w 9079493"/>
              <a:gd name="connsiteY466" fmla="*/ 191069 h 6946711"/>
              <a:gd name="connsiteX467" fmla="*/ 372222 w 9079493"/>
              <a:gd name="connsiteY467" fmla="*/ 204717 h 69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9079493" h="6946711">
                <a:moveTo>
                  <a:pt x="426813" y="163773"/>
                </a:moveTo>
                <a:cubicBezTo>
                  <a:pt x="340377" y="168322"/>
                  <a:pt x="254061" y="177421"/>
                  <a:pt x="167505" y="177421"/>
                </a:cubicBezTo>
                <a:cubicBezTo>
                  <a:pt x="135337" y="177421"/>
                  <a:pt x="101366" y="176838"/>
                  <a:pt x="71971" y="163773"/>
                </a:cubicBezTo>
                <a:cubicBezTo>
                  <a:pt x="56982" y="157111"/>
                  <a:pt x="53774" y="136478"/>
                  <a:pt x="44676" y="122830"/>
                </a:cubicBezTo>
                <a:cubicBezTo>
                  <a:pt x="62873" y="95535"/>
                  <a:pt x="88893" y="9822"/>
                  <a:pt x="99267" y="40944"/>
                </a:cubicBezTo>
                <a:lnTo>
                  <a:pt x="126562" y="122830"/>
                </a:lnTo>
                <a:cubicBezTo>
                  <a:pt x="122013" y="245660"/>
                  <a:pt x="128643" y="369416"/>
                  <a:pt x="112914" y="491320"/>
                </a:cubicBezTo>
                <a:cubicBezTo>
                  <a:pt x="110003" y="513879"/>
                  <a:pt x="83256" y="526162"/>
                  <a:pt x="71971" y="545911"/>
                </a:cubicBezTo>
                <a:cubicBezTo>
                  <a:pt x="64834" y="558401"/>
                  <a:pt x="64757" y="573987"/>
                  <a:pt x="58323" y="586854"/>
                </a:cubicBezTo>
                <a:cubicBezTo>
                  <a:pt x="50988" y="601525"/>
                  <a:pt x="39166" y="613556"/>
                  <a:pt x="31028" y="627797"/>
                </a:cubicBezTo>
                <a:cubicBezTo>
                  <a:pt x="20934" y="645461"/>
                  <a:pt x="12831" y="664191"/>
                  <a:pt x="3732" y="682388"/>
                </a:cubicBezTo>
                <a:cubicBezTo>
                  <a:pt x="15863" y="815830"/>
                  <a:pt x="-16897" y="810775"/>
                  <a:pt x="58323" y="873457"/>
                </a:cubicBezTo>
                <a:cubicBezTo>
                  <a:pt x="70924" y="883958"/>
                  <a:pt x="85619" y="891654"/>
                  <a:pt x="99267" y="900752"/>
                </a:cubicBezTo>
                <a:cubicBezTo>
                  <a:pt x="117464" y="946245"/>
                  <a:pt x="126680" y="996462"/>
                  <a:pt x="153858" y="1037230"/>
                </a:cubicBezTo>
                <a:cubicBezTo>
                  <a:pt x="189133" y="1090143"/>
                  <a:pt x="175966" y="1062612"/>
                  <a:pt x="194801" y="1119117"/>
                </a:cubicBezTo>
                <a:cubicBezTo>
                  <a:pt x="190252" y="1146412"/>
                  <a:pt x="186580" y="1173869"/>
                  <a:pt x="181153" y="1201003"/>
                </a:cubicBezTo>
                <a:cubicBezTo>
                  <a:pt x="146976" y="1371883"/>
                  <a:pt x="189613" y="1121218"/>
                  <a:pt x="153858" y="1323833"/>
                </a:cubicBezTo>
                <a:cubicBezTo>
                  <a:pt x="144240" y="1378335"/>
                  <a:pt x="126562" y="1487606"/>
                  <a:pt x="126562" y="1487606"/>
                </a:cubicBezTo>
                <a:cubicBezTo>
                  <a:pt x="122013" y="1624084"/>
                  <a:pt x="124916" y="1761014"/>
                  <a:pt x="112914" y="1897039"/>
                </a:cubicBezTo>
                <a:cubicBezTo>
                  <a:pt x="111126" y="1917305"/>
                  <a:pt x="92053" y="1932329"/>
                  <a:pt x="85619" y="1951630"/>
                </a:cubicBezTo>
                <a:cubicBezTo>
                  <a:pt x="78284" y="1973636"/>
                  <a:pt x="77597" y="1997365"/>
                  <a:pt x="71971" y="2019869"/>
                </a:cubicBezTo>
                <a:cubicBezTo>
                  <a:pt x="68482" y="2033825"/>
                  <a:pt x="62275" y="2046980"/>
                  <a:pt x="58323" y="2060812"/>
                </a:cubicBezTo>
                <a:cubicBezTo>
                  <a:pt x="53170" y="2078847"/>
                  <a:pt x="49225" y="2097206"/>
                  <a:pt x="44676" y="2115403"/>
                </a:cubicBezTo>
                <a:cubicBezTo>
                  <a:pt x="49225" y="2151797"/>
                  <a:pt x="48673" y="2189200"/>
                  <a:pt x="58323" y="2224585"/>
                </a:cubicBezTo>
                <a:cubicBezTo>
                  <a:pt x="62639" y="2240410"/>
                  <a:pt x="78283" y="2250858"/>
                  <a:pt x="85619" y="2265529"/>
                </a:cubicBezTo>
                <a:cubicBezTo>
                  <a:pt x="142125" y="2378540"/>
                  <a:pt x="48335" y="2230074"/>
                  <a:pt x="126562" y="2347415"/>
                </a:cubicBezTo>
                <a:lnTo>
                  <a:pt x="99267" y="2456597"/>
                </a:lnTo>
                <a:lnTo>
                  <a:pt x="85619" y="2511188"/>
                </a:lnTo>
                <a:cubicBezTo>
                  <a:pt x="131173" y="2693401"/>
                  <a:pt x="108728" y="2582374"/>
                  <a:pt x="85619" y="2975212"/>
                </a:cubicBezTo>
                <a:cubicBezTo>
                  <a:pt x="84518" y="2993937"/>
                  <a:pt x="76040" y="3011493"/>
                  <a:pt x="71971" y="3029803"/>
                </a:cubicBezTo>
                <a:cubicBezTo>
                  <a:pt x="66939" y="3052447"/>
                  <a:pt x="62872" y="3075296"/>
                  <a:pt x="58323" y="3098042"/>
                </a:cubicBezTo>
                <a:cubicBezTo>
                  <a:pt x="62872" y="3138985"/>
                  <a:pt x="56671" y="3182623"/>
                  <a:pt x="71971" y="3220872"/>
                </a:cubicBezTo>
                <a:cubicBezTo>
                  <a:pt x="77314" y="3234229"/>
                  <a:pt x="103927" y="3223286"/>
                  <a:pt x="112914" y="3234520"/>
                </a:cubicBezTo>
                <a:cubicBezTo>
                  <a:pt x="124631" y="3249167"/>
                  <a:pt x="122013" y="3270914"/>
                  <a:pt x="126562" y="3289111"/>
                </a:cubicBezTo>
                <a:cubicBezTo>
                  <a:pt x="122013" y="3311857"/>
                  <a:pt x="120249" y="3335343"/>
                  <a:pt x="112914" y="3357349"/>
                </a:cubicBezTo>
                <a:cubicBezTo>
                  <a:pt x="106480" y="3376650"/>
                  <a:pt x="86888" y="3391636"/>
                  <a:pt x="85619" y="3411941"/>
                </a:cubicBezTo>
                <a:cubicBezTo>
                  <a:pt x="82202" y="3466615"/>
                  <a:pt x="83157" y="3523356"/>
                  <a:pt x="99267" y="3575714"/>
                </a:cubicBezTo>
                <a:cubicBezTo>
                  <a:pt x="103498" y="3589464"/>
                  <a:pt x="126562" y="3584812"/>
                  <a:pt x="140210" y="3589361"/>
                </a:cubicBezTo>
                <a:cubicBezTo>
                  <a:pt x="131111" y="3616657"/>
                  <a:pt x="117644" y="3642867"/>
                  <a:pt x="112914" y="3671248"/>
                </a:cubicBezTo>
                <a:cubicBezTo>
                  <a:pt x="96902" y="3767325"/>
                  <a:pt x="108018" y="3726883"/>
                  <a:pt x="85619" y="3794078"/>
                </a:cubicBezTo>
                <a:cubicBezTo>
                  <a:pt x="90168" y="3816824"/>
                  <a:pt x="88893" y="3841569"/>
                  <a:pt x="99267" y="3862317"/>
                </a:cubicBezTo>
                <a:cubicBezTo>
                  <a:pt x="107899" y="3879580"/>
                  <a:pt x="127854" y="3888433"/>
                  <a:pt x="140210" y="3903260"/>
                </a:cubicBezTo>
                <a:cubicBezTo>
                  <a:pt x="150711" y="3915861"/>
                  <a:pt x="158407" y="3930555"/>
                  <a:pt x="167505" y="3944203"/>
                </a:cubicBezTo>
                <a:cubicBezTo>
                  <a:pt x="153857" y="3962400"/>
                  <a:pt x="141365" y="3981524"/>
                  <a:pt x="126562" y="3998794"/>
                </a:cubicBezTo>
                <a:cubicBezTo>
                  <a:pt x="12508" y="4131858"/>
                  <a:pt x="164406" y="3934688"/>
                  <a:pt x="44676" y="4094329"/>
                </a:cubicBezTo>
                <a:cubicBezTo>
                  <a:pt x="40127" y="4112526"/>
                  <a:pt x="37614" y="4131357"/>
                  <a:pt x="31028" y="4148920"/>
                </a:cubicBezTo>
                <a:cubicBezTo>
                  <a:pt x="20071" y="4178138"/>
                  <a:pt x="-24000" y="4222634"/>
                  <a:pt x="17380" y="4258102"/>
                </a:cubicBezTo>
                <a:cubicBezTo>
                  <a:pt x="39226" y="4276826"/>
                  <a:pt x="99267" y="4285397"/>
                  <a:pt x="99267" y="4285397"/>
                </a:cubicBezTo>
                <a:cubicBezTo>
                  <a:pt x="108365" y="4371833"/>
                  <a:pt x="122616" y="4457881"/>
                  <a:pt x="126562" y="4544705"/>
                </a:cubicBezTo>
                <a:cubicBezTo>
                  <a:pt x="127215" y="4559076"/>
                  <a:pt x="121901" y="4574414"/>
                  <a:pt x="112914" y="4585648"/>
                </a:cubicBezTo>
                <a:cubicBezTo>
                  <a:pt x="102667" y="4598456"/>
                  <a:pt x="85619" y="4603845"/>
                  <a:pt x="71971" y="4612944"/>
                </a:cubicBezTo>
                <a:cubicBezTo>
                  <a:pt x="85619" y="4626592"/>
                  <a:pt x="97208" y="4642669"/>
                  <a:pt x="112914" y="4653887"/>
                </a:cubicBezTo>
                <a:cubicBezTo>
                  <a:pt x="129469" y="4665712"/>
                  <a:pt x="163969" y="4661147"/>
                  <a:pt x="167505" y="4681182"/>
                </a:cubicBezTo>
                <a:cubicBezTo>
                  <a:pt x="179390" y="4748532"/>
                  <a:pt x="163530" y="4818196"/>
                  <a:pt x="153858" y="4885899"/>
                </a:cubicBezTo>
                <a:cubicBezTo>
                  <a:pt x="149134" y="4918969"/>
                  <a:pt x="72422" y="5103360"/>
                  <a:pt x="71971" y="5104263"/>
                </a:cubicBezTo>
                <a:cubicBezTo>
                  <a:pt x="36288" y="5175631"/>
                  <a:pt x="49610" y="5139117"/>
                  <a:pt x="31028" y="5213445"/>
                </a:cubicBezTo>
                <a:cubicBezTo>
                  <a:pt x="35577" y="5227093"/>
                  <a:pt x="34504" y="5244216"/>
                  <a:pt x="44676" y="5254388"/>
                </a:cubicBezTo>
                <a:cubicBezTo>
                  <a:pt x="59062" y="5268774"/>
                  <a:pt x="91253" y="5262984"/>
                  <a:pt x="99267" y="5281684"/>
                </a:cubicBezTo>
                <a:cubicBezTo>
                  <a:pt x="108405" y="5303005"/>
                  <a:pt x="90168" y="5327177"/>
                  <a:pt x="85619" y="5349923"/>
                </a:cubicBezTo>
                <a:cubicBezTo>
                  <a:pt x="90168" y="5422711"/>
                  <a:pt x="87893" y="5496249"/>
                  <a:pt x="99267" y="5568287"/>
                </a:cubicBezTo>
                <a:cubicBezTo>
                  <a:pt x="122301" y="5714170"/>
                  <a:pt x="154002" y="5472032"/>
                  <a:pt x="112914" y="5677469"/>
                </a:cubicBezTo>
                <a:cubicBezTo>
                  <a:pt x="117463" y="5695666"/>
                  <a:pt x="114845" y="5717413"/>
                  <a:pt x="126562" y="5732060"/>
                </a:cubicBezTo>
                <a:cubicBezTo>
                  <a:pt x="135549" y="5743294"/>
                  <a:pt x="162956" y="5732060"/>
                  <a:pt x="167505" y="5745708"/>
                </a:cubicBezTo>
                <a:cubicBezTo>
                  <a:pt x="174841" y="5767714"/>
                  <a:pt x="161193" y="5791941"/>
                  <a:pt x="153858" y="5813947"/>
                </a:cubicBezTo>
                <a:cubicBezTo>
                  <a:pt x="129934" y="5885720"/>
                  <a:pt x="129215" y="5849585"/>
                  <a:pt x="99267" y="5909481"/>
                </a:cubicBezTo>
                <a:cubicBezTo>
                  <a:pt x="92833" y="5922348"/>
                  <a:pt x="90168" y="5936776"/>
                  <a:pt x="85619" y="5950424"/>
                </a:cubicBezTo>
                <a:cubicBezTo>
                  <a:pt x="90168" y="5968621"/>
                  <a:pt x="96007" y="5986543"/>
                  <a:pt x="99267" y="6005015"/>
                </a:cubicBezTo>
                <a:cubicBezTo>
                  <a:pt x="109666" y="6063941"/>
                  <a:pt x="112050" y="6124386"/>
                  <a:pt x="126562" y="6182436"/>
                </a:cubicBezTo>
                <a:cubicBezTo>
                  <a:pt x="130540" y="6198349"/>
                  <a:pt x="144759" y="6209731"/>
                  <a:pt x="153858" y="6223379"/>
                </a:cubicBezTo>
                <a:cubicBezTo>
                  <a:pt x="144759" y="6241576"/>
                  <a:pt x="136656" y="6260306"/>
                  <a:pt x="126562" y="6277970"/>
                </a:cubicBezTo>
                <a:cubicBezTo>
                  <a:pt x="118424" y="6292212"/>
                  <a:pt x="100358" y="6302548"/>
                  <a:pt x="99267" y="6318914"/>
                </a:cubicBezTo>
                <a:cubicBezTo>
                  <a:pt x="90891" y="6444547"/>
                  <a:pt x="82502" y="6464167"/>
                  <a:pt x="153858" y="6523630"/>
                </a:cubicBezTo>
                <a:cubicBezTo>
                  <a:pt x="166459" y="6534131"/>
                  <a:pt x="181153" y="6541827"/>
                  <a:pt x="194801" y="6550926"/>
                </a:cubicBezTo>
                <a:cubicBezTo>
                  <a:pt x="223151" y="6664323"/>
                  <a:pt x="216572" y="6614301"/>
                  <a:pt x="194801" y="6810233"/>
                </a:cubicBezTo>
                <a:cubicBezTo>
                  <a:pt x="193212" y="6824531"/>
                  <a:pt x="190140" y="6839942"/>
                  <a:pt x="181153" y="6851176"/>
                </a:cubicBezTo>
                <a:cubicBezTo>
                  <a:pt x="170906" y="6863984"/>
                  <a:pt x="153858" y="6869373"/>
                  <a:pt x="140210" y="6878472"/>
                </a:cubicBezTo>
                <a:cubicBezTo>
                  <a:pt x="131111" y="6864824"/>
                  <a:pt x="119375" y="6852605"/>
                  <a:pt x="112914" y="6837529"/>
                </a:cubicBezTo>
                <a:cubicBezTo>
                  <a:pt x="93274" y="6791702"/>
                  <a:pt x="91825" y="6744472"/>
                  <a:pt x="126562" y="6701051"/>
                </a:cubicBezTo>
                <a:cubicBezTo>
                  <a:pt x="147055" y="6675434"/>
                  <a:pt x="208449" y="6646460"/>
                  <a:pt x="208449" y="6646460"/>
                </a:cubicBezTo>
                <a:cubicBezTo>
                  <a:pt x="272138" y="6651009"/>
                  <a:pt x="336103" y="6652648"/>
                  <a:pt x="399517" y="6660108"/>
                </a:cubicBezTo>
                <a:cubicBezTo>
                  <a:pt x="413805" y="6661789"/>
                  <a:pt x="426504" y="6670266"/>
                  <a:pt x="440461" y="6673755"/>
                </a:cubicBezTo>
                <a:cubicBezTo>
                  <a:pt x="462965" y="6679381"/>
                  <a:pt x="485953" y="6682854"/>
                  <a:pt x="508699" y="6687403"/>
                </a:cubicBezTo>
                <a:cubicBezTo>
                  <a:pt x="521731" y="6719982"/>
                  <a:pt x="536035" y="6769330"/>
                  <a:pt x="563290" y="6796585"/>
                </a:cubicBezTo>
                <a:cubicBezTo>
                  <a:pt x="574889" y="6808184"/>
                  <a:pt x="590586" y="6814782"/>
                  <a:pt x="604234" y="6823881"/>
                </a:cubicBezTo>
                <a:cubicBezTo>
                  <a:pt x="617882" y="6814782"/>
                  <a:pt x="635643" y="6809932"/>
                  <a:pt x="645177" y="6796585"/>
                </a:cubicBezTo>
                <a:cubicBezTo>
                  <a:pt x="659416" y="6776650"/>
                  <a:pt x="663871" y="6751285"/>
                  <a:pt x="672473" y="6728347"/>
                </a:cubicBezTo>
                <a:cubicBezTo>
                  <a:pt x="677524" y="6714877"/>
                  <a:pt x="675948" y="6697576"/>
                  <a:pt x="686120" y="6687403"/>
                </a:cubicBezTo>
                <a:cubicBezTo>
                  <a:pt x="696293" y="6677230"/>
                  <a:pt x="712845" y="6675942"/>
                  <a:pt x="727064" y="6673755"/>
                </a:cubicBezTo>
                <a:cubicBezTo>
                  <a:pt x="772252" y="6666803"/>
                  <a:pt x="818049" y="6664657"/>
                  <a:pt x="863541" y="6660108"/>
                </a:cubicBezTo>
                <a:cubicBezTo>
                  <a:pt x="943965" y="6680213"/>
                  <a:pt x="960840" y="6687403"/>
                  <a:pt x="1068258" y="6687403"/>
                </a:cubicBezTo>
                <a:cubicBezTo>
                  <a:pt x="1109453" y="6687403"/>
                  <a:pt x="1150145" y="6678304"/>
                  <a:pt x="1191088" y="6673755"/>
                </a:cubicBezTo>
                <a:cubicBezTo>
                  <a:pt x="1213834" y="6691952"/>
                  <a:pt x="1238728" y="6707749"/>
                  <a:pt x="1259326" y="6728347"/>
                </a:cubicBezTo>
                <a:cubicBezTo>
                  <a:pt x="1275410" y="6744431"/>
                  <a:pt x="1288985" y="6763189"/>
                  <a:pt x="1300270" y="6782938"/>
                </a:cubicBezTo>
                <a:cubicBezTo>
                  <a:pt x="1307407" y="6795428"/>
                  <a:pt x="1303745" y="6813709"/>
                  <a:pt x="1313917" y="6823881"/>
                </a:cubicBezTo>
                <a:cubicBezTo>
                  <a:pt x="1324090" y="6834054"/>
                  <a:pt x="1341213" y="6832980"/>
                  <a:pt x="1354861" y="6837529"/>
                </a:cubicBezTo>
                <a:cubicBezTo>
                  <a:pt x="1400353" y="6828430"/>
                  <a:pt x="1446996" y="6823877"/>
                  <a:pt x="1491338" y="6810233"/>
                </a:cubicBezTo>
                <a:cubicBezTo>
                  <a:pt x="1551086" y="6791849"/>
                  <a:pt x="1529128" y="6758797"/>
                  <a:pt x="1573225" y="6714699"/>
                </a:cubicBezTo>
                <a:cubicBezTo>
                  <a:pt x="1590090" y="6697834"/>
                  <a:pt x="1644290" y="6681912"/>
                  <a:pt x="1668759" y="6673755"/>
                </a:cubicBezTo>
                <a:cubicBezTo>
                  <a:pt x="1682407" y="6678304"/>
                  <a:pt x="1699530" y="6677231"/>
                  <a:pt x="1709702" y="6687403"/>
                </a:cubicBezTo>
                <a:cubicBezTo>
                  <a:pt x="1724088" y="6701789"/>
                  <a:pt x="1726904" y="6724330"/>
                  <a:pt x="1736998" y="6741994"/>
                </a:cubicBezTo>
                <a:cubicBezTo>
                  <a:pt x="1745136" y="6756236"/>
                  <a:pt x="1755195" y="6769290"/>
                  <a:pt x="1764293" y="6782938"/>
                </a:cubicBezTo>
                <a:cubicBezTo>
                  <a:pt x="1771141" y="6810331"/>
                  <a:pt x="1771759" y="6864824"/>
                  <a:pt x="1818885" y="6864824"/>
                </a:cubicBezTo>
                <a:cubicBezTo>
                  <a:pt x="1835287" y="6864824"/>
                  <a:pt x="1846180" y="6846627"/>
                  <a:pt x="1859828" y="6837529"/>
                </a:cubicBezTo>
                <a:cubicBezTo>
                  <a:pt x="1902580" y="6752024"/>
                  <a:pt x="1869008" y="6811030"/>
                  <a:pt x="1928067" y="6728347"/>
                </a:cubicBezTo>
                <a:cubicBezTo>
                  <a:pt x="1954828" y="6690881"/>
                  <a:pt x="1951346" y="6679376"/>
                  <a:pt x="1996305" y="6660108"/>
                </a:cubicBezTo>
                <a:cubicBezTo>
                  <a:pt x="2013545" y="6652719"/>
                  <a:pt x="2032699" y="6651009"/>
                  <a:pt x="2050896" y="6646460"/>
                </a:cubicBezTo>
                <a:cubicBezTo>
                  <a:pt x="2069093" y="6669206"/>
                  <a:pt x="2089330" y="6690462"/>
                  <a:pt x="2105488" y="6714699"/>
                </a:cubicBezTo>
                <a:cubicBezTo>
                  <a:pt x="2127972" y="6748425"/>
                  <a:pt x="2134300" y="6773841"/>
                  <a:pt x="2146431" y="6810233"/>
                </a:cubicBezTo>
                <a:cubicBezTo>
                  <a:pt x="2243851" y="6777759"/>
                  <a:pt x="2128970" y="6829220"/>
                  <a:pt x="2201022" y="6728347"/>
                </a:cubicBezTo>
                <a:cubicBezTo>
                  <a:pt x="2212847" y="6711792"/>
                  <a:pt x="2237416" y="6710150"/>
                  <a:pt x="2255613" y="6701051"/>
                </a:cubicBezTo>
                <a:cubicBezTo>
                  <a:pt x="2373808" y="6730600"/>
                  <a:pt x="2254236" y="6686027"/>
                  <a:pt x="2337499" y="6769290"/>
                </a:cubicBezTo>
                <a:cubicBezTo>
                  <a:pt x="2360696" y="6792487"/>
                  <a:pt x="2419386" y="6823881"/>
                  <a:pt x="2419386" y="6823881"/>
                </a:cubicBezTo>
                <a:cubicBezTo>
                  <a:pt x="2446682" y="6814782"/>
                  <a:pt x="2478562" y="6814249"/>
                  <a:pt x="2501273" y="6796585"/>
                </a:cubicBezTo>
                <a:cubicBezTo>
                  <a:pt x="2522212" y="6780300"/>
                  <a:pt x="2527117" y="6750157"/>
                  <a:pt x="2542216" y="6728347"/>
                </a:cubicBezTo>
                <a:cubicBezTo>
                  <a:pt x="2578343" y="6676163"/>
                  <a:pt x="2617411" y="6608862"/>
                  <a:pt x="2678693" y="6578221"/>
                </a:cubicBezTo>
                <a:cubicBezTo>
                  <a:pt x="2695470" y="6569833"/>
                  <a:pt x="2715088" y="6569122"/>
                  <a:pt x="2733285" y="6564573"/>
                </a:cubicBezTo>
                <a:cubicBezTo>
                  <a:pt x="2778777" y="6569122"/>
                  <a:pt x="2826065" y="6564776"/>
                  <a:pt x="2869762" y="6578221"/>
                </a:cubicBezTo>
                <a:cubicBezTo>
                  <a:pt x="2888209" y="6583897"/>
                  <a:pt x="2898144" y="6604510"/>
                  <a:pt x="2910705" y="6619164"/>
                </a:cubicBezTo>
                <a:cubicBezTo>
                  <a:pt x="2936105" y="6648797"/>
                  <a:pt x="2957338" y="6682289"/>
                  <a:pt x="2978944" y="6714699"/>
                </a:cubicBezTo>
                <a:cubicBezTo>
                  <a:pt x="3015338" y="6705600"/>
                  <a:pt x="3056912" y="6708212"/>
                  <a:pt x="3088126" y="6687403"/>
                </a:cubicBezTo>
                <a:cubicBezTo>
                  <a:pt x="3115421" y="6669206"/>
                  <a:pt x="3142717" y="6605517"/>
                  <a:pt x="3142717" y="6605517"/>
                </a:cubicBezTo>
                <a:cubicBezTo>
                  <a:pt x="3160914" y="6619165"/>
                  <a:pt x="3185253" y="6627171"/>
                  <a:pt x="3197308" y="6646460"/>
                </a:cubicBezTo>
                <a:cubicBezTo>
                  <a:pt x="3209602" y="6666131"/>
                  <a:pt x="3207675" y="6691735"/>
                  <a:pt x="3210956" y="6714699"/>
                </a:cubicBezTo>
                <a:cubicBezTo>
                  <a:pt x="3216782" y="6755480"/>
                  <a:pt x="3210526" y="6798814"/>
                  <a:pt x="3224604" y="6837529"/>
                </a:cubicBezTo>
                <a:cubicBezTo>
                  <a:pt x="3230209" y="6852944"/>
                  <a:pt x="3251899" y="6855726"/>
                  <a:pt x="3265547" y="6864824"/>
                </a:cubicBezTo>
                <a:cubicBezTo>
                  <a:pt x="3279195" y="6860275"/>
                  <a:pt x="3295567" y="6860538"/>
                  <a:pt x="3306490" y="6851176"/>
                </a:cubicBezTo>
                <a:cubicBezTo>
                  <a:pt x="3357039" y="6807849"/>
                  <a:pt x="3366535" y="6772945"/>
                  <a:pt x="3388377" y="6714699"/>
                </a:cubicBezTo>
                <a:cubicBezTo>
                  <a:pt x="3393428" y="6701229"/>
                  <a:pt x="3393038" y="6684989"/>
                  <a:pt x="3402025" y="6673755"/>
                </a:cubicBezTo>
                <a:cubicBezTo>
                  <a:pt x="3412271" y="6660947"/>
                  <a:pt x="3429320" y="6655558"/>
                  <a:pt x="3442968" y="6646460"/>
                </a:cubicBezTo>
                <a:cubicBezTo>
                  <a:pt x="3468645" y="6680696"/>
                  <a:pt x="3521699" y="6749332"/>
                  <a:pt x="3538502" y="6782938"/>
                </a:cubicBezTo>
                <a:cubicBezTo>
                  <a:pt x="3547601" y="6801135"/>
                  <a:pt x="3551412" y="6823143"/>
                  <a:pt x="3565798" y="6837529"/>
                </a:cubicBezTo>
                <a:cubicBezTo>
                  <a:pt x="3575970" y="6847701"/>
                  <a:pt x="3593093" y="6846627"/>
                  <a:pt x="3606741" y="6851176"/>
                </a:cubicBezTo>
                <a:cubicBezTo>
                  <a:pt x="3638586" y="6842078"/>
                  <a:pt x="3674719" y="6842252"/>
                  <a:pt x="3702276" y="6823881"/>
                </a:cubicBezTo>
                <a:cubicBezTo>
                  <a:pt x="3731839" y="6804172"/>
                  <a:pt x="3746909" y="6768550"/>
                  <a:pt x="3770514" y="6741994"/>
                </a:cubicBezTo>
                <a:cubicBezTo>
                  <a:pt x="3783337" y="6727568"/>
                  <a:pt x="3797810" y="6714699"/>
                  <a:pt x="3811458" y="6701051"/>
                </a:cubicBezTo>
                <a:cubicBezTo>
                  <a:pt x="3820556" y="6682854"/>
                  <a:pt x="3820556" y="6655558"/>
                  <a:pt x="3838753" y="6646460"/>
                </a:cubicBezTo>
                <a:cubicBezTo>
                  <a:pt x="3855530" y="6638072"/>
                  <a:pt x="3881137" y="6645867"/>
                  <a:pt x="3893344" y="6660108"/>
                </a:cubicBezTo>
                <a:cubicBezTo>
                  <a:pt x="3948282" y="6724202"/>
                  <a:pt x="3887211" y="6750102"/>
                  <a:pt x="3961583" y="6796585"/>
                </a:cubicBezTo>
                <a:cubicBezTo>
                  <a:pt x="3981254" y="6808879"/>
                  <a:pt x="4007076" y="6805684"/>
                  <a:pt x="4029822" y="6810233"/>
                </a:cubicBezTo>
                <a:cubicBezTo>
                  <a:pt x="4052568" y="6805684"/>
                  <a:pt x="4080604" y="6811860"/>
                  <a:pt x="4098061" y="6796585"/>
                </a:cubicBezTo>
                <a:cubicBezTo>
                  <a:pt x="4121027" y="6776489"/>
                  <a:pt x="4120268" y="6738788"/>
                  <a:pt x="4139004" y="6714699"/>
                </a:cubicBezTo>
                <a:cubicBezTo>
                  <a:pt x="4172604" y="6671499"/>
                  <a:pt x="4201211" y="6671851"/>
                  <a:pt x="4248186" y="6660108"/>
                </a:cubicBezTo>
                <a:cubicBezTo>
                  <a:pt x="4270932" y="6664657"/>
                  <a:pt x="4293781" y="6668723"/>
                  <a:pt x="4316425" y="6673755"/>
                </a:cubicBezTo>
                <a:cubicBezTo>
                  <a:pt x="4334735" y="6677824"/>
                  <a:pt x="4352329" y="6685778"/>
                  <a:pt x="4371016" y="6687403"/>
                </a:cubicBezTo>
                <a:cubicBezTo>
                  <a:pt x="4457246" y="6694901"/>
                  <a:pt x="4543887" y="6696502"/>
                  <a:pt x="4630323" y="6701051"/>
                </a:cubicBezTo>
                <a:cubicBezTo>
                  <a:pt x="4639422" y="6714699"/>
                  <a:pt x="4646021" y="6730396"/>
                  <a:pt x="4657619" y="6741994"/>
                </a:cubicBezTo>
                <a:cubicBezTo>
                  <a:pt x="4681544" y="6765919"/>
                  <a:pt x="4708425" y="6774058"/>
                  <a:pt x="4739505" y="6782938"/>
                </a:cubicBezTo>
                <a:cubicBezTo>
                  <a:pt x="4757540" y="6788091"/>
                  <a:pt x="4775899" y="6792036"/>
                  <a:pt x="4794096" y="6796585"/>
                </a:cubicBezTo>
                <a:cubicBezTo>
                  <a:pt x="4821392" y="6792036"/>
                  <a:pt x="4851957" y="6796667"/>
                  <a:pt x="4875983" y="6782938"/>
                </a:cubicBezTo>
                <a:cubicBezTo>
                  <a:pt x="4888474" y="6775800"/>
                  <a:pt x="4880644" y="6753228"/>
                  <a:pt x="4889631" y="6741994"/>
                </a:cubicBezTo>
                <a:cubicBezTo>
                  <a:pt x="4899877" y="6729186"/>
                  <a:pt x="4916926" y="6723797"/>
                  <a:pt x="4930574" y="6714699"/>
                </a:cubicBezTo>
                <a:cubicBezTo>
                  <a:pt x="4935123" y="6728347"/>
                  <a:pt x="4940733" y="6741686"/>
                  <a:pt x="4944222" y="6755642"/>
                </a:cubicBezTo>
                <a:cubicBezTo>
                  <a:pt x="4961604" y="6825170"/>
                  <a:pt x="4963025" y="6870275"/>
                  <a:pt x="4971517" y="6946711"/>
                </a:cubicBezTo>
                <a:cubicBezTo>
                  <a:pt x="5077577" y="6920196"/>
                  <a:pt x="5016458" y="6949147"/>
                  <a:pt x="5107995" y="6796585"/>
                </a:cubicBezTo>
                <a:lnTo>
                  <a:pt x="5107995" y="6796585"/>
                </a:lnTo>
                <a:cubicBezTo>
                  <a:pt x="5177592" y="6744388"/>
                  <a:pt x="5140519" y="6761159"/>
                  <a:pt x="5217177" y="6741994"/>
                </a:cubicBezTo>
                <a:cubicBezTo>
                  <a:pt x="5239923" y="6755642"/>
                  <a:pt x="5269130" y="6761999"/>
                  <a:pt x="5285416" y="6782938"/>
                </a:cubicBezTo>
                <a:cubicBezTo>
                  <a:pt x="5303080" y="6805649"/>
                  <a:pt x="5312711" y="6864824"/>
                  <a:pt x="5312711" y="6864824"/>
                </a:cubicBezTo>
                <a:cubicBezTo>
                  <a:pt x="5340007" y="6860275"/>
                  <a:pt x="5368592" y="6860633"/>
                  <a:pt x="5394598" y="6851176"/>
                </a:cubicBezTo>
                <a:cubicBezTo>
                  <a:pt x="5412705" y="6844592"/>
                  <a:pt x="5480461" y="6798484"/>
                  <a:pt x="5503780" y="6782938"/>
                </a:cubicBezTo>
                <a:cubicBezTo>
                  <a:pt x="5512879" y="6764741"/>
                  <a:pt x="5518052" y="6743976"/>
                  <a:pt x="5531076" y="6728347"/>
                </a:cubicBezTo>
                <a:cubicBezTo>
                  <a:pt x="5541577" y="6715746"/>
                  <a:pt x="5560421" y="6712649"/>
                  <a:pt x="5572019" y="6701051"/>
                </a:cubicBezTo>
                <a:cubicBezTo>
                  <a:pt x="5583617" y="6689453"/>
                  <a:pt x="5590216" y="6673756"/>
                  <a:pt x="5599314" y="6660108"/>
                </a:cubicBezTo>
                <a:cubicBezTo>
                  <a:pt x="5635708" y="6669206"/>
                  <a:pt x="5676328" y="6668102"/>
                  <a:pt x="5708496" y="6687403"/>
                </a:cubicBezTo>
                <a:cubicBezTo>
                  <a:pt x="5725942" y="6697870"/>
                  <a:pt x="5725009" y="6724742"/>
                  <a:pt x="5735792" y="6741994"/>
                </a:cubicBezTo>
                <a:cubicBezTo>
                  <a:pt x="5777679" y="6809013"/>
                  <a:pt x="5763170" y="6793194"/>
                  <a:pt x="5831326" y="6810233"/>
                </a:cubicBezTo>
                <a:cubicBezTo>
                  <a:pt x="5835875" y="6796585"/>
                  <a:pt x="5841485" y="6783246"/>
                  <a:pt x="5844974" y="6769290"/>
                </a:cubicBezTo>
                <a:cubicBezTo>
                  <a:pt x="5850600" y="6746786"/>
                  <a:pt x="5847357" y="6721329"/>
                  <a:pt x="5858622" y="6701051"/>
                </a:cubicBezTo>
                <a:cubicBezTo>
                  <a:pt x="5871120" y="6678555"/>
                  <a:pt x="5895016" y="6664657"/>
                  <a:pt x="5913213" y="6646460"/>
                </a:cubicBezTo>
                <a:cubicBezTo>
                  <a:pt x="5945058" y="6655558"/>
                  <a:pt x="5980662" y="6656202"/>
                  <a:pt x="6008747" y="6673755"/>
                </a:cubicBezTo>
                <a:cubicBezTo>
                  <a:pt x="6020947" y="6681380"/>
                  <a:pt x="6015961" y="6701832"/>
                  <a:pt x="6022395" y="6714699"/>
                </a:cubicBezTo>
                <a:cubicBezTo>
                  <a:pt x="6029730" y="6729370"/>
                  <a:pt x="6040592" y="6741994"/>
                  <a:pt x="6049690" y="6755642"/>
                </a:cubicBezTo>
                <a:cubicBezTo>
                  <a:pt x="6067887" y="6751093"/>
                  <a:pt x="6091019" y="6755257"/>
                  <a:pt x="6104282" y="6741994"/>
                </a:cubicBezTo>
                <a:cubicBezTo>
                  <a:pt x="6121605" y="6724671"/>
                  <a:pt x="6120621" y="6695667"/>
                  <a:pt x="6131577" y="6673755"/>
                </a:cubicBezTo>
                <a:cubicBezTo>
                  <a:pt x="6143440" y="6650029"/>
                  <a:pt x="6156604" y="6626738"/>
                  <a:pt x="6172520" y="6605517"/>
                </a:cubicBezTo>
                <a:cubicBezTo>
                  <a:pt x="6184101" y="6590076"/>
                  <a:pt x="6200903" y="6579228"/>
                  <a:pt x="6213464" y="6564573"/>
                </a:cubicBezTo>
                <a:cubicBezTo>
                  <a:pt x="6318512" y="6442017"/>
                  <a:pt x="6193755" y="6570634"/>
                  <a:pt x="6295350" y="6469039"/>
                </a:cubicBezTo>
                <a:cubicBezTo>
                  <a:pt x="6313547" y="6473588"/>
                  <a:pt x="6340000" y="6466781"/>
                  <a:pt x="6349941" y="6482687"/>
                </a:cubicBezTo>
                <a:cubicBezTo>
                  <a:pt x="6366990" y="6509965"/>
                  <a:pt x="6338470" y="6558126"/>
                  <a:pt x="6363589" y="6578221"/>
                </a:cubicBezTo>
                <a:cubicBezTo>
                  <a:pt x="6373316" y="6586002"/>
                  <a:pt x="6453266" y="6502192"/>
                  <a:pt x="6459123" y="6496335"/>
                </a:cubicBezTo>
                <a:cubicBezTo>
                  <a:pt x="6472771" y="6505433"/>
                  <a:pt x="6495841" y="6507781"/>
                  <a:pt x="6500067" y="6523630"/>
                </a:cubicBezTo>
                <a:cubicBezTo>
                  <a:pt x="6515350" y="6580942"/>
                  <a:pt x="6476154" y="6655144"/>
                  <a:pt x="6513714" y="6701051"/>
                </a:cubicBezTo>
                <a:cubicBezTo>
                  <a:pt x="6537469" y="6730085"/>
                  <a:pt x="6586502" y="6682853"/>
                  <a:pt x="6622896" y="6673755"/>
                </a:cubicBezTo>
                <a:lnTo>
                  <a:pt x="6677488" y="6660108"/>
                </a:lnTo>
                <a:cubicBezTo>
                  <a:pt x="6700234" y="6664657"/>
                  <a:pt x="6724006" y="6665610"/>
                  <a:pt x="6745726" y="6673755"/>
                </a:cubicBezTo>
                <a:cubicBezTo>
                  <a:pt x="6761084" y="6679514"/>
                  <a:pt x="6771999" y="6693715"/>
                  <a:pt x="6786670" y="6701051"/>
                </a:cubicBezTo>
                <a:cubicBezTo>
                  <a:pt x="6799537" y="6707485"/>
                  <a:pt x="6813965" y="6710150"/>
                  <a:pt x="6827613" y="6714699"/>
                </a:cubicBezTo>
                <a:cubicBezTo>
                  <a:pt x="6836711" y="6701051"/>
                  <a:pt x="6839347" y="6678942"/>
                  <a:pt x="6854908" y="6673755"/>
                </a:cubicBezTo>
                <a:cubicBezTo>
                  <a:pt x="6872702" y="6667823"/>
                  <a:pt x="6894133" y="6676647"/>
                  <a:pt x="6909499" y="6687403"/>
                </a:cubicBezTo>
                <a:cubicBezTo>
                  <a:pt x="7015688" y="6761736"/>
                  <a:pt x="6955662" y="6760058"/>
                  <a:pt x="7045977" y="6810233"/>
                </a:cubicBezTo>
                <a:cubicBezTo>
                  <a:pt x="7246306" y="6921527"/>
                  <a:pt x="7015590" y="6771779"/>
                  <a:pt x="7155159" y="6864824"/>
                </a:cubicBezTo>
                <a:cubicBezTo>
                  <a:pt x="7241255" y="6840226"/>
                  <a:pt x="7262940" y="6853980"/>
                  <a:pt x="7305285" y="6769290"/>
                </a:cubicBezTo>
                <a:cubicBezTo>
                  <a:pt x="7315659" y="6748542"/>
                  <a:pt x="7313306" y="6723555"/>
                  <a:pt x="7318932" y="6701051"/>
                </a:cubicBezTo>
                <a:cubicBezTo>
                  <a:pt x="7322421" y="6687095"/>
                  <a:pt x="7322408" y="6670280"/>
                  <a:pt x="7332580" y="6660108"/>
                </a:cubicBezTo>
                <a:cubicBezTo>
                  <a:pt x="7342752" y="6649936"/>
                  <a:pt x="7359875" y="6651009"/>
                  <a:pt x="7373523" y="6646460"/>
                </a:cubicBezTo>
                <a:cubicBezTo>
                  <a:pt x="7377302" y="6665356"/>
                  <a:pt x="7399075" y="6788889"/>
                  <a:pt x="7414467" y="6796585"/>
                </a:cubicBezTo>
                <a:lnTo>
                  <a:pt x="7469058" y="6823881"/>
                </a:lnTo>
                <a:cubicBezTo>
                  <a:pt x="7505451" y="6799619"/>
                  <a:pt x="7522653" y="6792016"/>
                  <a:pt x="7550944" y="6755642"/>
                </a:cubicBezTo>
                <a:cubicBezTo>
                  <a:pt x="7571084" y="6729747"/>
                  <a:pt x="7586240" y="6700286"/>
                  <a:pt x="7605535" y="6673755"/>
                </a:cubicBezTo>
                <a:cubicBezTo>
                  <a:pt x="7622668" y="6650197"/>
                  <a:pt x="7642648" y="6628820"/>
                  <a:pt x="7660126" y="6605517"/>
                </a:cubicBezTo>
                <a:cubicBezTo>
                  <a:pt x="7669968" y="6592395"/>
                  <a:pt x="7674614" y="6574820"/>
                  <a:pt x="7687422" y="6564573"/>
                </a:cubicBezTo>
                <a:cubicBezTo>
                  <a:pt x="7698655" y="6555586"/>
                  <a:pt x="7714717" y="6555475"/>
                  <a:pt x="7728365" y="6550926"/>
                </a:cubicBezTo>
                <a:cubicBezTo>
                  <a:pt x="7737464" y="6564574"/>
                  <a:pt x="7749902" y="6576511"/>
                  <a:pt x="7755661" y="6591869"/>
                </a:cubicBezTo>
                <a:cubicBezTo>
                  <a:pt x="7763806" y="6613589"/>
                  <a:pt x="7763682" y="6637604"/>
                  <a:pt x="7769308" y="6660108"/>
                </a:cubicBezTo>
                <a:cubicBezTo>
                  <a:pt x="7772797" y="6674064"/>
                  <a:pt x="7778407" y="6687403"/>
                  <a:pt x="7782956" y="6701051"/>
                </a:cubicBezTo>
                <a:cubicBezTo>
                  <a:pt x="7792055" y="6687403"/>
                  <a:pt x="7794168" y="6663325"/>
                  <a:pt x="7810252" y="6660108"/>
                </a:cubicBezTo>
                <a:cubicBezTo>
                  <a:pt x="7826336" y="6656891"/>
                  <a:pt x="7840520" y="6674949"/>
                  <a:pt x="7851195" y="6687403"/>
                </a:cubicBezTo>
                <a:cubicBezTo>
                  <a:pt x="7949960" y="6802629"/>
                  <a:pt x="7839530" y="6720570"/>
                  <a:pt x="7933082" y="6782938"/>
                </a:cubicBezTo>
                <a:cubicBezTo>
                  <a:pt x="7960377" y="6773839"/>
                  <a:pt x="7991028" y="6771602"/>
                  <a:pt x="8014968" y="6755642"/>
                </a:cubicBezTo>
                <a:cubicBezTo>
                  <a:pt x="8060005" y="6725617"/>
                  <a:pt x="8080780" y="6627235"/>
                  <a:pt x="8096855" y="6591869"/>
                </a:cubicBezTo>
                <a:cubicBezTo>
                  <a:pt x="8114177" y="6553762"/>
                  <a:pt x="8150596" y="6524480"/>
                  <a:pt x="8178741" y="6496335"/>
                </a:cubicBezTo>
                <a:cubicBezTo>
                  <a:pt x="8196938" y="6519081"/>
                  <a:pt x="8217693" y="6539998"/>
                  <a:pt x="8233332" y="6564573"/>
                </a:cubicBezTo>
                <a:cubicBezTo>
                  <a:pt x="8289955" y="6653551"/>
                  <a:pt x="8255258" y="6634751"/>
                  <a:pt x="8315219" y="6714699"/>
                </a:cubicBezTo>
                <a:cubicBezTo>
                  <a:pt x="8334923" y="6740972"/>
                  <a:pt x="8384707" y="6780306"/>
                  <a:pt x="8410753" y="6796585"/>
                </a:cubicBezTo>
                <a:cubicBezTo>
                  <a:pt x="8428005" y="6807368"/>
                  <a:pt x="8447147" y="6814782"/>
                  <a:pt x="8465344" y="6823881"/>
                </a:cubicBezTo>
                <a:cubicBezTo>
                  <a:pt x="8478992" y="6814782"/>
                  <a:pt x="8494689" y="6808184"/>
                  <a:pt x="8506288" y="6796585"/>
                </a:cubicBezTo>
                <a:cubicBezTo>
                  <a:pt x="8517886" y="6784987"/>
                  <a:pt x="8520775" y="6765889"/>
                  <a:pt x="8533583" y="6755642"/>
                </a:cubicBezTo>
                <a:cubicBezTo>
                  <a:pt x="8544816" y="6746655"/>
                  <a:pt x="8560878" y="6746543"/>
                  <a:pt x="8574526" y="6741994"/>
                </a:cubicBezTo>
                <a:cubicBezTo>
                  <a:pt x="8625395" y="6758950"/>
                  <a:pt x="8636562" y="6771771"/>
                  <a:pt x="8697356" y="6728347"/>
                </a:cubicBezTo>
                <a:cubicBezTo>
                  <a:pt x="8709063" y="6719985"/>
                  <a:pt x="8706455" y="6701051"/>
                  <a:pt x="8711004" y="6687403"/>
                </a:cubicBezTo>
                <a:cubicBezTo>
                  <a:pt x="8724652" y="6696502"/>
                  <a:pt x="8741700" y="6701891"/>
                  <a:pt x="8751947" y="6714699"/>
                </a:cubicBezTo>
                <a:cubicBezTo>
                  <a:pt x="8804883" y="6780870"/>
                  <a:pt x="8717208" y="6739513"/>
                  <a:pt x="8806538" y="6769290"/>
                </a:cubicBezTo>
                <a:cubicBezTo>
                  <a:pt x="8820186" y="6764741"/>
                  <a:pt x="8835512" y="6763622"/>
                  <a:pt x="8847482" y="6755642"/>
                </a:cubicBezTo>
                <a:cubicBezTo>
                  <a:pt x="8949715" y="6687487"/>
                  <a:pt x="8832014" y="6733503"/>
                  <a:pt x="8929368" y="6701051"/>
                </a:cubicBezTo>
                <a:cubicBezTo>
                  <a:pt x="8943016" y="6705600"/>
                  <a:pt x="8956121" y="6717064"/>
                  <a:pt x="8970311" y="6714699"/>
                </a:cubicBezTo>
                <a:cubicBezTo>
                  <a:pt x="8986491" y="6712002"/>
                  <a:pt x="8996584" y="6694739"/>
                  <a:pt x="9011255" y="6687403"/>
                </a:cubicBezTo>
                <a:cubicBezTo>
                  <a:pt x="9024122" y="6680969"/>
                  <a:pt x="9038550" y="6678304"/>
                  <a:pt x="9052198" y="6673755"/>
                </a:cubicBezTo>
                <a:cubicBezTo>
                  <a:pt x="9070098" y="6745355"/>
                  <a:pt x="9084376" y="6776336"/>
                  <a:pt x="9052198" y="6864824"/>
                </a:cubicBezTo>
                <a:cubicBezTo>
                  <a:pt x="9047282" y="6878344"/>
                  <a:pt x="9024903" y="6873923"/>
                  <a:pt x="9011255" y="6878472"/>
                </a:cubicBezTo>
                <a:cubicBezTo>
                  <a:pt x="8997607" y="6869373"/>
                  <a:pt x="8980812" y="6863777"/>
                  <a:pt x="8970311" y="6851176"/>
                </a:cubicBezTo>
                <a:cubicBezTo>
                  <a:pt x="8957287" y="6835547"/>
                  <a:pt x="8951030" y="6815285"/>
                  <a:pt x="8943016" y="6796585"/>
                </a:cubicBezTo>
                <a:cubicBezTo>
                  <a:pt x="8931268" y="6769172"/>
                  <a:pt x="8922646" y="6728756"/>
                  <a:pt x="8915720" y="6701051"/>
                </a:cubicBezTo>
                <a:cubicBezTo>
                  <a:pt x="8920269" y="6669206"/>
                  <a:pt x="8913408" y="6633447"/>
                  <a:pt x="8929368" y="6605517"/>
                </a:cubicBezTo>
                <a:cubicBezTo>
                  <a:pt x="8951712" y="6566415"/>
                  <a:pt x="9024902" y="6509982"/>
                  <a:pt x="9024902" y="6509982"/>
                </a:cubicBezTo>
                <a:cubicBezTo>
                  <a:pt x="9002156" y="6500884"/>
                  <a:pt x="8980299" y="6489133"/>
                  <a:pt x="8956664" y="6482687"/>
                </a:cubicBezTo>
                <a:cubicBezTo>
                  <a:pt x="8923363" y="6473605"/>
                  <a:pt x="8789887" y="6458428"/>
                  <a:pt x="8765595" y="6455391"/>
                </a:cubicBezTo>
                <a:cubicBezTo>
                  <a:pt x="8751947" y="6450842"/>
                  <a:pt x="8729995" y="6455101"/>
                  <a:pt x="8724652" y="6441744"/>
                </a:cubicBezTo>
                <a:cubicBezTo>
                  <a:pt x="8717686" y="6424328"/>
                  <a:pt x="8728358" y="6403058"/>
                  <a:pt x="8738299" y="6387152"/>
                </a:cubicBezTo>
                <a:cubicBezTo>
                  <a:pt x="8751938" y="6365329"/>
                  <a:pt x="8775944" y="6351928"/>
                  <a:pt x="8792890" y="6332561"/>
                </a:cubicBezTo>
                <a:cubicBezTo>
                  <a:pt x="8807869" y="6315443"/>
                  <a:pt x="8819031" y="6295240"/>
                  <a:pt x="8833834" y="6277970"/>
                </a:cubicBezTo>
                <a:cubicBezTo>
                  <a:pt x="8846395" y="6263316"/>
                  <a:pt x="8862927" y="6252262"/>
                  <a:pt x="8874777" y="6237027"/>
                </a:cubicBezTo>
                <a:cubicBezTo>
                  <a:pt x="8894917" y="6211132"/>
                  <a:pt x="8911171" y="6182436"/>
                  <a:pt x="8929368" y="6155141"/>
                </a:cubicBezTo>
                <a:lnTo>
                  <a:pt x="8956664" y="6114197"/>
                </a:lnTo>
                <a:cubicBezTo>
                  <a:pt x="8961213" y="6100549"/>
                  <a:pt x="8960139" y="6083426"/>
                  <a:pt x="8970311" y="6073254"/>
                </a:cubicBezTo>
                <a:cubicBezTo>
                  <a:pt x="9002479" y="6041086"/>
                  <a:pt x="9079493" y="5991367"/>
                  <a:pt x="9079493" y="5991367"/>
                </a:cubicBezTo>
                <a:cubicBezTo>
                  <a:pt x="9061296" y="5982269"/>
                  <a:pt x="9043951" y="5971215"/>
                  <a:pt x="9024902" y="5964072"/>
                </a:cubicBezTo>
                <a:cubicBezTo>
                  <a:pt x="9007339" y="5957486"/>
                  <a:pt x="8987551" y="5957813"/>
                  <a:pt x="8970311" y="5950424"/>
                </a:cubicBezTo>
                <a:cubicBezTo>
                  <a:pt x="8955235" y="5943963"/>
                  <a:pt x="8943016" y="5932227"/>
                  <a:pt x="8929368" y="5923129"/>
                </a:cubicBezTo>
                <a:cubicBezTo>
                  <a:pt x="8933917" y="5904932"/>
                  <a:pt x="8937863" y="5886573"/>
                  <a:pt x="8943016" y="5868538"/>
                </a:cubicBezTo>
                <a:cubicBezTo>
                  <a:pt x="8946968" y="5854705"/>
                  <a:pt x="8964644" y="5839564"/>
                  <a:pt x="8956664" y="5827594"/>
                </a:cubicBezTo>
                <a:cubicBezTo>
                  <a:pt x="8927677" y="5784113"/>
                  <a:pt x="8862717" y="5783636"/>
                  <a:pt x="8820186" y="5773003"/>
                </a:cubicBezTo>
                <a:cubicBezTo>
                  <a:pt x="8806230" y="5769514"/>
                  <a:pt x="8792891" y="5763904"/>
                  <a:pt x="8779243" y="5759355"/>
                </a:cubicBezTo>
                <a:cubicBezTo>
                  <a:pt x="8845743" y="5659604"/>
                  <a:pt x="8757237" y="5777694"/>
                  <a:pt x="8861129" y="5691117"/>
                </a:cubicBezTo>
                <a:cubicBezTo>
                  <a:pt x="8873730" y="5680616"/>
                  <a:pt x="8879326" y="5663821"/>
                  <a:pt x="8888425" y="5650173"/>
                </a:cubicBezTo>
                <a:cubicBezTo>
                  <a:pt x="8870821" y="5638437"/>
                  <a:pt x="8812719" y="5603569"/>
                  <a:pt x="8806538" y="5581935"/>
                </a:cubicBezTo>
                <a:cubicBezTo>
                  <a:pt x="8801385" y="5563900"/>
                  <a:pt x="8811077" y="5543741"/>
                  <a:pt x="8820186" y="5527344"/>
                </a:cubicBezTo>
                <a:cubicBezTo>
                  <a:pt x="8851882" y="5470291"/>
                  <a:pt x="8888608" y="5452067"/>
                  <a:pt x="8929368" y="5404514"/>
                </a:cubicBezTo>
                <a:cubicBezTo>
                  <a:pt x="8940043" y="5392060"/>
                  <a:pt x="8947565" y="5377218"/>
                  <a:pt x="8956664" y="5363570"/>
                </a:cubicBezTo>
                <a:cubicBezTo>
                  <a:pt x="8952115" y="5331725"/>
                  <a:pt x="8949325" y="5299579"/>
                  <a:pt x="8943016" y="5268036"/>
                </a:cubicBezTo>
                <a:cubicBezTo>
                  <a:pt x="8940195" y="5253929"/>
                  <a:pt x="8940724" y="5235925"/>
                  <a:pt x="8929368" y="5227093"/>
                </a:cubicBezTo>
                <a:cubicBezTo>
                  <a:pt x="8883601" y="5191496"/>
                  <a:pt x="8831818" y="5176379"/>
                  <a:pt x="8779243" y="5158854"/>
                </a:cubicBezTo>
                <a:cubicBezTo>
                  <a:pt x="8875958" y="5062139"/>
                  <a:pt x="8752763" y="5178714"/>
                  <a:pt x="8888425" y="5076967"/>
                </a:cubicBezTo>
                <a:cubicBezTo>
                  <a:pt x="8903866" y="5065387"/>
                  <a:pt x="8916807" y="5050678"/>
                  <a:pt x="8929368" y="5036024"/>
                </a:cubicBezTo>
                <a:cubicBezTo>
                  <a:pt x="8954757" y="5006404"/>
                  <a:pt x="8976007" y="4972889"/>
                  <a:pt x="8997607" y="4940490"/>
                </a:cubicBezTo>
                <a:cubicBezTo>
                  <a:pt x="8993058" y="4926842"/>
                  <a:pt x="8997709" y="4903778"/>
                  <a:pt x="8983959" y="4899547"/>
                </a:cubicBezTo>
                <a:cubicBezTo>
                  <a:pt x="8931601" y="4883437"/>
                  <a:pt x="8874486" y="4893139"/>
                  <a:pt x="8820186" y="4885899"/>
                </a:cubicBezTo>
                <a:cubicBezTo>
                  <a:pt x="8805926" y="4883998"/>
                  <a:pt x="8792891" y="4876800"/>
                  <a:pt x="8779243" y="4872251"/>
                </a:cubicBezTo>
                <a:cubicBezTo>
                  <a:pt x="8765547" y="4831165"/>
                  <a:pt x="8746489" y="4795277"/>
                  <a:pt x="8779243" y="4749421"/>
                </a:cubicBezTo>
                <a:cubicBezTo>
                  <a:pt x="8790145" y="4734158"/>
                  <a:pt x="8815637" y="4740322"/>
                  <a:pt x="8833834" y="4735773"/>
                </a:cubicBezTo>
                <a:cubicBezTo>
                  <a:pt x="8847482" y="4726675"/>
                  <a:pt x="8864530" y="4721286"/>
                  <a:pt x="8874777" y="4708478"/>
                </a:cubicBezTo>
                <a:cubicBezTo>
                  <a:pt x="8894868" y="4683365"/>
                  <a:pt x="8891248" y="4637650"/>
                  <a:pt x="8874777" y="4612944"/>
                </a:cubicBezTo>
                <a:cubicBezTo>
                  <a:pt x="8865679" y="4599296"/>
                  <a:pt x="8847482" y="4594747"/>
                  <a:pt x="8833834" y="4585648"/>
                </a:cubicBezTo>
                <a:cubicBezTo>
                  <a:pt x="8838383" y="4540155"/>
                  <a:pt x="8837202" y="4493719"/>
                  <a:pt x="8847482" y="4449170"/>
                </a:cubicBezTo>
                <a:cubicBezTo>
                  <a:pt x="8854376" y="4419295"/>
                  <a:pt x="8938183" y="4345626"/>
                  <a:pt x="8943016" y="4339988"/>
                </a:cubicBezTo>
                <a:cubicBezTo>
                  <a:pt x="8976772" y="4300606"/>
                  <a:pt x="9038550" y="4217158"/>
                  <a:pt x="9038550" y="4217158"/>
                </a:cubicBezTo>
                <a:cubicBezTo>
                  <a:pt x="9050682" y="4180764"/>
                  <a:pt x="9069293" y="4147503"/>
                  <a:pt x="9038550" y="4107976"/>
                </a:cubicBezTo>
                <a:cubicBezTo>
                  <a:pt x="9018410" y="4082081"/>
                  <a:pt x="8976347" y="4079629"/>
                  <a:pt x="8956664" y="4053385"/>
                </a:cubicBezTo>
                <a:cubicBezTo>
                  <a:pt x="8902072" y="3980597"/>
                  <a:pt x="8933917" y="4012442"/>
                  <a:pt x="8861129" y="3957851"/>
                </a:cubicBezTo>
                <a:cubicBezTo>
                  <a:pt x="8852031" y="3944203"/>
                  <a:pt x="8833834" y="3933310"/>
                  <a:pt x="8833834" y="3916908"/>
                </a:cubicBezTo>
                <a:cubicBezTo>
                  <a:pt x="8833834" y="3896563"/>
                  <a:pt x="8853115" y="3881017"/>
                  <a:pt x="8861129" y="3862317"/>
                </a:cubicBezTo>
                <a:cubicBezTo>
                  <a:pt x="8866796" y="3849094"/>
                  <a:pt x="8870825" y="3835206"/>
                  <a:pt x="8874777" y="3821373"/>
                </a:cubicBezTo>
                <a:cubicBezTo>
                  <a:pt x="8879930" y="3803338"/>
                  <a:pt x="8884746" y="3785175"/>
                  <a:pt x="8888425" y="3766782"/>
                </a:cubicBezTo>
                <a:cubicBezTo>
                  <a:pt x="8892792" y="3744946"/>
                  <a:pt x="8899377" y="3672552"/>
                  <a:pt x="8915720" y="3643952"/>
                </a:cubicBezTo>
                <a:cubicBezTo>
                  <a:pt x="8927005" y="3624203"/>
                  <a:pt x="8940580" y="3605445"/>
                  <a:pt x="8956664" y="3589361"/>
                </a:cubicBezTo>
                <a:cubicBezTo>
                  <a:pt x="8968262" y="3577763"/>
                  <a:pt x="8983959" y="3571164"/>
                  <a:pt x="8997607" y="3562066"/>
                </a:cubicBezTo>
                <a:cubicBezTo>
                  <a:pt x="9002156" y="3543869"/>
                  <a:pt x="9011255" y="3526232"/>
                  <a:pt x="9011255" y="3507475"/>
                </a:cubicBezTo>
                <a:cubicBezTo>
                  <a:pt x="9011255" y="3475307"/>
                  <a:pt x="9006071" y="3442975"/>
                  <a:pt x="8997607" y="3411941"/>
                </a:cubicBezTo>
                <a:cubicBezTo>
                  <a:pt x="8985002" y="3365722"/>
                  <a:pt x="8904178" y="3263920"/>
                  <a:pt x="8888425" y="3248167"/>
                </a:cubicBezTo>
                <a:cubicBezTo>
                  <a:pt x="8874777" y="3234519"/>
                  <a:pt x="8859838" y="3222051"/>
                  <a:pt x="8847482" y="3207224"/>
                </a:cubicBezTo>
                <a:cubicBezTo>
                  <a:pt x="8790616" y="3138985"/>
                  <a:pt x="8854305" y="3189028"/>
                  <a:pt x="8779243" y="3138985"/>
                </a:cubicBezTo>
                <a:cubicBezTo>
                  <a:pt x="8783792" y="3120788"/>
                  <a:pt x="8779627" y="3097657"/>
                  <a:pt x="8792890" y="3084394"/>
                </a:cubicBezTo>
                <a:cubicBezTo>
                  <a:pt x="8806154" y="3071131"/>
                  <a:pt x="8830241" y="3078136"/>
                  <a:pt x="8847482" y="3070747"/>
                </a:cubicBezTo>
                <a:cubicBezTo>
                  <a:pt x="8862558" y="3064286"/>
                  <a:pt x="8873754" y="3050787"/>
                  <a:pt x="8888425" y="3043451"/>
                </a:cubicBezTo>
                <a:cubicBezTo>
                  <a:pt x="8901292" y="3037017"/>
                  <a:pt x="8916501" y="3036237"/>
                  <a:pt x="8929368" y="3029803"/>
                </a:cubicBezTo>
                <a:cubicBezTo>
                  <a:pt x="8944039" y="3022468"/>
                  <a:pt x="8955640" y="3009843"/>
                  <a:pt x="8970311" y="3002508"/>
                </a:cubicBezTo>
                <a:cubicBezTo>
                  <a:pt x="8992223" y="2991552"/>
                  <a:pt x="9015804" y="2984311"/>
                  <a:pt x="9038550" y="2975212"/>
                </a:cubicBezTo>
                <a:cubicBezTo>
                  <a:pt x="9047649" y="2961564"/>
                  <a:pt x="9068166" y="2950507"/>
                  <a:pt x="9065846" y="2934269"/>
                </a:cubicBezTo>
                <a:cubicBezTo>
                  <a:pt x="9056021" y="2865495"/>
                  <a:pt x="8989283" y="2873741"/>
                  <a:pt x="8943016" y="2866030"/>
                </a:cubicBezTo>
                <a:cubicBezTo>
                  <a:pt x="8933917" y="2852382"/>
                  <a:pt x="8907582" y="2839328"/>
                  <a:pt x="8915720" y="2825087"/>
                </a:cubicBezTo>
                <a:cubicBezTo>
                  <a:pt x="8931996" y="2796604"/>
                  <a:pt x="8997607" y="2770496"/>
                  <a:pt x="8997607" y="2770496"/>
                </a:cubicBezTo>
                <a:cubicBezTo>
                  <a:pt x="8983959" y="2761397"/>
                  <a:pt x="8971740" y="2749661"/>
                  <a:pt x="8956664" y="2743200"/>
                </a:cubicBezTo>
                <a:cubicBezTo>
                  <a:pt x="8939424" y="2735811"/>
                  <a:pt x="8920108" y="2734705"/>
                  <a:pt x="8902073" y="2729552"/>
                </a:cubicBezTo>
                <a:cubicBezTo>
                  <a:pt x="8888240" y="2725600"/>
                  <a:pt x="8874777" y="2720454"/>
                  <a:pt x="8861129" y="2715905"/>
                </a:cubicBezTo>
                <a:cubicBezTo>
                  <a:pt x="8852031" y="2702257"/>
                  <a:pt x="8835645" y="2691263"/>
                  <a:pt x="8833834" y="2674961"/>
                </a:cubicBezTo>
                <a:cubicBezTo>
                  <a:pt x="8824621" y="2592039"/>
                  <a:pt x="8847282" y="2607123"/>
                  <a:pt x="8874777" y="2552132"/>
                </a:cubicBezTo>
                <a:cubicBezTo>
                  <a:pt x="8901264" y="2499158"/>
                  <a:pt x="8871721" y="2519133"/>
                  <a:pt x="8915720" y="2470245"/>
                </a:cubicBezTo>
                <a:cubicBezTo>
                  <a:pt x="8945847" y="2436771"/>
                  <a:pt x="9011255" y="2374711"/>
                  <a:pt x="9011255" y="2374711"/>
                </a:cubicBezTo>
                <a:cubicBezTo>
                  <a:pt x="9031880" y="2292208"/>
                  <a:pt x="9018971" y="2337913"/>
                  <a:pt x="9052198" y="2238233"/>
                </a:cubicBezTo>
                <a:lnTo>
                  <a:pt x="9065846" y="2197290"/>
                </a:lnTo>
                <a:cubicBezTo>
                  <a:pt x="9061297" y="2183642"/>
                  <a:pt x="9065065" y="2162781"/>
                  <a:pt x="9052198" y="2156347"/>
                </a:cubicBezTo>
                <a:cubicBezTo>
                  <a:pt x="9023426" y="2141961"/>
                  <a:pt x="8988207" y="2149008"/>
                  <a:pt x="8956664" y="2142699"/>
                </a:cubicBezTo>
                <a:cubicBezTo>
                  <a:pt x="8942557" y="2139878"/>
                  <a:pt x="8929553" y="2133003"/>
                  <a:pt x="8915720" y="2129051"/>
                </a:cubicBezTo>
                <a:cubicBezTo>
                  <a:pt x="8897685" y="2123898"/>
                  <a:pt x="8879326" y="2119952"/>
                  <a:pt x="8861129" y="2115403"/>
                </a:cubicBezTo>
                <a:cubicBezTo>
                  <a:pt x="8928904" y="2013744"/>
                  <a:pt x="8841794" y="2138606"/>
                  <a:pt x="8929368" y="2033517"/>
                </a:cubicBezTo>
                <a:cubicBezTo>
                  <a:pt x="8964380" y="1991503"/>
                  <a:pt x="8977298" y="1931105"/>
                  <a:pt x="9038550" y="1910687"/>
                </a:cubicBezTo>
                <a:lnTo>
                  <a:pt x="9079493" y="1897039"/>
                </a:lnTo>
                <a:cubicBezTo>
                  <a:pt x="9052198" y="1887941"/>
                  <a:pt x="9025520" y="1876722"/>
                  <a:pt x="8997607" y="1869744"/>
                </a:cubicBezTo>
                <a:cubicBezTo>
                  <a:pt x="8979410" y="1865195"/>
                  <a:pt x="8960680" y="1862405"/>
                  <a:pt x="8943016" y="1856096"/>
                </a:cubicBezTo>
                <a:cubicBezTo>
                  <a:pt x="8896873" y="1839616"/>
                  <a:pt x="8806538" y="1801505"/>
                  <a:pt x="8806538" y="1801505"/>
                </a:cubicBezTo>
                <a:cubicBezTo>
                  <a:pt x="8797440" y="1787857"/>
                  <a:pt x="8789744" y="1773162"/>
                  <a:pt x="8779243" y="1760561"/>
                </a:cubicBezTo>
                <a:cubicBezTo>
                  <a:pt x="8691669" y="1655472"/>
                  <a:pt x="8778776" y="1780334"/>
                  <a:pt x="8711004" y="1678675"/>
                </a:cubicBezTo>
                <a:cubicBezTo>
                  <a:pt x="8724652" y="1669576"/>
                  <a:pt x="8736958" y="1658041"/>
                  <a:pt x="8751947" y="1651379"/>
                </a:cubicBezTo>
                <a:cubicBezTo>
                  <a:pt x="8778239" y="1639694"/>
                  <a:pt x="8833834" y="1624084"/>
                  <a:pt x="8833834" y="1624084"/>
                </a:cubicBezTo>
                <a:cubicBezTo>
                  <a:pt x="8852031" y="1610436"/>
                  <a:pt x="8869499" y="1595758"/>
                  <a:pt x="8888425" y="1583141"/>
                </a:cubicBezTo>
                <a:cubicBezTo>
                  <a:pt x="9007246" y="1503927"/>
                  <a:pt x="9016009" y="1545906"/>
                  <a:pt x="8738299" y="1528549"/>
                </a:cubicBezTo>
                <a:cubicBezTo>
                  <a:pt x="8756496" y="1473958"/>
                  <a:pt x="8765608" y="1415442"/>
                  <a:pt x="8792890" y="1364776"/>
                </a:cubicBezTo>
                <a:cubicBezTo>
                  <a:pt x="8799711" y="1352109"/>
                  <a:pt x="8820611" y="1356796"/>
                  <a:pt x="8833834" y="1351129"/>
                </a:cubicBezTo>
                <a:cubicBezTo>
                  <a:pt x="8852534" y="1343115"/>
                  <a:pt x="8872679" y="1336716"/>
                  <a:pt x="8888425" y="1323833"/>
                </a:cubicBezTo>
                <a:cubicBezTo>
                  <a:pt x="8966989" y="1259553"/>
                  <a:pt x="8969383" y="1250163"/>
                  <a:pt x="9011255" y="1187355"/>
                </a:cubicBezTo>
                <a:cubicBezTo>
                  <a:pt x="9018253" y="1166359"/>
                  <a:pt x="9040649" y="1126465"/>
                  <a:pt x="9011255" y="1105469"/>
                </a:cubicBezTo>
                <a:cubicBezTo>
                  <a:pt x="8987842" y="1088745"/>
                  <a:pt x="8956664" y="1087271"/>
                  <a:pt x="8929368" y="1078173"/>
                </a:cubicBezTo>
                <a:lnTo>
                  <a:pt x="8888425" y="1064526"/>
                </a:lnTo>
                <a:cubicBezTo>
                  <a:pt x="8902073" y="1055427"/>
                  <a:pt x="8914697" y="1044566"/>
                  <a:pt x="8929368" y="1037230"/>
                </a:cubicBezTo>
                <a:cubicBezTo>
                  <a:pt x="8942235" y="1030796"/>
                  <a:pt x="8963877" y="1036449"/>
                  <a:pt x="8970311" y="1023582"/>
                </a:cubicBezTo>
                <a:cubicBezTo>
                  <a:pt x="8976745" y="1010715"/>
                  <a:pt x="8966836" y="992811"/>
                  <a:pt x="8956664" y="982639"/>
                </a:cubicBezTo>
                <a:cubicBezTo>
                  <a:pt x="8946491" y="972466"/>
                  <a:pt x="8929677" y="972480"/>
                  <a:pt x="8915720" y="968991"/>
                </a:cubicBezTo>
                <a:lnTo>
                  <a:pt x="8806538" y="941696"/>
                </a:lnTo>
                <a:cubicBezTo>
                  <a:pt x="8764374" y="836284"/>
                  <a:pt x="8757558" y="852771"/>
                  <a:pt x="8806538" y="696036"/>
                </a:cubicBezTo>
                <a:cubicBezTo>
                  <a:pt x="8812295" y="677614"/>
                  <a:pt x="8834921" y="669747"/>
                  <a:pt x="8847482" y="655093"/>
                </a:cubicBezTo>
                <a:cubicBezTo>
                  <a:pt x="8862285" y="637823"/>
                  <a:pt x="8874777" y="618699"/>
                  <a:pt x="8888425" y="600502"/>
                </a:cubicBezTo>
                <a:cubicBezTo>
                  <a:pt x="8879326" y="586854"/>
                  <a:pt x="8869267" y="573800"/>
                  <a:pt x="8861129" y="559558"/>
                </a:cubicBezTo>
                <a:cubicBezTo>
                  <a:pt x="8796083" y="445726"/>
                  <a:pt x="8830833" y="447953"/>
                  <a:pt x="8820186" y="245660"/>
                </a:cubicBezTo>
                <a:cubicBezTo>
                  <a:pt x="8823618" y="221635"/>
                  <a:pt x="8818855" y="118502"/>
                  <a:pt x="8874777" y="109182"/>
                </a:cubicBezTo>
                <a:cubicBezTo>
                  <a:pt x="8915412" y="102409"/>
                  <a:pt x="8956664" y="118281"/>
                  <a:pt x="8997607" y="122830"/>
                </a:cubicBezTo>
                <a:cubicBezTo>
                  <a:pt x="8965599" y="218853"/>
                  <a:pt x="9007259" y="100307"/>
                  <a:pt x="8956664" y="218364"/>
                </a:cubicBezTo>
                <a:cubicBezTo>
                  <a:pt x="8950997" y="231587"/>
                  <a:pt x="8953189" y="249135"/>
                  <a:pt x="8943016" y="259308"/>
                </a:cubicBezTo>
                <a:cubicBezTo>
                  <a:pt x="8932844" y="269480"/>
                  <a:pt x="8915721" y="268406"/>
                  <a:pt x="8902073" y="272955"/>
                </a:cubicBezTo>
                <a:cubicBezTo>
                  <a:pt x="8874777" y="291152"/>
                  <a:pt x="8838383" y="354843"/>
                  <a:pt x="8820186" y="327547"/>
                </a:cubicBezTo>
                <a:cubicBezTo>
                  <a:pt x="8699143" y="145981"/>
                  <a:pt x="8817256" y="335336"/>
                  <a:pt x="8738299" y="177421"/>
                </a:cubicBezTo>
                <a:cubicBezTo>
                  <a:pt x="8712885" y="126593"/>
                  <a:pt x="8707791" y="140811"/>
                  <a:pt x="8670061" y="95535"/>
                </a:cubicBezTo>
                <a:cubicBezTo>
                  <a:pt x="8659560" y="82934"/>
                  <a:pt x="8651864" y="68239"/>
                  <a:pt x="8642765" y="54591"/>
                </a:cubicBezTo>
                <a:cubicBezTo>
                  <a:pt x="8629117" y="63690"/>
                  <a:pt x="8612323" y="69286"/>
                  <a:pt x="8601822" y="81887"/>
                </a:cubicBezTo>
                <a:cubicBezTo>
                  <a:pt x="8588798" y="97516"/>
                  <a:pt x="8582789" y="117887"/>
                  <a:pt x="8574526" y="136478"/>
                </a:cubicBezTo>
                <a:cubicBezTo>
                  <a:pt x="8478957" y="351508"/>
                  <a:pt x="8600113" y="81894"/>
                  <a:pt x="8533583" y="259308"/>
                </a:cubicBezTo>
                <a:cubicBezTo>
                  <a:pt x="8512026" y="316793"/>
                  <a:pt x="8507042" y="313145"/>
                  <a:pt x="8465344" y="354842"/>
                </a:cubicBezTo>
                <a:cubicBezTo>
                  <a:pt x="8451696" y="350293"/>
                  <a:pt x="8430354" y="354290"/>
                  <a:pt x="8424401" y="341194"/>
                </a:cubicBezTo>
                <a:cubicBezTo>
                  <a:pt x="8405203" y="298959"/>
                  <a:pt x="8441117" y="219388"/>
                  <a:pt x="8397105" y="204717"/>
                </a:cubicBezTo>
                <a:cubicBezTo>
                  <a:pt x="8325645" y="180896"/>
                  <a:pt x="8370403" y="193104"/>
                  <a:pt x="8260628" y="177421"/>
                </a:cubicBezTo>
                <a:cubicBezTo>
                  <a:pt x="8260510" y="176948"/>
                  <a:pt x="8239859" y="88414"/>
                  <a:pt x="8233332" y="81887"/>
                </a:cubicBezTo>
                <a:cubicBezTo>
                  <a:pt x="8223160" y="71715"/>
                  <a:pt x="8206037" y="72788"/>
                  <a:pt x="8192389" y="68239"/>
                </a:cubicBezTo>
                <a:cubicBezTo>
                  <a:pt x="8174192" y="86436"/>
                  <a:pt x="8157165" y="105884"/>
                  <a:pt x="8137798" y="122830"/>
                </a:cubicBezTo>
                <a:cubicBezTo>
                  <a:pt x="8120680" y="137808"/>
                  <a:pt x="8098185" y="146655"/>
                  <a:pt x="8083207" y="163773"/>
                </a:cubicBezTo>
                <a:cubicBezTo>
                  <a:pt x="8065739" y="183736"/>
                  <a:pt x="8056323" y="209518"/>
                  <a:pt x="8042264" y="232012"/>
                </a:cubicBezTo>
                <a:cubicBezTo>
                  <a:pt x="8030855" y="250267"/>
                  <a:pt x="7985280" y="317542"/>
                  <a:pt x="7974025" y="327547"/>
                </a:cubicBezTo>
                <a:cubicBezTo>
                  <a:pt x="7949506" y="349342"/>
                  <a:pt x="7921480" y="367467"/>
                  <a:pt x="7892138" y="382138"/>
                </a:cubicBezTo>
                <a:cubicBezTo>
                  <a:pt x="7875361" y="390526"/>
                  <a:pt x="7855744" y="391236"/>
                  <a:pt x="7837547" y="395785"/>
                </a:cubicBezTo>
                <a:cubicBezTo>
                  <a:pt x="7819350" y="391236"/>
                  <a:pt x="7797366" y="394146"/>
                  <a:pt x="7782956" y="382138"/>
                </a:cubicBezTo>
                <a:cubicBezTo>
                  <a:pt x="7767327" y="369114"/>
                  <a:pt x="7765755" y="345211"/>
                  <a:pt x="7755661" y="327547"/>
                </a:cubicBezTo>
                <a:cubicBezTo>
                  <a:pt x="7731851" y="285879"/>
                  <a:pt x="7706288" y="255093"/>
                  <a:pt x="7660126" y="232012"/>
                </a:cubicBezTo>
                <a:cubicBezTo>
                  <a:pt x="7551581" y="177740"/>
                  <a:pt x="7483358" y="186920"/>
                  <a:pt x="7359876" y="177421"/>
                </a:cubicBezTo>
                <a:cubicBezTo>
                  <a:pt x="7312512" y="130059"/>
                  <a:pt x="7311906" y="136072"/>
                  <a:pt x="7277989" y="68239"/>
                </a:cubicBezTo>
                <a:cubicBezTo>
                  <a:pt x="7271555" y="55372"/>
                  <a:pt x="7273328" y="38530"/>
                  <a:pt x="7264341" y="27296"/>
                </a:cubicBezTo>
                <a:cubicBezTo>
                  <a:pt x="7254094" y="14488"/>
                  <a:pt x="7237046" y="9099"/>
                  <a:pt x="7223398" y="0"/>
                </a:cubicBezTo>
                <a:cubicBezTo>
                  <a:pt x="7200771" y="33941"/>
                  <a:pt x="7183650" y="55955"/>
                  <a:pt x="7168807" y="95535"/>
                </a:cubicBezTo>
                <a:cubicBezTo>
                  <a:pt x="7162221" y="113098"/>
                  <a:pt x="7165564" y="134519"/>
                  <a:pt x="7155159" y="150126"/>
                </a:cubicBezTo>
                <a:cubicBezTo>
                  <a:pt x="7146061" y="163774"/>
                  <a:pt x="7127864" y="168323"/>
                  <a:pt x="7114216" y="177421"/>
                </a:cubicBezTo>
                <a:cubicBezTo>
                  <a:pt x="7086920" y="172872"/>
                  <a:pt x="7059342" y="169776"/>
                  <a:pt x="7032329" y="163773"/>
                </a:cubicBezTo>
                <a:cubicBezTo>
                  <a:pt x="7018286" y="160652"/>
                  <a:pt x="7005342" y="153615"/>
                  <a:pt x="6991386" y="150126"/>
                </a:cubicBezTo>
                <a:cubicBezTo>
                  <a:pt x="6968882" y="144500"/>
                  <a:pt x="6945791" y="141510"/>
                  <a:pt x="6923147" y="136478"/>
                </a:cubicBezTo>
                <a:cubicBezTo>
                  <a:pt x="6904837" y="132409"/>
                  <a:pt x="6886753" y="127379"/>
                  <a:pt x="6868556" y="122830"/>
                </a:cubicBezTo>
                <a:cubicBezTo>
                  <a:pt x="6854908" y="113732"/>
                  <a:pt x="6843697" y="92318"/>
                  <a:pt x="6827613" y="95535"/>
                </a:cubicBezTo>
                <a:cubicBezTo>
                  <a:pt x="6808714" y="99315"/>
                  <a:pt x="6791141" y="164009"/>
                  <a:pt x="6786670" y="177421"/>
                </a:cubicBezTo>
                <a:cubicBezTo>
                  <a:pt x="6773022" y="163773"/>
                  <a:pt x="6764284" y="141780"/>
                  <a:pt x="6745726" y="136478"/>
                </a:cubicBezTo>
                <a:cubicBezTo>
                  <a:pt x="6671999" y="115414"/>
                  <a:pt x="6701039" y="161630"/>
                  <a:pt x="6677488" y="191069"/>
                </a:cubicBezTo>
                <a:cubicBezTo>
                  <a:pt x="6667241" y="203877"/>
                  <a:pt x="6650192" y="209266"/>
                  <a:pt x="6636544" y="218364"/>
                </a:cubicBezTo>
                <a:cubicBezTo>
                  <a:pt x="6533637" y="184063"/>
                  <a:pt x="6660479" y="230332"/>
                  <a:pt x="6554658" y="177421"/>
                </a:cubicBezTo>
                <a:cubicBezTo>
                  <a:pt x="6441642" y="120912"/>
                  <a:pt x="6590115" y="214707"/>
                  <a:pt x="6472771" y="136478"/>
                </a:cubicBezTo>
                <a:cubicBezTo>
                  <a:pt x="6468222" y="122830"/>
                  <a:pt x="6473438" y="96966"/>
                  <a:pt x="6459123" y="95535"/>
                </a:cubicBezTo>
                <a:cubicBezTo>
                  <a:pt x="6350310" y="84653"/>
                  <a:pt x="6247115" y="93718"/>
                  <a:pt x="6145225" y="122830"/>
                </a:cubicBezTo>
                <a:cubicBezTo>
                  <a:pt x="6131393" y="126782"/>
                  <a:pt x="6117930" y="131929"/>
                  <a:pt x="6104282" y="136478"/>
                </a:cubicBezTo>
                <a:cubicBezTo>
                  <a:pt x="6099733" y="118281"/>
                  <a:pt x="6106718" y="91537"/>
                  <a:pt x="6090634" y="81887"/>
                </a:cubicBezTo>
                <a:cubicBezTo>
                  <a:pt x="6063751" y="65757"/>
                  <a:pt x="6013505" y="114650"/>
                  <a:pt x="5995099" y="122830"/>
                </a:cubicBezTo>
                <a:cubicBezTo>
                  <a:pt x="5968807" y="134515"/>
                  <a:pt x="5940508" y="141028"/>
                  <a:pt x="5913213" y="150126"/>
                </a:cubicBezTo>
                <a:lnTo>
                  <a:pt x="5872270" y="163773"/>
                </a:lnTo>
                <a:cubicBezTo>
                  <a:pt x="5858744" y="154756"/>
                  <a:pt x="5790992" y="107145"/>
                  <a:pt x="5776735" y="109182"/>
                </a:cubicBezTo>
                <a:cubicBezTo>
                  <a:pt x="5757628" y="111912"/>
                  <a:pt x="5750619" y="137770"/>
                  <a:pt x="5735792" y="150126"/>
                </a:cubicBezTo>
                <a:cubicBezTo>
                  <a:pt x="5723191" y="160627"/>
                  <a:pt x="5708497" y="168323"/>
                  <a:pt x="5694849" y="177421"/>
                </a:cubicBezTo>
                <a:cubicBezTo>
                  <a:pt x="5683260" y="172786"/>
                  <a:pt x="5593669" y="133385"/>
                  <a:pt x="5572019" y="136478"/>
                </a:cubicBezTo>
                <a:cubicBezTo>
                  <a:pt x="5555781" y="138798"/>
                  <a:pt x="5544724" y="154675"/>
                  <a:pt x="5531076" y="163773"/>
                </a:cubicBezTo>
                <a:cubicBezTo>
                  <a:pt x="5503010" y="154418"/>
                  <a:pt x="5464096" y="140285"/>
                  <a:pt x="5435541" y="136478"/>
                </a:cubicBezTo>
                <a:cubicBezTo>
                  <a:pt x="5385734" y="129837"/>
                  <a:pt x="5335458" y="127379"/>
                  <a:pt x="5285416" y="122830"/>
                </a:cubicBezTo>
                <a:cubicBezTo>
                  <a:pt x="5262670" y="127379"/>
                  <a:pt x="5237317" y="124969"/>
                  <a:pt x="5217177" y="136478"/>
                </a:cubicBezTo>
                <a:cubicBezTo>
                  <a:pt x="5202936" y="144616"/>
                  <a:pt x="5200557" y="164967"/>
                  <a:pt x="5189882" y="177421"/>
                </a:cubicBezTo>
                <a:cubicBezTo>
                  <a:pt x="5173134" y="196960"/>
                  <a:pt x="5153487" y="213815"/>
                  <a:pt x="5135290" y="232012"/>
                </a:cubicBezTo>
                <a:cubicBezTo>
                  <a:pt x="5130741" y="245660"/>
                  <a:pt x="5136029" y="272955"/>
                  <a:pt x="5121643" y="272955"/>
                </a:cubicBezTo>
                <a:cubicBezTo>
                  <a:pt x="5105240" y="272955"/>
                  <a:pt x="5098663" y="247837"/>
                  <a:pt x="5094347" y="232012"/>
                </a:cubicBezTo>
                <a:cubicBezTo>
                  <a:pt x="5084696" y="196627"/>
                  <a:pt x="5085248" y="159224"/>
                  <a:pt x="5080699" y="122830"/>
                </a:cubicBezTo>
                <a:cubicBezTo>
                  <a:pt x="5067051" y="131929"/>
                  <a:pt x="5052357" y="139625"/>
                  <a:pt x="5039756" y="150126"/>
                </a:cubicBezTo>
                <a:cubicBezTo>
                  <a:pt x="5024929" y="162482"/>
                  <a:pt x="5017123" y="184966"/>
                  <a:pt x="4998813" y="191069"/>
                </a:cubicBezTo>
                <a:lnTo>
                  <a:pt x="4957870" y="177421"/>
                </a:lnTo>
                <a:cubicBezTo>
                  <a:pt x="4953321" y="163773"/>
                  <a:pt x="4955456" y="145465"/>
                  <a:pt x="4944222" y="136478"/>
                </a:cubicBezTo>
                <a:cubicBezTo>
                  <a:pt x="4901756" y="102505"/>
                  <a:pt x="4846009" y="137371"/>
                  <a:pt x="4807744" y="150126"/>
                </a:cubicBezTo>
                <a:cubicBezTo>
                  <a:pt x="4772508" y="185362"/>
                  <a:pt x="4737270" y="215453"/>
                  <a:pt x="4712210" y="259308"/>
                </a:cubicBezTo>
                <a:cubicBezTo>
                  <a:pt x="4659541" y="351479"/>
                  <a:pt x="4752898" y="245915"/>
                  <a:pt x="4657619" y="341194"/>
                </a:cubicBezTo>
                <a:cubicBezTo>
                  <a:pt x="4598479" y="336645"/>
                  <a:pt x="4537742" y="341933"/>
                  <a:pt x="4480198" y="327547"/>
                </a:cubicBezTo>
                <a:cubicBezTo>
                  <a:pt x="4461473" y="322866"/>
                  <a:pt x="4458215" y="290215"/>
                  <a:pt x="4439255" y="286603"/>
                </a:cubicBezTo>
                <a:cubicBezTo>
                  <a:pt x="4358691" y="271257"/>
                  <a:pt x="4275482" y="277504"/>
                  <a:pt x="4193595" y="272955"/>
                </a:cubicBezTo>
                <a:cubicBezTo>
                  <a:pt x="4175398" y="268406"/>
                  <a:pt x="4155290" y="268614"/>
                  <a:pt x="4139004" y="259308"/>
                </a:cubicBezTo>
                <a:cubicBezTo>
                  <a:pt x="4108246" y="241732"/>
                  <a:pt x="4090256" y="204708"/>
                  <a:pt x="4070765" y="177421"/>
                </a:cubicBezTo>
                <a:cubicBezTo>
                  <a:pt x="4057544" y="158912"/>
                  <a:pt x="4043043" y="141339"/>
                  <a:pt x="4029822" y="122830"/>
                </a:cubicBezTo>
                <a:cubicBezTo>
                  <a:pt x="4020288" y="109483"/>
                  <a:pt x="4016174" y="90985"/>
                  <a:pt x="4002526" y="81887"/>
                </a:cubicBezTo>
                <a:cubicBezTo>
                  <a:pt x="3986919" y="71482"/>
                  <a:pt x="3966132" y="72788"/>
                  <a:pt x="3947935" y="68239"/>
                </a:cubicBezTo>
                <a:cubicBezTo>
                  <a:pt x="3925189" y="77338"/>
                  <a:pt x="3902635" y="86933"/>
                  <a:pt x="3879696" y="95535"/>
                </a:cubicBezTo>
                <a:cubicBezTo>
                  <a:pt x="3866226" y="100586"/>
                  <a:pt x="3852223" y="104131"/>
                  <a:pt x="3838753" y="109182"/>
                </a:cubicBezTo>
                <a:cubicBezTo>
                  <a:pt x="3820743" y="115936"/>
                  <a:pt x="3756416" y="143931"/>
                  <a:pt x="3729571" y="150126"/>
                </a:cubicBezTo>
                <a:cubicBezTo>
                  <a:pt x="3684366" y="160558"/>
                  <a:pt x="3638586" y="168323"/>
                  <a:pt x="3593093" y="177421"/>
                </a:cubicBezTo>
                <a:cubicBezTo>
                  <a:pt x="3579445" y="191069"/>
                  <a:pt x="3570070" y="225532"/>
                  <a:pt x="3552150" y="218364"/>
                </a:cubicBezTo>
                <a:cubicBezTo>
                  <a:pt x="3529404" y="209266"/>
                  <a:pt x="3533457" y="173064"/>
                  <a:pt x="3524855" y="150126"/>
                </a:cubicBezTo>
                <a:cubicBezTo>
                  <a:pt x="3516300" y="127312"/>
                  <a:pt x="3501340" y="69115"/>
                  <a:pt x="3483911" y="54591"/>
                </a:cubicBezTo>
                <a:cubicBezTo>
                  <a:pt x="3469501" y="42583"/>
                  <a:pt x="3447517" y="45493"/>
                  <a:pt x="3429320" y="40944"/>
                </a:cubicBezTo>
                <a:cubicBezTo>
                  <a:pt x="3402025" y="95535"/>
                  <a:pt x="3382910" y="155051"/>
                  <a:pt x="3347434" y="204717"/>
                </a:cubicBezTo>
                <a:cubicBezTo>
                  <a:pt x="3262264" y="323955"/>
                  <a:pt x="3303642" y="269692"/>
                  <a:pt x="3224604" y="368490"/>
                </a:cubicBezTo>
                <a:cubicBezTo>
                  <a:pt x="3220055" y="391236"/>
                  <a:pt x="3223410" y="417159"/>
                  <a:pt x="3210956" y="436729"/>
                </a:cubicBezTo>
                <a:cubicBezTo>
                  <a:pt x="3156953" y="521592"/>
                  <a:pt x="3146525" y="514251"/>
                  <a:pt x="3074479" y="532263"/>
                </a:cubicBezTo>
                <a:cubicBezTo>
                  <a:pt x="3047183" y="523164"/>
                  <a:pt x="3017573" y="519242"/>
                  <a:pt x="2992592" y="504967"/>
                </a:cubicBezTo>
                <a:cubicBezTo>
                  <a:pt x="2879067" y="440096"/>
                  <a:pt x="2905480" y="451249"/>
                  <a:pt x="2856114" y="382138"/>
                </a:cubicBezTo>
                <a:cubicBezTo>
                  <a:pt x="2842893" y="363629"/>
                  <a:pt x="2828819" y="345744"/>
                  <a:pt x="2815171" y="327547"/>
                </a:cubicBezTo>
                <a:cubicBezTo>
                  <a:pt x="2810622" y="309350"/>
                  <a:pt x="2815765" y="285162"/>
                  <a:pt x="2801523" y="272955"/>
                </a:cubicBezTo>
                <a:cubicBezTo>
                  <a:pt x="2775422" y="250582"/>
                  <a:pt x="2669116" y="237240"/>
                  <a:pt x="2637750" y="232012"/>
                </a:cubicBezTo>
                <a:cubicBezTo>
                  <a:pt x="2555863" y="236561"/>
                  <a:pt x="2473733" y="237884"/>
                  <a:pt x="2392090" y="245660"/>
                </a:cubicBezTo>
                <a:cubicBezTo>
                  <a:pt x="2361808" y="248544"/>
                  <a:pt x="2321642" y="277196"/>
                  <a:pt x="2296556" y="286603"/>
                </a:cubicBezTo>
                <a:cubicBezTo>
                  <a:pt x="2278993" y="293189"/>
                  <a:pt x="2260162" y="295702"/>
                  <a:pt x="2241965" y="300251"/>
                </a:cubicBezTo>
                <a:cubicBezTo>
                  <a:pt x="2228317" y="291152"/>
                  <a:pt x="2208357" y="287626"/>
                  <a:pt x="2201022" y="272955"/>
                </a:cubicBezTo>
                <a:cubicBezTo>
                  <a:pt x="2188647" y="248205"/>
                  <a:pt x="2193377" y="218082"/>
                  <a:pt x="2187374" y="191069"/>
                </a:cubicBezTo>
                <a:cubicBezTo>
                  <a:pt x="2184253" y="177026"/>
                  <a:pt x="2178275" y="163774"/>
                  <a:pt x="2173726" y="150126"/>
                </a:cubicBezTo>
                <a:cubicBezTo>
                  <a:pt x="2132783" y="191069"/>
                  <a:pt x="2087067" y="227741"/>
                  <a:pt x="2050896" y="272955"/>
                </a:cubicBezTo>
                <a:cubicBezTo>
                  <a:pt x="1987234" y="352532"/>
                  <a:pt x="1999599" y="333037"/>
                  <a:pt x="1941714" y="423081"/>
                </a:cubicBezTo>
                <a:cubicBezTo>
                  <a:pt x="1918506" y="459182"/>
                  <a:pt x="1873476" y="532263"/>
                  <a:pt x="1873476" y="532263"/>
                </a:cubicBezTo>
                <a:cubicBezTo>
                  <a:pt x="1868927" y="514066"/>
                  <a:pt x="1864981" y="495707"/>
                  <a:pt x="1859828" y="477672"/>
                </a:cubicBezTo>
                <a:cubicBezTo>
                  <a:pt x="1855876" y="463840"/>
                  <a:pt x="1849965" y="450608"/>
                  <a:pt x="1846180" y="436729"/>
                </a:cubicBezTo>
                <a:cubicBezTo>
                  <a:pt x="1836309" y="400537"/>
                  <a:pt x="1850098" y="348356"/>
                  <a:pt x="1818885" y="327547"/>
                </a:cubicBezTo>
                <a:lnTo>
                  <a:pt x="1736998" y="272955"/>
                </a:lnTo>
                <a:cubicBezTo>
                  <a:pt x="1511724" y="282750"/>
                  <a:pt x="1477268" y="213410"/>
                  <a:pt x="1382156" y="327547"/>
                </a:cubicBezTo>
                <a:cubicBezTo>
                  <a:pt x="1371656" y="340148"/>
                  <a:pt x="1363959" y="354842"/>
                  <a:pt x="1354861" y="368490"/>
                </a:cubicBezTo>
                <a:cubicBezTo>
                  <a:pt x="1288359" y="268739"/>
                  <a:pt x="1369532" y="394164"/>
                  <a:pt x="1300270" y="272955"/>
                </a:cubicBezTo>
                <a:cubicBezTo>
                  <a:pt x="1292132" y="258714"/>
                  <a:pt x="1285782" y="242259"/>
                  <a:pt x="1272974" y="232012"/>
                </a:cubicBezTo>
                <a:cubicBezTo>
                  <a:pt x="1261740" y="223025"/>
                  <a:pt x="1245679" y="222913"/>
                  <a:pt x="1232031" y="218364"/>
                </a:cubicBezTo>
                <a:cubicBezTo>
                  <a:pt x="1209285" y="222913"/>
                  <a:pt x="1184540" y="221638"/>
                  <a:pt x="1163792" y="232012"/>
                </a:cubicBezTo>
                <a:cubicBezTo>
                  <a:pt x="1146529" y="240644"/>
                  <a:pt x="1141887" y="269782"/>
                  <a:pt x="1122849" y="272955"/>
                </a:cubicBezTo>
                <a:cubicBezTo>
                  <a:pt x="1106670" y="275652"/>
                  <a:pt x="1096981" y="252121"/>
                  <a:pt x="1081905" y="245660"/>
                </a:cubicBezTo>
                <a:cubicBezTo>
                  <a:pt x="1064665" y="238271"/>
                  <a:pt x="1045591" y="236230"/>
                  <a:pt x="1027314" y="232012"/>
                </a:cubicBezTo>
                <a:lnTo>
                  <a:pt x="904485" y="204717"/>
                </a:lnTo>
                <a:cubicBezTo>
                  <a:pt x="841913" y="110860"/>
                  <a:pt x="881015" y="133204"/>
                  <a:pt x="808950" y="109182"/>
                </a:cubicBezTo>
                <a:cubicBezTo>
                  <a:pt x="777105" y="113731"/>
                  <a:pt x="743283" y="110883"/>
                  <a:pt x="713416" y="122830"/>
                </a:cubicBezTo>
                <a:cubicBezTo>
                  <a:pt x="695496" y="129998"/>
                  <a:pt x="690920" y="158097"/>
                  <a:pt x="672473" y="163773"/>
                </a:cubicBezTo>
                <a:cubicBezTo>
                  <a:pt x="628775" y="177218"/>
                  <a:pt x="581435" y="172372"/>
                  <a:pt x="535995" y="177421"/>
                </a:cubicBezTo>
                <a:cubicBezTo>
                  <a:pt x="499542" y="181471"/>
                  <a:pt x="463207" y="186520"/>
                  <a:pt x="426813" y="191069"/>
                </a:cubicBezTo>
                <a:cubicBezTo>
                  <a:pt x="381554" y="206156"/>
                  <a:pt x="400256" y="204717"/>
                  <a:pt x="372222" y="204717"/>
                </a:cubicBezTo>
              </a:path>
            </a:pathLst>
          </a:custGeom>
          <a:solidFill>
            <a:srgbClr val="9AABE2"/>
          </a:solidFill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04800"/>
            <a:ext cx="6610350" cy="4921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962400" y="304800"/>
            <a:ext cx="1752600" cy="12676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60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55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50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45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40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35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30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25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20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15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10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00</a:t>
            </a:r>
            <a:endParaRPr lang="en-US" sz="4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581400"/>
            <a:ext cx="3581400" cy="6415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জিমনাস্টিকস</a:t>
            </a:r>
            <a:r>
              <a:rPr lang="en-US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GB" sz="4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7772400" y="5867400"/>
            <a:ext cx="1066800" cy="3810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339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1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3429000"/>
            <a:ext cx="3336469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69" y="3429000"/>
            <a:ext cx="2770416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485" y="3429000"/>
            <a:ext cx="3167744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485" y="685801"/>
            <a:ext cx="3167744" cy="2743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75" y="228600"/>
            <a:ext cx="3376110" cy="51383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আরো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দেখ</a:t>
            </a:r>
            <a:endParaRPr lang="en-US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7405" y="685801"/>
            <a:ext cx="307708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403" y="685800"/>
            <a:ext cx="3029807" cy="2743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295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8337" y="277504"/>
            <a:ext cx="7990763" cy="5397690"/>
          </a:xfrm>
          <a:custGeom>
            <a:avLst/>
            <a:gdLst>
              <a:gd name="connsiteX0" fmla="*/ 122830 w 7233313"/>
              <a:gd name="connsiteY0" fmla="*/ 218364 h 5322627"/>
              <a:gd name="connsiteX1" fmla="*/ 218364 w 7233313"/>
              <a:gd name="connsiteY1" fmla="*/ 259307 h 5322627"/>
              <a:gd name="connsiteX2" fmla="*/ 259307 w 7233313"/>
              <a:gd name="connsiteY2" fmla="*/ 286603 h 5322627"/>
              <a:gd name="connsiteX3" fmla="*/ 286603 w 7233313"/>
              <a:gd name="connsiteY3" fmla="*/ 327546 h 5322627"/>
              <a:gd name="connsiteX4" fmla="*/ 354842 w 7233313"/>
              <a:gd name="connsiteY4" fmla="*/ 341194 h 5322627"/>
              <a:gd name="connsiteX5" fmla="*/ 395785 w 7233313"/>
              <a:gd name="connsiteY5" fmla="*/ 368489 h 5322627"/>
              <a:gd name="connsiteX6" fmla="*/ 450376 w 7233313"/>
              <a:gd name="connsiteY6" fmla="*/ 354841 h 5322627"/>
              <a:gd name="connsiteX7" fmla="*/ 464024 w 7233313"/>
              <a:gd name="connsiteY7" fmla="*/ 313898 h 5322627"/>
              <a:gd name="connsiteX8" fmla="*/ 477671 w 7233313"/>
              <a:gd name="connsiteY8" fmla="*/ 245659 h 5322627"/>
              <a:gd name="connsiteX9" fmla="*/ 491319 w 7233313"/>
              <a:gd name="connsiteY9" fmla="*/ 204716 h 5322627"/>
              <a:gd name="connsiteX10" fmla="*/ 682388 w 7233313"/>
              <a:gd name="connsiteY10" fmla="*/ 218364 h 5322627"/>
              <a:gd name="connsiteX11" fmla="*/ 723331 w 7233313"/>
              <a:gd name="connsiteY11" fmla="*/ 232012 h 5322627"/>
              <a:gd name="connsiteX12" fmla="*/ 791570 w 7233313"/>
              <a:gd name="connsiteY12" fmla="*/ 218364 h 5322627"/>
              <a:gd name="connsiteX13" fmla="*/ 873457 w 7233313"/>
              <a:gd name="connsiteY13" fmla="*/ 150125 h 5322627"/>
              <a:gd name="connsiteX14" fmla="*/ 955343 w 7233313"/>
              <a:gd name="connsiteY14" fmla="*/ 163773 h 5322627"/>
              <a:gd name="connsiteX15" fmla="*/ 996286 w 7233313"/>
              <a:gd name="connsiteY15" fmla="*/ 191068 h 5322627"/>
              <a:gd name="connsiteX16" fmla="*/ 1037230 w 7233313"/>
              <a:gd name="connsiteY16" fmla="*/ 232012 h 5322627"/>
              <a:gd name="connsiteX17" fmla="*/ 1078173 w 7233313"/>
              <a:gd name="connsiteY17" fmla="*/ 245659 h 5322627"/>
              <a:gd name="connsiteX18" fmla="*/ 1173707 w 7233313"/>
              <a:gd name="connsiteY18" fmla="*/ 286603 h 5322627"/>
              <a:gd name="connsiteX19" fmla="*/ 1228298 w 7233313"/>
              <a:gd name="connsiteY19" fmla="*/ 272955 h 5322627"/>
              <a:gd name="connsiteX20" fmla="*/ 1296537 w 7233313"/>
              <a:gd name="connsiteY20" fmla="*/ 191068 h 5322627"/>
              <a:gd name="connsiteX21" fmla="*/ 1310185 w 7233313"/>
              <a:gd name="connsiteY21" fmla="*/ 136477 h 5322627"/>
              <a:gd name="connsiteX22" fmla="*/ 1433015 w 7233313"/>
              <a:gd name="connsiteY22" fmla="*/ 136477 h 5322627"/>
              <a:gd name="connsiteX23" fmla="*/ 1460310 w 7233313"/>
              <a:gd name="connsiteY23" fmla="*/ 177421 h 5322627"/>
              <a:gd name="connsiteX24" fmla="*/ 1542197 w 7233313"/>
              <a:gd name="connsiteY24" fmla="*/ 245659 h 5322627"/>
              <a:gd name="connsiteX25" fmla="*/ 1815152 w 7233313"/>
              <a:gd name="connsiteY25" fmla="*/ 232012 h 5322627"/>
              <a:gd name="connsiteX26" fmla="*/ 1897039 w 7233313"/>
              <a:gd name="connsiteY26" fmla="*/ 204716 h 5322627"/>
              <a:gd name="connsiteX27" fmla="*/ 2129051 w 7233313"/>
              <a:gd name="connsiteY27" fmla="*/ 218364 h 5322627"/>
              <a:gd name="connsiteX28" fmla="*/ 2238233 w 7233313"/>
              <a:gd name="connsiteY28" fmla="*/ 218364 h 5322627"/>
              <a:gd name="connsiteX29" fmla="*/ 2279176 w 7233313"/>
              <a:gd name="connsiteY29" fmla="*/ 191068 h 5322627"/>
              <a:gd name="connsiteX30" fmla="*/ 2306471 w 7233313"/>
              <a:gd name="connsiteY30" fmla="*/ 150125 h 5322627"/>
              <a:gd name="connsiteX31" fmla="*/ 2347415 w 7233313"/>
              <a:gd name="connsiteY31" fmla="*/ 95534 h 5322627"/>
              <a:gd name="connsiteX32" fmla="*/ 2388358 w 7233313"/>
              <a:gd name="connsiteY32" fmla="*/ 13647 h 5322627"/>
              <a:gd name="connsiteX33" fmla="*/ 2429301 w 7233313"/>
              <a:gd name="connsiteY33" fmla="*/ 0 h 5322627"/>
              <a:gd name="connsiteX34" fmla="*/ 2470245 w 7233313"/>
              <a:gd name="connsiteY34" fmla="*/ 68238 h 5322627"/>
              <a:gd name="connsiteX35" fmla="*/ 2511188 w 7233313"/>
              <a:gd name="connsiteY35" fmla="*/ 150125 h 5322627"/>
              <a:gd name="connsiteX36" fmla="*/ 2524836 w 7233313"/>
              <a:gd name="connsiteY36" fmla="*/ 272955 h 5322627"/>
              <a:gd name="connsiteX37" fmla="*/ 2565779 w 7233313"/>
              <a:gd name="connsiteY37" fmla="*/ 259307 h 5322627"/>
              <a:gd name="connsiteX38" fmla="*/ 2593074 w 7233313"/>
              <a:gd name="connsiteY38" fmla="*/ 204716 h 5322627"/>
              <a:gd name="connsiteX39" fmla="*/ 2688609 w 7233313"/>
              <a:gd name="connsiteY39" fmla="*/ 163773 h 5322627"/>
              <a:gd name="connsiteX40" fmla="*/ 2838734 w 7233313"/>
              <a:gd name="connsiteY40" fmla="*/ 191068 h 5322627"/>
              <a:gd name="connsiteX41" fmla="*/ 2879677 w 7233313"/>
              <a:gd name="connsiteY41" fmla="*/ 272955 h 5322627"/>
              <a:gd name="connsiteX42" fmla="*/ 2906973 w 7233313"/>
              <a:gd name="connsiteY42" fmla="*/ 382137 h 5322627"/>
              <a:gd name="connsiteX43" fmla="*/ 2961564 w 7233313"/>
              <a:gd name="connsiteY43" fmla="*/ 368489 h 5322627"/>
              <a:gd name="connsiteX44" fmla="*/ 3111689 w 7233313"/>
              <a:gd name="connsiteY44" fmla="*/ 272955 h 5322627"/>
              <a:gd name="connsiteX45" fmla="*/ 3152633 w 7233313"/>
              <a:gd name="connsiteY45" fmla="*/ 232012 h 5322627"/>
              <a:gd name="connsiteX46" fmla="*/ 3220871 w 7233313"/>
              <a:gd name="connsiteY46" fmla="*/ 177421 h 5322627"/>
              <a:gd name="connsiteX47" fmla="*/ 3261815 w 7233313"/>
              <a:gd name="connsiteY47" fmla="*/ 136477 h 5322627"/>
              <a:gd name="connsiteX48" fmla="*/ 3302758 w 7233313"/>
              <a:gd name="connsiteY48" fmla="*/ 109182 h 5322627"/>
              <a:gd name="connsiteX49" fmla="*/ 3411940 w 7233313"/>
              <a:gd name="connsiteY49" fmla="*/ 81886 h 5322627"/>
              <a:gd name="connsiteX50" fmla="*/ 3493827 w 7233313"/>
              <a:gd name="connsiteY50" fmla="*/ 95534 h 5322627"/>
              <a:gd name="connsiteX51" fmla="*/ 3534770 w 7233313"/>
              <a:gd name="connsiteY51" fmla="*/ 109182 h 5322627"/>
              <a:gd name="connsiteX52" fmla="*/ 3630304 w 7233313"/>
              <a:gd name="connsiteY52" fmla="*/ 232012 h 5322627"/>
              <a:gd name="connsiteX53" fmla="*/ 3671248 w 7233313"/>
              <a:gd name="connsiteY53" fmla="*/ 245659 h 5322627"/>
              <a:gd name="connsiteX54" fmla="*/ 3753134 w 7233313"/>
              <a:gd name="connsiteY54" fmla="*/ 232012 h 5322627"/>
              <a:gd name="connsiteX55" fmla="*/ 3794077 w 7233313"/>
              <a:gd name="connsiteY55" fmla="*/ 218364 h 5322627"/>
              <a:gd name="connsiteX56" fmla="*/ 3835021 w 7233313"/>
              <a:gd name="connsiteY56" fmla="*/ 232012 h 5322627"/>
              <a:gd name="connsiteX57" fmla="*/ 3889612 w 7233313"/>
              <a:gd name="connsiteY57" fmla="*/ 245659 h 5322627"/>
              <a:gd name="connsiteX58" fmla="*/ 4053385 w 7233313"/>
              <a:gd name="connsiteY58" fmla="*/ 259307 h 5322627"/>
              <a:gd name="connsiteX59" fmla="*/ 4135271 w 7233313"/>
              <a:gd name="connsiteY59" fmla="*/ 245659 h 5322627"/>
              <a:gd name="connsiteX60" fmla="*/ 4162567 w 7233313"/>
              <a:gd name="connsiteY60" fmla="*/ 163773 h 5322627"/>
              <a:gd name="connsiteX61" fmla="*/ 4203510 w 7233313"/>
              <a:gd name="connsiteY61" fmla="*/ 150125 h 5322627"/>
              <a:gd name="connsiteX62" fmla="*/ 4258101 w 7233313"/>
              <a:gd name="connsiteY62" fmla="*/ 163773 h 5322627"/>
              <a:gd name="connsiteX63" fmla="*/ 4339988 w 7233313"/>
              <a:gd name="connsiteY63" fmla="*/ 204716 h 5322627"/>
              <a:gd name="connsiteX64" fmla="*/ 4558352 w 7233313"/>
              <a:gd name="connsiteY64" fmla="*/ 218364 h 5322627"/>
              <a:gd name="connsiteX65" fmla="*/ 4653886 w 7233313"/>
              <a:gd name="connsiteY65" fmla="*/ 245659 h 5322627"/>
              <a:gd name="connsiteX66" fmla="*/ 4776716 w 7233313"/>
              <a:gd name="connsiteY66" fmla="*/ 150125 h 5322627"/>
              <a:gd name="connsiteX67" fmla="*/ 5281683 w 7233313"/>
              <a:gd name="connsiteY67" fmla="*/ 163773 h 5322627"/>
              <a:gd name="connsiteX68" fmla="*/ 5363570 w 7233313"/>
              <a:gd name="connsiteY68" fmla="*/ 150125 h 5322627"/>
              <a:gd name="connsiteX69" fmla="*/ 5404513 w 7233313"/>
              <a:gd name="connsiteY69" fmla="*/ 122830 h 5322627"/>
              <a:gd name="connsiteX70" fmla="*/ 5486400 w 7233313"/>
              <a:gd name="connsiteY70" fmla="*/ 136477 h 5322627"/>
              <a:gd name="connsiteX71" fmla="*/ 5527343 w 7233313"/>
              <a:gd name="connsiteY71" fmla="*/ 122830 h 5322627"/>
              <a:gd name="connsiteX72" fmla="*/ 5581934 w 7233313"/>
              <a:gd name="connsiteY72" fmla="*/ 136477 h 5322627"/>
              <a:gd name="connsiteX73" fmla="*/ 5677468 w 7233313"/>
              <a:gd name="connsiteY73" fmla="*/ 163773 h 5322627"/>
              <a:gd name="connsiteX74" fmla="*/ 5854889 w 7233313"/>
              <a:gd name="connsiteY74" fmla="*/ 150125 h 5322627"/>
              <a:gd name="connsiteX75" fmla="*/ 5895833 w 7233313"/>
              <a:gd name="connsiteY75" fmla="*/ 122830 h 5322627"/>
              <a:gd name="connsiteX76" fmla="*/ 5936776 w 7233313"/>
              <a:gd name="connsiteY76" fmla="*/ 109182 h 5322627"/>
              <a:gd name="connsiteX77" fmla="*/ 6032310 w 7233313"/>
              <a:gd name="connsiteY77" fmla="*/ 163773 h 5322627"/>
              <a:gd name="connsiteX78" fmla="*/ 6073254 w 7233313"/>
              <a:gd name="connsiteY78" fmla="*/ 177421 h 5322627"/>
              <a:gd name="connsiteX79" fmla="*/ 6182436 w 7233313"/>
              <a:gd name="connsiteY79" fmla="*/ 191068 h 5322627"/>
              <a:gd name="connsiteX80" fmla="*/ 6196083 w 7233313"/>
              <a:gd name="connsiteY80" fmla="*/ 232012 h 5322627"/>
              <a:gd name="connsiteX81" fmla="*/ 6209731 w 7233313"/>
              <a:gd name="connsiteY81" fmla="*/ 286603 h 5322627"/>
              <a:gd name="connsiteX82" fmla="*/ 6250674 w 7233313"/>
              <a:gd name="connsiteY82" fmla="*/ 272955 h 5322627"/>
              <a:gd name="connsiteX83" fmla="*/ 6305265 w 7233313"/>
              <a:gd name="connsiteY83" fmla="*/ 259307 h 5322627"/>
              <a:gd name="connsiteX84" fmla="*/ 6387152 w 7233313"/>
              <a:gd name="connsiteY84" fmla="*/ 204716 h 5322627"/>
              <a:gd name="connsiteX85" fmla="*/ 6496334 w 7233313"/>
              <a:gd name="connsiteY85" fmla="*/ 177421 h 5322627"/>
              <a:gd name="connsiteX86" fmla="*/ 6564573 w 7233313"/>
              <a:gd name="connsiteY86" fmla="*/ 191068 h 5322627"/>
              <a:gd name="connsiteX87" fmla="*/ 6632812 w 7233313"/>
              <a:gd name="connsiteY87" fmla="*/ 204716 h 5322627"/>
              <a:gd name="connsiteX88" fmla="*/ 6701051 w 7233313"/>
              <a:gd name="connsiteY88" fmla="*/ 272955 h 5322627"/>
              <a:gd name="connsiteX89" fmla="*/ 6741994 w 7233313"/>
              <a:gd name="connsiteY89" fmla="*/ 300250 h 5322627"/>
              <a:gd name="connsiteX90" fmla="*/ 6782937 w 7233313"/>
              <a:gd name="connsiteY90" fmla="*/ 272955 h 5322627"/>
              <a:gd name="connsiteX91" fmla="*/ 6851176 w 7233313"/>
              <a:gd name="connsiteY91" fmla="*/ 191068 h 5322627"/>
              <a:gd name="connsiteX92" fmla="*/ 6892119 w 7233313"/>
              <a:gd name="connsiteY92" fmla="*/ 177421 h 5322627"/>
              <a:gd name="connsiteX93" fmla="*/ 6946710 w 7233313"/>
              <a:gd name="connsiteY93" fmla="*/ 191068 h 5322627"/>
              <a:gd name="connsiteX94" fmla="*/ 6987654 w 7233313"/>
              <a:gd name="connsiteY94" fmla="*/ 232012 h 5322627"/>
              <a:gd name="connsiteX95" fmla="*/ 7069540 w 7233313"/>
              <a:gd name="connsiteY95" fmla="*/ 272955 h 5322627"/>
              <a:gd name="connsiteX96" fmla="*/ 7206018 w 7233313"/>
              <a:gd name="connsiteY96" fmla="*/ 259307 h 5322627"/>
              <a:gd name="connsiteX97" fmla="*/ 7124131 w 7233313"/>
              <a:gd name="connsiteY97" fmla="*/ 177421 h 5322627"/>
              <a:gd name="connsiteX98" fmla="*/ 7069540 w 7233313"/>
              <a:gd name="connsiteY98" fmla="*/ 191068 h 5322627"/>
              <a:gd name="connsiteX99" fmla="*/ 6987654 w 7233313"/>
              <a:gd name="connsiteY99" fmla="*/ 245659 h 5322627"/>
              <a:gd name="connsiteX100" fmla="*/ 6960358 w 7233313"/>
              <a:gd name="connsiteY100" fmla="*/ 300250 h 5322627"/>
              <a:gd name="connsiteX101" fmla="*/ 7028597 w 7233313"/>
              <a:gd name="connsiteY101" fmla="*/ 518615 h 5322627"/>
              <a:gd name="connsiteX102" fmla="*/ 7055892 w 7233313"/>
              <a:gd name="connsiteY102" fmla="*/ 559558 h 5322627"/>
              <a:gd name="connsiteX103" fmla="*/ 7096836 w 7233313"/>
              <a:gd name="connsiteY103" fmla="*/ 573206 h 5322627"/>
              <a:gd name="connsiteX104" fmla="*/ 7151427 w 7233313"/>
              <a:gd name="connsiteY104" fmla="*/ 600501 h 5322627"/>
              <a:gd name="connsiteX105" fmla="*/ 7110483 w 7233313"/>
              <a:gd name="connsiteY105" fmla="*/ 641444 h 5322627"/>
              <a:gd name="connsiteX106" fmla="*/ 7083188 w 7233313"/>
              <a:gd name="connsiteY106" fmla="*/ 682388 h 5322627"/>
              <a:gd name="connsiteX107" fmla="*/ 7028597 w 7233313"/>
              <a:gd name="connsiteY107" fmla="*/ 709683 h 5322627"/>
              <a:gd name="connsiteX108" fmla="*/ 7042245 w 7233313"/>
              <a:gd name="connsiteY108" fmla="*/ 750627 h 5322627"/>
              <a:gd name="connsiteX109" fmla="*/ 7124131 w 7233313"/>
              <a:gd name="connsiteY109" fmla="*/ 791570 h 5322627"/>
              <a:gd name="connsiteX110" fmla="*/ 7055892 w 7233313"/>
              <a:gd name="connsiteY110" fmla="*/ 955343 h 5322627"/>
              <a:gd name="connsiteX111" fmla="*/ 7014949 w 7233313"/>
              <a:gd name="connsiteY111" fmla="*/ 1037230 h 5322627"/>
              <a:gd name="connsiteX112" fmla="*/ 7055892 w 7233313"/>
              <a:gd name="connsiteY112" fmla="*/ 1064525 h 5322627"/>
              <a:gd name="connsiteX113" fmla="*/ 7069540 w 7233313"/>
              <a:gd name="connsiteY113" fmla="*/ 1228298 h 5322627"/>
              <a:gd name="connsiteX114" fmla="*/ 7110483 w 7233313"/>
              <a:gd name="connsiteY114" fmla="*/ 1446662 h 5322627"/>
              <a:gd name="connsiteX115" fmla="*/ 7151427 w 7233313"/>
              <a:gd name="connsiteY115" fmla="*/ 1473958 h 5322627"/>
              <a:gd name="connsiteX116" fmla="*/ 7192370 w 7233313"/>
              <a:gd name="connsiteY116" fmla="*/ 1487606 h 5322627"/>
              <a:gd name="connsiteX117" fmla="*/ 7083188 w 7233313"/>
              <a:gd name="connsiteY117" fmla="*/ 1501253 h 5322627"/>
              <a:gd name="connsiteX118" fmla="*/ 7055892 w 7233313"/>
              <a:gd name="connsiteY118" fmla="*/ 1555844 h 5322627"/>
              <a:gd name="connsiteX119" fmla="*/ 7028597 w 7233313"/>
              <a:gd name="connsiteY119" fmla="*/ 1637731 h 5322627"/>
              <a:gd name="connsiteX120" fmla="*/ 7069540 w 7233313"/>
              <a:gd name="connsiteY120" fmla="*/ 1842447 h 5322627"/>
              <a:gd name="connsiteX121" fmla="*/ 7110483 w 7233313"/>
              <a:gd name="connsiteY121" fmla="*/ 1869743 h 5322627"/>
              <a:gd name="connsiteX122" fmla="*/ 7069540 w 7233313"/>
              <a:gd name="connsiteY122" fmla="*/ 1897038 h 5322627"/>
              <a:gd name="connsiteX123" fmla="*/ 7055892 w 7233313"/>
              <a:gd name="connsiteY123" fmla="*/ 1951630 h 5322627"/>
              <a:gd name="connsiteX124" fmla="*/ 7042245 w 7233313"/>
              <a:gd name="connsiteY124" fmla="*/ 2047164 h 5322627"/>
              <a:gd name="connsiteX125" fmla="*/ 7069540 w 7233313"/>
              <a:gd name="connsiteY125" fmla="*/ 2361062 h 5322627"/>
              <a:gd name="connsiteX126" fmla="*/ 7083188 w 7233313"/>
              <a:gd name="connsiteY126" fmla="*/ 2415653 h 5322627"/>
              <a:gd name="connsiteX127" fmla="*/ 7165074 w 7233313"/>
              <a:gd name="connsiteY127" fmla="*/ 2442949 h 5322627"/>
              <a:gd name="connsiteX128" fmla="*/ 7069540 w 7233313"/>
              <a:gd name="connsiteY128" fmla="*/ 2483892 h 5322627"/>
              <a:gd name="connsiteX129" fmla="*/ 7042245 w 7233313"/>
              <a:gd name="connsiteY129" fmla="*/ 2524836 h 5322627"/>
              <a:gd name="connsiteX130" fmla="*/ 7055892 w 7233313"/>
              <a:gd name="connsiteY130" fmla="*/ 2674961 h 5322627"/>
              <a:gd name="connsiteX131" fmla="*/ 7055892 w 7233313"/>
              <a:gd name="connsiteY131" fmla="*/ 2866030 h 5322627"/>
              <a:gd name="connsiteX132" fmla="*/ 7014949 w 7233313"/>
              <a:gd name="connsiteY132" fmla="*/ 2879677 h 5322627"/>
              <a:gd name="connsiteX133" fmla="*/ 6987654 w 7233313"/>
              <a:gd name="connsiteY133" fmla="*/ 2961564 h 5322627"/>
              <a:gd name="connsiteX134" fmla="*/ 6974006 w 7233313"/>
              <a:gd name="connsiteY134" fmla="*/ 3002507 h 5322627"/>
              <a:gd name="connsiteX135" fmla="*/ 6987654 w 7233313"/>
              <a:gd name="connsiteY135" fmla="*/ 3207224 h 5322627"/>
              <a:gd name="connsiteX136" fmla="*/ 7137779 w 7233313"/>
              <a:gd name="connsiteY136" fmla="*/ 3289110 h 5322627"/>
              <a:gd name="connsiteX137" fmla="*/ 7192370 w 7233313"/>
              <a:gd name="connsiteY137" fmla="*/ 3302758 h 5322627"/>
              <a:gd name="connsiteX138" fmla="*/ 7233313 w 7233313"/>
              <a:gd name="connsiteY138" fmla="*/ 3316406 h 5322627"/>
              <a:gd name="connsiteX139" fmla="*/ 7137779 w 7233313"/>
              <a:gd name="connsiteY139" fmla="*/ 3411940 h 5322627"/>
              <a:gd name="connsiteX140" fmla="*/ 7096836 w 7233313"/>
              <a:gd name="connsiteY140" fmla="*/ 3439236 h 5322627"/>
              <a:gd name="connsiteX141" fmla="*/ 7042245 w 7233313"/>
              <a:gd name="connsiteY141" fmla="*/ 3534770 h 5322627"/>
              <a:gd name="connsiteX142" fmla="*/ 7014949 w 7233313"/>
              <a:gd name="connsiteY142" fmla="*/ 3603009 h 5322627"/>
              <a:gd name="connsiteX143" fmla="*/ 6946710 w 7233313"/>
              <a:gd name="connsiteY143" fmla="*/ 3684895 h 5322627"/>
              <a:gd name="connsiteX144" fmla="*/ 6933063 w 7233313"/>
              <a:gd name="connsiteY144" fmla="*/ 3725838 h 5322627"/>
              <a:gd name="connsiteX145" fmla="*/ 7014949 w 7233313"/>
              <a:gd name="connsiteY145" fmla="*/ 3821373 h 5322627"/>
              <a:gd name="connsiteX146" fmla="*/ 7137779 w 7233313"/>
              <a:gd name="connsiteY146" fmla="*/ 3835021 h 5322627"/>
              <a:gd name="connsiteX147" fmla="*/ 7124131 w 7233313"/>
              <a:gd name="connsiteY147" fmla="*/ 3875964 h 5322627"/>
              <a:gd name="connsiteX148" fmla="*/ 7110483 w 7233313"/>
              <a:gd name="connsiteY148" fmla="*/ 3957850 h 5322627"/>
              <a:gd name="connsiteX149" fmla="*/ 7083188 w 7233313"/>
              <a:gd name="connsiteY149" fmla="*/ 4012441 h 5322627"/>
              <a:gd name="connsiteX150" fmla="*/ 7055892 w 7233313"/>
              <a:gd name="connsiteY150" fmla="*/ 4162567 h 5322627"/>
              <a:gd name="connsiteX151" fmla="*/ 7069540 w 7233313"/>
              <a:gd name="connsiteY151" fmla="*/ 4490113 h 5322627"/>
              <a:gd name="connsiteX152" fmla="*/ 7083188 w 7233313"/>
              <a:gd name="connsiteY152" fmla="*/ 4572000 h 5322627"/>
              <a:gd name="connsiteX153" fmla="*/ 7178722 w 7233313"/>
              <a:gd name="connsiteY153" fmla="*/ 4612943 h 5322627"/>
              <a:gd name="connsiteX154" fmla="*/ 7137779 w 7233313"/>
              <a:gd name="connsiteY154" fmla="*/ 4640238 h 5322627"/>
              <a:gd name="connsiteX155" fmla="*/ 7069540 w 7233313"/>
              <a:gd name="connsiteY155" fmla="*/ 4667534 h 5322627"/>
              <a:gd name="connsiteX156" fmla="*/ 7042245 w 7233313"/>
              <a:gd name="connsiteY156" fmla="*/ 4776716 h 5322627"/>
              <a:gd name="connsiteX157" fmla="*/ 7055892 w 7233313"/>
              <a:gd name="connsiteY157" fmla="*/ 4940489 h 5322627"/>
              <a:gd name="connsiteX158" fmla="*/ 7110483 w 7233313"/>
              <a:gd name="connsiteY158" fmla="*/ 5063319 h 5322627"/>
              <a:gd name="connsiteX159" fmla="*/ 7124131 w 7233313"/>
              <a:gd name="connsiteY159" fmla="*/ 5104262 h 5322627"/>
              <a:gd name="connsiteX160" fmla="*/ 7110483 w 7233313"/>
              <a:gd name="connsiteY160" fmla="*/ 4981433 h 5322627"/>
              <a:gd name="connsiteX161" fmla="*/ 7028597 w 7233313"/>
              <a:gd name="connsiteY161" fmla="*/ 4954137 h 5322627"/>
              <a:gd name="connsiteX162" fmla="*/ 6987654 w 7233313"/>
              <a:gd name="connsiteY162" fmla="*/ 4940489 h 5322627"/>
              <a:gd name="connsiteX163" fmla="*/ 6933063 w 7233313"/>
              <a:gd name="connsiteY163" fmla="*/ 4954137 h 5322627"/>
              <a:gd name="connsiteX164" fmla="*/ 6905767 w 7233313"/>
              <a:gd name="connsiteY164" fmla="*/ 4995080 h 5322627"/>
              <a:gd name="connsiteX165" fmla="*/ 6864824 w 7233313"/>
              <a:gd name="connsiteY165" fmla="*/ 5076967 h 5322627"/>
              <a:gd name="connsiteX166" fmla="*/ 6823880 w 7233313"/>
              <a:gd name="connsiteY166" fmla="*/ 5090615 h 5322627"/>
              <a:gd name="connsiteX167" fmla="*/ 6782937 w 7233313"/>
              <a:gd name="connsiteY167" fmla="*/ 5117910 h 5322627"/>
              <a:gd name="connsiteX168" fmla="*/ 6673755 w 7233313"/>
              <a:gd name="connsiteY168" fmla="*/ 5104262 h 5322627"/>
              <a:gd name="connsiteX169" fmla="*/ 6632812 w 7233313"/>
              <a:gd name="connsiteY169" fmla="*/ 5090615 h 5322627"/>
              <a:gd name="connsiteX170" fmla="*/ 6496334 w 7233313"/>
              <a:gd name="connsiteY170" fmla="*/ 5076967 h 5322627"/>
              <a:gd name="connsiteX171" fmla="*/ 6387152 w 7233313"/>
              <a:gd name="connsiteY171" fmla="*/ 5049671 h 5322627"/>
              <a:gd name="connsiteX172" fmla="*/ 6305265 w 7233313"/>
              <a:gd name="connsiteY172" fmla="*/ 5022376 h 5322627"/>
              <a:gd name="connsiteX173" fmla="*/ 6223379 w 7233313"/>
              <a:gd name="connsiteY173" fmla="*/ 5036024 h 5322627"/>
              <a:gd name="connsiteX174" fmla="*/ 6196083 w 7233313"/>
              <a:gd name="connsiteY174" fmla="*/ 5076967 h 5322627"/>
              <a:gd name="connsiteX175" fmla="*/ 6155140 w 7233313"/>
              <a:gd name="connsiteY175" fmla="*/ 5104262 h 5322627"/>
              <a:gd name="connsiteX176" fmla="*/ 6114197 w 7233313"/>
              <a:gd name="connsiteY176" fmla="*/ 5199797 h 5322627"/>
              <a:gd name="connsiteX177" fmla="*/ 6032310 w 7233313"/>
              <a:gd name="connsiteY177" fmla="*/ 5186149 h 5322627"/>
              <a:gd name="connsiteX178" fmla="*/ 5991367 w 7233313"/>
              <a:gd name="connsiteY178" fmla="*/ 5145206 h 5322627"/>
              <a:gd name="connsiteX179" fmla="*/ 5950424 w 7233313"/>
              <a:gd name="connsiteY179" fmla="*/ 5117910 h 5322627"/>
              <a:gd name="connsiteX180" fmla="*/ 5841242 w 7233313"/>
              <a:gd name="connsiteY180" fmla="*/ 5022376 h 5322627"/>
              <a:gd name="connsiteX181" fmla="*/ 5650173 w 7233313"/>
              <a:gd name="connsiteY181" fmla="*/ 5036024 h 5322627"/>
              <a:gd name="connsiteX182" fmla="*/ 5609230 w 7233313"/>
              <a:gd name="connsiteY182" fmla="*/ 5049671 h 5322627"/>
              <a:gd name="connsiteX183" fmla="*/ 5527343 w 7233313"/>
              <a:gd name="connsiteY183" fmla="*/ 5104262 h 5322627"/>
              <a:gd name="connsiteX184" fmla="*/ 5363570 w 7233313"/>
              <a:gd name="connsiteY184" fmla="*/ 5131558 h 5322627"/>
              <a:gd name="connsiteX185" fmla="*/ 5322627 w 7233313"/>
              <a:gd name="connsiteY185" fmla="*/ 5063319 h 5322627"/>
              <a:gd name="connsiteX186" fmla="*/ 5227092 w 7233313"/>
              <a:gd name="connsiteY186" fmla="*/ 5008728 h 5322627"/>
              <a:gd name="connsiteX187" fmla="*/ 5186149 w 7233313"/>
              <a:gd name="connsiteY187" fmla="*/ 4981433 h 5322627"/>
              <a:gd name="connsiteX188" fmla="*/ 5076967 w 7233313"/>
              <a:gd name="connsiteY188" fmla="*/ 4995080 h 5322627"/>
              <a:gd name="connsiteX189" fmla="*/ 5022376 w 7233313"/>
              <a:gd name="connsiteY189" fmla="*/ 5090615 h 5322627"/>
              <a:gd name="connsiteX190" fmla="*/ 4981433 w 7233313"/>
              <a:gd name="connsiteY190" fmla="*/ 5131558 h 5322627"/>
              <a:gd name="connsiteX191" fmla="*/ 4899546 w 7233313"/>
              <a:gd name="connsiteY191" fmla="*/ 5158853 h 5322627"/>
              <a:gd name="connsiteX192" fmla="*/ 4790364 w 7233313"/>
              <a:gd name="connsiteY192" fmla="*/ 5186149 h 5322627"/>
              <a:gd name="connsiteX193" fmla="*/ 4722125 w 7233313"/>
              <a:gd name="connsiteY193" fmla="*/ 5131558 h 5322627"/>
              <a:gd name="connsiteX194" fmla="*/ 4626591 w 7233313"/>
              <a:gd name="connsiteY194" fmla="*/ 5090615 h 5322627"/>
              <a:gd name="connsiteX195" fmla="*/ 4230806 w 7233313"/>
              <a:gd name="connsiteY195" fmla="*/ 5049671 h 5322627"/>
              <a:gd name="connsiteX196" fmla="*/ 4162567 w 7233313"/>
              <a:gd name="connsiteY196" fmla="*/ 5063319 h 5322627"/>
              <a:gd name="connsiteX197" fmla="*/ 4107976 w 7233313"/>
              <a:gd name="connsiteY197" fmla="*/ 5117910 h 5322627"/>
              <a:gd name="connsiteX198" fmla="*/ 4067033 w 7233313"/>
              <a:gd name="connsiteY198" fmla="*/ 5145206 h 5322627"/>
              <a:gd name="connsiteX199" fmla="*/ 3998794 w 7233313"/>
              <a:gd name="connsiteY199" fmla="*/ 5199797 h 5322627"/>
              <a:gd name="connsiteX200" fmla="*/ 3957851 w 7233313"/>
              <a:gd name="connsiteY200" fmla="*/ 5186149 h 5322627"/>
              <a:gd name="connsiteX201" fmla="*/ 3875964 w 7233313"/>
              <a:gd name="connsiteY201" fmla="*/ 5117910 h 5322627"/>
              <a:gd name="connsiteX202" fmla="*/ 3835021 w 7233313"/>
              <a:gd name="connsiteY202" fmla="*/ 5104262 h 5322627"/>
              <a:gd name="connsiteX203" fmla="*/ 3807725 w 7233313"/>
              <a:gd name="connsiteY203" fmla="*/ 5063319 h 5322627"/>
              <a:gd name="connsiteX204" fmla="*/ 3725839 w 7233313"/>
              <a:gd name="connsiteY204" fmla="*/ 5036024 h 5322627"/>
              <a:gd name="connsiteX205" fmla="*/ 3575713 w 7233313"/>
              <a:gd name="connsiteY205" fmla="*/ 5076967 h 5322627"/>
              <a:gd name="connsiteX206" fmla="*/ 3534770 w 7233313"/>
              <a:gd name="connsiteY206" fmla="*/ 5090615 h 5322627"/>
              <a:gd name="connsiteX207" fmla="*/ 3480179 w 7233313"/>
              <a:gd name="connsiteY207" fmla="*/ 5076967 h 5322627"/>
              <a:gd name="connsiteX208" fmla="*/ 3398292 w 7233313"/>
              <a:gd name="connsiteY208" fmla="*/ 5049671 h 5322627"/>
              <a:gd name="connsiteX209" fmla="*/ 3275463 w 7233313"/>
              <a:gd name="connsiteY209" fmla="*/ 5063319 h 5322627"/>
              <a:gd name="connsiteX210" fmla="*/ 3234519 w 7233313"/>
              <a:gd name="connsiteY210" fmla="*/ 5090615 h 5322627"/>
              <a:gd name="connsiteX211" fmla="*/ 3138985 w 7233313"/>
              <a:gd name="connsiteY211" fmla="*/ 5172501 h 5322627"/>
              <a:gd name="connsiteX212" fmla="*/ 3057098 w 7233313"/>
              <a:gd name="connsiteY212" fmla="*/ 5090615 h 5322627"/>
              <a:gd name="connsiteX213" fmla="*/ 2988860 w 7233313"/>
              <a:gd name="connsiteY213" fmla="*/ 4954137 h 5322627"/>
              <a:gd name="connsiteX214" fmla="*/ 2934268 w 7233313"/>
              <a:gd name="connsiteY214" fmla="*/ 4926841 h 5322627"/>
              <a:gd name="connsiteX215" fmla="*/ 2893325 w 7233313"/>
              <a:gd name="connsiteY215" fmla="*/ 4899546 h 5322627"/>
              <a:gd name="connsiteX216" fmla="*/ 2852382 w 7233313"/>
              <a:gd name="connsiteY216" fmla="*/ 4885898 h 5322627"/>
              <a:gd name="connsiteX217" fmla="*/ 2797791 w 7233313"/>
              <a:gd name="connsiteY217" fmla="*/ 4954137 h 5322627"/>
              <a:gd name="connsiteX218" fmla="*/ 2756848 w 7233313"/>
              <a:gd name="connsiteY218" fmla="*/ 5008728 h 5322627"/>
              <a:gd name="connsiteX219" fmla="*/ 2661313 w 7233313"/>
              <a:gd name="connsiteY219" fmla="*/ 5145206 h 5322627"/>
              <a:gd name="connsiteX220" fmla="*/ 2593074 w 7233313"/>
              <a:gd name="connsiteY220" fmla="*/ 5227092 h 5322627"/>
              <a:gd name="connsiteX221" fmla="*/ 2552131 w 7233313"/>
              <a:gd name="connsiteY221" fmla="*/ 5240740 h 5322627"/>
              <a:gd name="connsiteX222" fmla="*/ 2511188 w 7233313"/>
              <a:gd name="connsiteY222" fmla="*/ 5281683 h 5322627"/>
              <a:gd name="connsiteX223" fmla="*/ 2415654 w 7233313"/>
              <a:gd name="connsiteY223" fmla="*/ 5322627 h 5322627"/>
              <a:gd name="connsiteX224" fmla="*/ 2333767 w 7233313"/>
              <a:gd name="connsiteY224" fmla="*/ 5240740 h 5322627"/>
              <a:gd name="connsiteX225" fmla="*/ 2251880 w 7233313"/>
              <a:gd name="connsiteY225" fmla="*/ 5172501 h 5322627"/>
              <a:gd name="connsiteX226" fmla="*/ 2238233 w 7233313"/>
              <a:gd name="connsiteY226" fmla="*/ 5131558 h 5322627"/>
              <a:gd name="connsiteX227" fmla="*/ 2224585 w 7233313"/>
              <a:gd name="connsiteY227" fmla="*/ 5063319 h 5322627"/>
              <a:gd name="connsiteX228" fmla="*/ 2169994 w 7233313"/>
              <a:gd name="connsiteY228" fmla="*/ 5049671 h 5322627"/>
              <a:gd name="connsiteX229" fmla="*/ 2101755 w 7233313"/>
              <a:gd name="connsiteY229" fmla="*/ 5022376 h 5322627"/>
              <a:gd name="connsiteX230" fmla="*/ 1910686 w 7233313"/>
              <a:gd name="connsiteY230" fmla="*/ 5036024 h 5322627"/>
              <a:gd name="connsiteX231" fmla="*/ 1828800 w 7233313"/>
              <a:gd name="connsiteY231" fmla="*/ 5063319 h 5322627"/>
              <a:gd name="connsiteX232" fmla="*/ 1733265 w 7233313"/>
              <a:gd name="connsiteY232" fmla="*/ 5131558 h 5322627"/>
              <a:gd name="connsiteX233" fmla="*/ 1637731 w 7233313"/>
              <a:gd name="connsiteY233" fmla="*/ 5104262 h 5322627"/>
              <a:gd name="connsiteX234" fmla="*/ 1460310 w 7233313"/>
              <a:gd name="connsiteY234" fmla="*/ 5076967 h 5322627"/>
              <a:gd name="connsiteX235" fmla="*/ 1378424 w 7233313"/>
              <a:gd name="connsiteY235" fmla="*/ 5036024 h 5322627"/>
              <a:gd name="connsiteX236" fmla="*/ 1337480 w 7233313"/>
              <a:gd name="connsiteY236" fmla="*/ 5022376 h 5322627"/>
              <a:gd name="connsiteX237" fmla="*/ 1282889 w 7233313"/>
              <a:gd name="connsiteY237" fmla="*/ 5036024 h 5322627"/>
              <a:gd name="connsiteX238" fmla="*/ 1214651 w 7233313"/>
              <a:gd name="connsiteY238" fmla="*/ 5117910 h 5322627"/>
              <a:gd name="connsiteX239" fmla="*/ 1091821 w 7233313"/>
              <a:gd name="connsiteY239" fmla="*/ 5145206 h 5322627"/>
              <a:gd name="connsiteX240" fmla="*/ 1009934 w 7233313"/>
              <a:gd name="connsiteY240" fmla="*/ 5186149 h 5322627"/>
              <a:gd name="connsiteX241" fmla="*/ 914400 w 7233313"/>
              <a:gd name="connsiteY241" fmla="*/ 5131558 h 5322627"/>
              <a:gd name="connsiteX242" fmla="*/ 805218 w 7233313"/>
              <a:gd name="connsiteY242" fmla="*/ 5104262 h 5322627"/>
              <a:gd name="connsiteX243" fmla="*/ 764274 w 7233313"/>
              <a:gd name="connsiteY243" fmla="*/ 5090615 h 5322627"/>
              <a:gd name="connsiteX244" fmla="*/ 682388 w 7233313"/>
              <a:gd name="connsiteY244" fmla="*/ 5049671 h 5322627"/>
              <a:gd name="connsiteX245" fmla="*/ 586854 w 7233313"/>
              <a:gd name="connsiteY245" fmla="*/ 5076967 h 5322627"/>
              <a:gd name="connsiteX246" fmla="*/ 545910 w 7233313"/>
              <a:gd name="connsiteY246" fmla="*/ 5104262 h 5322627"/>
              <a:gd name="connsiteX247" fmla="*/ 464024 w 7233313"/>
              <a:gd name="connsiteY247" fmla="*/ 5131558 h 5322627"/>
              <a:gd name="connsiteX248" fmla="*/ 368489 w 7233313"/>
              <a:gd name="connsiteY248" fmla="*/ 5104262 h 5322627"/>
              <a:gd name="connsiteX249" fmla="*/ 300251 w 7233313"/>
              <a:gd name="connsiteY249" fmla="*/ 5076967 h 5322627"/>
              <a:gd name="connsiteX250" fmla="*/ 245660 w 7233313"/>
              <a:gd name="connsiteY250" fmla="*/ 5036024 h 5322627"/>
              <a:gd name="connsiteX251" fmla="*/ 218364 w 7233313"/>
              <a:gd name="connsiteY251" fmla="*/ 4995080 h 5322627"/>
              <a:gd name="connsiteX252" fmla="*/ 191068 w 7233313"/>
              <a:gd name="connsiteY252" fmla="*/ 4940489 h 5322627"/>
              <a:gd name="connsiteX253" fmla="*/ 136477 w 7233313"/>
              <a:gd name="connsiteY253" fmla="*/ 4926841 h 5322627"/>
              <a:gd name="connsiteX254" fmla="*/ 27295 w 7233313"/>
              <a:gd name="connsiteY254" fmla="*/ 4954137 h 5322627"/>
              <a:gd name="connsiteX255" fmla="*/ 13648 w 7233313"/>
              <a:gd name="connsiteY255" fmla="*/ 4995080 h 5322627"/>
              <a:gd name="connsiteX256" fmla="*/ 27295 w 7233313"/>
              <a:gd name="connsiteY256" fmla="*/ 5131558 h 5322627"/>
              <a:gd name="connsiteX257" fmla="*/ 81886 w 7233313"/>
              <a:gd name="connsiteY257" fmla="*/ 5090615 h 5322627"/>
              <a:gd name="connsiteX258" fmla="*/ 95534 w 7233313"/>
              <a:gd name="connsiteY258" fmla="*/ 5049671 h 5322627"/>
              <a:gd name="connsiteX259" fmla="*/ 122830 w 7233313"/>
              <a:gd name="connsiteY259" fmla="*/ 5008728 h 5322627"/>
              <a:gd name="connsiteX260" fmla="*/ 122830 w 7233313"/>
              <a:gd name="connsiteY260" fmla="*/ 4790364 h 5322627"/>
              <a:gd name="connsiteX261" fmla="*/ 95534 w 7233313"/>
              <a:gd name="connsiteY261" fmla="*/ 4572000 h 5322627"/>
              <a:gd name="connsiteX262" fmla="*/ 54591 w 7233313"/>
              <a:gd name="connsiteY262" fmla="*/ 4544704 h 5322627"/>
              <a:gd name="connsiteX263" fmla="*/ 27295 w 7233313"/>
              <a:gd name="connsiteY263" fmla="*/ 4490113 h 5322627"/>
              <a:gd name="connsiteX264" fmla="*/ 0 w 7233313"/>
              <a:gd name="connsiteY264" fmla="*/ 4380931 h 5322627"/>
              <a:gd name="connsiteX265" fmla="*/ 40943 w 7233313"/>
              <a:gd name="connsiteY265" fmla="*/ 4203510 h 5322627"/>
              <a:gd name="connsiteX266" fmla="*/ 95534 w 7233313"/>
              <a:gd name="connsiteY266" fmla="*/ 4121624 h 5322627"/>
              <a:gd name="connsiteX267" fmla="*/ 81886 w 7233313"/>
              <a:gd name="connsiteY267" fmla="*/ 3998794 h 5322627"/>
              <a:gd name="connsiteX268" fmla="*/ 13648 w 7233313"/>
              <a:gd name="connsiteY268" fmla="*/ 3916907 h 5322627"/>
              <a:gd name="connsiteX269" fmla="*/ 40943 w 7233313"/>
              <a:gd name="connsiteY269" fmla="*/ 3753134 h 5322627"/>
              <a:gd name="connsiteX270" fmla="*/ 13648 w 7233313"/>
              <a:gd name="connsiteY270" fmla="*/ 3166280 h 5322627"/>
              <a:gd name="connsiteX271" fmla="*/ 0 w 7233313"/>
              <a:gd name="connsiteY271" fmla="*/ 3111689 h 5322627"/>
              <a:gd name="connsiteX272" fmla="*/ 13648 w 7233313"/>
              <a:gd name="connsiteY272" fmla="*/ 2688609 h 5322627"/>
              <a:gd name="connsiteX273" fmla="*/ 27295 w 7233313"/>
              <a:gd name="connsiteY273" fmla="*/ 2593074 h 5322627"/>
              <a:gd name="connsiteX274" fmla="*/ 68239 w 7233313"/>
              <a:gd name="connsiteY274" fmla="*/ 2142698 h 5322627"/>
              <a:gd name="connsiteX275" fmla="*/ 109182 w 7233313"/>
              <a:gd name="connsiteY275" fmla="*/ 2101755 h 5322627"/>
              <a:gd name="connsiteX276" fmla="*/ 122830 w 7233313"/>
              <a:gd name="connsiteY276" fmla="*/ 2047164 h 5322627"/>
              <a:gd name="connsiteX277" fmla="*/ 136477 w 7233313"/>
              <a:gd name="connsiteY277" fmla="*/ 2006221 h 5322627"/>
              <a:gd name="connsiteX278" fmla="*/ 122830 w 7233313"/>
              <a:gd name="connsiteY278" fmla="*/ 1965277 h 5322627"/>
              <a:gd name="connsiteX279" fmla="*/ 40943 w 7233313"/>
              <a:gd name="connsiteY279" fmla="*/ 1897038 h 5322627"/>
              <a:gd name="connsiteX280" fmla="*/ 0 w 7233313"/>
              <a:gd name="connsiteY280" fmla="*/ 1815152 h 5322627"/>
              <a:gd name="connsiteX281" fmla="*/ 27295 w 7233313"/>
              <a:gd name="connsiteY281" fmla="*/ 1651379 h 5322627"/>
              <a:gd name="connsiteX282" fmla="*/ 68239 w 7233313"/>
              <a:gd name="connsiteY282" fmla="*/ 1596788 h 5322627"/>
              <a:gd name="connsiteX283" fmla="*/ 109182 w 7233313"/>
              <a:gd name="connsiteY283" fmla="*/ 1419367 h 5322627"/>
              <a:gd name="connsiteX284" fmla="*/ 95534 w 7233313"/>
              <a:gd name="connsiteY284" fmla="*/ 1282889 h 5322627"/>
              <a:gd name="connsiteX285" fmla="*/ 54591 w 7233313"/>
              <a:gd name="connsiteY285" fmla="*/ 1269241 h 5322627"/>
              <a:gd name="connsiteX286" fmla="*/ 40943 w 7233313"/>
              <a:gd name="connsiteY286" fmla="*/ 1228298 h 5322627"/>
              <a:gd name="connsiteX287" fmla="*/ 54591 w 7233313"/>
              <a:gd name="connsiteY287" fmla="*/ 1064525 h 5322627"/>
              <a:gd name="connsiteX288" fmla="*/ 68239 w 7233313"/>
              <a:gd name="connsiteY288" fmla="*/ 1023582 h 5322627"/>
              <a:gd name="connsiteX289" fmla="*/ 40943 w 7233313"/>
              <a:gd name="connsiteY289" fmla="*/ 846161 h 5322627"/>
              <a:gd name="connsiteX290" fmla="*/ 54591 w 7233313"/>
              <a:gd name="connsiteY290" fmla="*/ 614149 h 5322627"/>
              <a:gd name="connsiteX291" fmla="*/ 68239 w 7233313"/>
              <a:gd name="connsiteY291" fmla="*/ 573206 h 5322627"/>
              <a:gd name="connsiteX292" fmla="*/ 81886 w 7233313"/>
              <a:gd name="connsiteY292" fmla="*/ 464024 h 5322627"/>
              <a:gd name="connsiteX293" fmla="*/ 122830 w 7233313"/>
              <a:gd name="connsiteY293" fmla="*/ 436728 h 5322627"/>
              <a:gd name="connsiteX294" fmla="*/ 150125 w 7233313"/>
              <a:gd name="connsiteY294" fmla="*/ 286603 h 532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7233313" h="5322627">
                <a:moveTo>
                  <a:pt x="122830" y="218364"/>
                </a:moveTo>
                <a:cubicBezTo>
                  <a:pt x="154675" y="232012"/>
                  <a:pt x="187376" y="243813"/>
                  <a:pt x="218364" y="259307"/>
                </a:cubicBezTo>
                <a:cubicBezTo>
                  <a:pt x="233035" y="266642"/>
                  <a:pt x="247709" y="275005"/>
                  <a:pt x="259307" y="286603"/>
                </a:cubicBezTo>
                <a:cubicBezTo>
                  <a:pt x="270905" y="298201"/>
                  <a:pt x="272362" y="319408"/>
                  <a:pt x="286603" y="327546"/>
                </a:cubicBezTo>
                <a:cubicBezTo>
                  <a:pt x="306744" y="339055"/>
                  <a:pt x="332096" y="336645"/>
                  <a:pt x="354842" y="341194"/>
                </a:cubicBezTo>
                <a:cubicBezTo>
                  <a:pt x="368490" y="350292"/>
                  <a:pt x="379547" y="366169"/>
                  <a:pt x="395785" y="368489"/>
                </a:cubicBezTo>
                <a:cubicBezTo>
                  <a:pt x="414354" y="371142"/>
                  <a:pt x="435729" y="366558"/>
                  <a:pt x="450376" y="354841"/>
                </a:cubicBezTo>
                <a:cubicBezTo>
                  <a:pt x="461610" y="345854"/>
                  <a:pt x="460535" y="327854"/>
                  <a:pt x="464024" y="313898"/>
                </a:cubicBezTo>
                <a:cubicBezTo>
                  <a:pt x="469650" y="291394"/>
                  <a:pt x="472045" y="268163"/>
                  <a:pt x="477671" y="245659"/>
                </a:cubicBezTo>
                <a:cubicBezTo>
                  <a:pt x="481160" y="231703"/>
                  <a:pt x="486770" y="218364"/>
                  <a:pt x="491319" y="204716"/>
                </a:cubicBezTo>
                <a:cubicBezTo>
                  <a:pt x="555009" y="209265"/>
                  <a:pt x="618973" y="210903"/>
                  <a:pt x="682388" y="218364"/>
                </a:cubicBezTo>
                <a:cubicBezTo>
                  <a:pt x="696675" y="220045"/>
                  <a:pt x="708945" y="232012"/>
                  <a:pt x="723331" y="232012"/>
                </a:cubicBezTo>
                <a:cubicBezTo>
                  <a:pt x="746528" y="232012"/>
                  <a:pt x="768824" y="222913"/>
                  <a:pt x="791570" y="218364"/>
                </a:cubicBezTo>
                <a:cubicBezTo>
                  <a:pt x="802190" y="207744"/>
                  <a:pt x="852081" y="152500"/>
                  <a:pt x="873457" y="150125"/>
                </a:cubicBezTo>
                <a:cubicBezTo>
                  <a:pt x="900960" y="147069"/>
                  <a:pt x="928048" y="159224"/>
                  <a:pt x="955343" y="163773"/>
                </a:cubicBezTo>
                <a:cubicBezTo>
                  <a:pt x="968991" y="172871"/>
                  <a:pt x="983685" y="180567"/>
                  <a:pt x="996286" y="191068"/>
                </a:cubicBezTo>
                <a:cubicBezTo>
                  <a:pt x="1011114" y="203424"/>
                  <a:pt x="1021170" y="221306"/>
                  <a:pt x="1037230" y="232012"/>
                </a:cubicBezTo>
                <a:cubicBezTo>
                  <a:pt x="1049200" y="239992"/>
                  <a:pt x="1064950" y="239992"/>
                  <a:pt x="1078173" y="245659"/>
                </a:cubicBezTo>
                <a:cubicBezTo>
                  <a:pt x="1196237" y="296258"/>
                  <a:pt x="1077679" y="254593"/>
                  <a:pt x="1173707" y="286603"/>
                </a:cubicBezTo>
                <a:cubicBezTo>
                  <a:pt x="1191904" y="282054"/>
                  <a:pt x="1212012" y="282261"/>
                  <a:pt x="1228298" y="272955"/>
                </a:cubicBezTo>
                <a:cubicBezTo>
                  <a:pt x="1256593" y="256787"/>
                  <a:pt x="1279143" y="217160"/>
                  <a:pt x="1296537" y="191068"/>
                </a:cubicBezTo>
                <a:cubicBezTo>
                  <a:pt x="1301086" y="172871"/>
                  <a:pt x="1298177" y="150887"/>
                  <a:pt x="1310185" y="136477"/>
                </a:cubicBezTo>
                <a:cubicBezTo>
                  <a:pt x="1353218" y="84838"/>
                  <a:pt x="1386190" y="117747"/>
                  <a:pt x="1433015" y="136477"/>
                </a:cubicBezTo>
                <a:cubicBezTo>
                  <a:pt x="1442113" y="150125"/>
                  <a:pt x="1449809" y="164820"/>
                  <a:pt x="1460310" y="177421"/>
                </a:cubicBezTo>
                <a:cubicBezTo>
                  <a:pt x="1493147" y="216825"/>
                  <a:pt x="1501941" y="218822"/>
                  <a:pt x="1542197" y="245659"/>
                </a:cubicBezTo>
                <a:cubicBezTo>
                  <a:pt x="1633182" y="241110"/>
                  <a:pt x="1724654" y="242454"/>
                  <a:pt x="1815152" y="232012"/>
                </a:cubicBezTo>
                <a:cubicBezTo>
                  <a:pt x="1843735" y="228714"/>
                  <a:pt x="1897039" y="204716"/>
                  <a:pt x="1897039" y="204716"/>
                </a:cubicBezTo>
                <a:cubicBezTo>
                  <a:pt x="1974376" y="209265"/>
                  <a:pt x="2051964" y="210655"/>
                  <a:pt x="2129051" y="218364"/>
                </a:cubicBezTo>
                <a:cubicBezTo>
                  <a:pt x="2240962" y="229555"/>
                  <a:pt x="2076939" y="250623"/>
                  <a:pt x="2238233" y="218364"/>
                </a:cubicBezTo>
                <a:cubicBezTo>
                  <a:pt x="2251881" y="209265"/>
                  <a:pt x="2267578" y="202666"/>
                  <a:pt x="2279176" y="191068"/>
                </a:cubicBezTo>
                <a:cubicBezTo>
                  <a:pt x="2290774" y="179470"/>
                  <a:pt x="2296937" y="163472"/>
                  <a:pt x="2306471" y="150125"/>
                </a:cubicBezTo>
                <a:cubicBezTo>
                  <a:pt x="2319692" y="131616"/>
                  <a:pt x="2333767" y="113731"/>
                  <a:pt x="2347415" y="95534"/>
                </a:cubicBezTo>
                <a:cubicBezTo>
                  <a:pt x="2356405" y="68564"/>
                  <a:pt x="2364308" y="32887"/>
                  <a:pt x="2388358" y="13647"/>
                </a:cubicBezTo>
                <a:cubicBezTo>
                  <a:pt x="2399591" y="4660"/>
                  <a:pt x="2415653" y="4549"/>
                  <a:pt x="2429301" y="0"/>
                </a:cubicBezTo>
                <a:cubicBezTo>
                  <a:pt x="2442949" y="22746"/>
                  <a:pt x="2458382" y="44512"/>
                  <a:pt x="2470245" y="68238"/>
                </a:cubicBezTo>
                <a:cubicBezTo>
                  <a:pt x="2526751" y="181251"/>
                  <a:pt x="2432959" y="32784"/>
                  <a:pt x="2511188" y="150125"/>
                </a:cubicBezTo>
                <a:cubicBezTo>
                  <a:pt x="2515737" y="191068"/>
                  <a:pt x="2506413" y="236109"/>
                  <a:pt x="2524836" y="272955"/>
                </a:cubicBezTo>
                <a:cubicBezTo>
                  <a:pt x="2531270" y="285822"/>
                  <a:pt x="2555607" y="269479"/>
                  <a:pt x="2565779" y="259307"/>
                </a:cubicBezTo>
                <a:cubicBezTo>
                  <a:pt x="2580165" y="244921"/>
                  <a:pt x="2580050" y="220345"/>
                  <a:pt x="2593074" y="204716"/>
                </a:cubicBezTo>
                <a:cubicBezTo>
                  <a:pt x="2617876" y="174954"/>
                  <a:pt x="2654412" y="172323"/>
                  <a:pt x="2688609" y="163773"/>
                </a:cubicBezTo>
                <a:cubicBezTo>
                  <a:pt x="2738651" y="172871"/>
                  <a:pt x="2794573" y="165833"/>
                  <a:pt x="2838734" y="191068"/>
                </a:cubicBezTo>
                <a:cubicBezTo>
                  <a:pt x="2865231" y="206209"/>
                  <a:pt x="2867283" y="245068"/>
                  <a:pt x="2879677" y="272955"/>
                </a:cubicBezTo>
                <a:cubicBezTo>
                  <a:pt x="2894938" y="307293"/>
                  <a:pt x="2899731" y="345926"/>
                  <a:pt x="2906973" y="382137"/>
                </a:cubicBezTo>
                <a:cubicBezTo>
                  <a:pt x="2925170" y="377588"/>
                  <a:pt x="2944424" y="376107"/>
                  <a:pt x="2961564" y="368489"/>
                </a:cubicBezTo>
                <a:cubicBezTo>
                  <a:pt x="2980515" y="360066"/>
                  <a:pt x="3103474" y="281170"/>
                  <a:pt x="3111689" y="272955"/>
                </a:cubicBezTo>
                <a:cubicBezTo>
                  <a:pt x="3125337" y="259307"/>
                  <a:pt x="3138108" y="244722"/>
                  <a:pt x="3152633" y="232012"/>
                </a:cubicBezTo>
                <a:cubicBezTo>
                  <a:pt x="3174555" y="212830"/>
                  <a:pt x="3198949" y="196603"/>
                  <a:pt x="3220871" y="177421"/>
                </a:cubicBezTo>
                <a:cubicBezTo>
                  <a:pt x="3235397" y="164711"/>
                  <a:pt x="3246987" y="148833"/>
                  <a:pt x="3261815" y="136477"/>
                </a:cubicBezTo>
                <a:cubicBezTo>
                  <a:pt x="3274416" y="125976"/>
                  <a:pt x="3287343" y="114787"/>
                  <a:pt x="3302758" y="109182"/>
                </a:cubicBezTo>
                <a:cubicBezTo>
                  <a:pt x="3338014" y="96362"/>
                  <a:pt x="3411940" y="81886"/>
                  <a:pt x="3411940" y="81886"/>
                </a:cubicBezTo>
                <a:cubicBezTo>
                  <a:pt x="3439236" y="86435"/>
                  <a:pt x="3466814" y="89531"/>
                  <a:pt x="3493827" y="95534"/>
                </a:cubicBezTo>
                <a:cubicBezTo>
                  <a:pt x="3507870" y="98655"/>
                  <a:pt x="3524598" y="99010"/>
                  <a:pt x="3534770" y="109182"/>
                </a:cubicBezTo>
                <a:cubicBezTo>
                  <a:pt x="3588987" y="163399"/>
                  <a:pt x="3572684" y="193599"/>
                  <a:pt x="3630304" y="232012"/>
                </a:cubicBezTo>
                <a:cubicBezTo>
                  <a:pt x="3642274" y="239992"/>
                  <a:pt x="3657600" y="241110"/>
                  <a:pt x="3671248" y="245659"/>
                </a:cubicBezTo>
                <a:cubicBezTo>
                  <a:pt x="3698543" y="241110"/>
                  <a:pt x="3726121" y="238015"/>
                  <a:pt x="3753134" y="232012"/>
                </a:cubicBezTo>
                <a:cubicBezTo>
                  <a:pt x="3767177" y="228891"/>
                  <a:pt x="3779691" y="218364"/>
                  <a:pt x="3794077" y="218364"/>
                </a:cubicBezTo>
                <a:cubicBezTo>
                  <a:pt x="3808463" y="218364"/>
                  <a:pt x="3821188" y="228060"/>
                  <a:pt x="3835021" y="232012"/>
                </a:cubicBezTo>
                <a:cubicBezTo>
                  <a:pt x="3853056" y="237165"/>
                  <a:pt x="3871000" y="243333"/>
                  <a:pt x="3889612" y="245659"/>
                </a:cubicBezTo>
                <a:cubicBezTo>
                  <a:pt x="3943969" y="252454"/>
                  <a:pt x="3998794" y="254758"/>
                  <a:pt x="4053385" y="259307"/>
                </a:cubicBezTo>
                <a:cubicBezTo>
                  <a:pt x="4080680" y="254758"/>
                  <a:pt x="4114446" y="263881"/>
                  <a:pt x="4135271" y="245659"/>
                </a:cubicBezTo>
                <a:cubicBezTo>
                  <a:pt x="4156924" y="226713"/>
                  <a:pt x="4135272" y="172872"/>
                  <a:pt x="4162567" y="163773"/>
                </a:cubicBezTo>
                <a:lnTo>
                  <a:pt x="4203510" y="150125"/>
                </a:lnTo>
                <a:cubicBezTo>
                  <a:pt x="4221707" y="154674"/>
                  <a:pt x="4240861" y="156384"/>
                  <a:pt x="4258101" y="163773"/>
                </a:cubicBezTo>
                <a:cubicBezTo>
                  <a:pt x="4304531" y="183671"/>
                  <a:pt x="4289171" y="199367"/>
                  <a:pt x="4339988" y="204716"/>
                </a:cubicBezTo>
                <a:cubicBezTo>
                  <a:pt x="4412517" y="212351"/>
                  <a:pt x="4485564" y="213815"/>
                  <a:pt x="4558352" y="218364"/>
                </a:cubicBezTo>
                <a:cubicBezTo>
                  <a:pt x="4571435" y="222725"/>
                  <a:pt x="4644864" y="248366"/>
                  <a:pt x="4653886" y="245659"/>
                </a:cubicBezTo>
                <a:cubicBezTo>
                  <a:pt x="4700528" y="231666"/>
                  <a:pt x="4742761" y="184080"/>
                  <a:pt x="4776716" y="150125"/>
                </a:cubicBezTo>
                <a:cubicBezTo>
                  <a:pt x="4945038" y="154674"/>
                  <a:pt x="5113299" y="163773"/>
                  <a:pt x="5281683" y="163773"/>
                </a:cubicBezTo>
                <a:cubicBezTo>
                  <a:pt x="5309355" y="163773"/>
                  <a:pt x="5337318" y="158876"/>
                  <a:pt x="5363570" y="150125"/>
                </a:cubicBezTo>
                <a:cubicBezTo>
                  <a:pt x="5379131" y="144938"/>
                  <a:pt x="5390865" y="131928"/>
                  <a:pt x="5404513" y="122830"/>
                </a:cubicBezTo>
                <a:cubicBezTo>
                  <a:pt x="5431809" y="127379"/>
                  <a:pt x="5458728" y="136477"/>
                  <a:pt x="5486400" y="136477"/>
                </a:cubicBezTo>
                <a:cubicBezTo>
                  <a:pt x="5500786" y="136477"/>
                  <a:pt x="5512957" y="122830"/>
                  <a:pt x="5527343" y="122830"/>
                </a:cubicBezTo>
                <a:cubicBezTo>
                  <a:pt x="5546100" y="122830"/>
                  <a:pt x="5563899" y="131324"/>
                  <a:pt x="5581934" y="136477"/>
                </a:cubicBezTo>
                <a:cubicBezTo>
                  <a:pt x="5719029" y="175646"/>
                  <a:pt x="5506755" y="121094"/>
                  <a:pt x="5677468" y="163773"/>
                </a:cubicBezTo>
                <a:cubicBezTo>
                  <a:pt x="5736608" y="159224"/>
                  <a:pt x="5796590" y="161056"/>
                  <a:pt x="5854889" y="150125"/>
                </a:cubicBezTo>
                <a:cubicBezTo>
                  <a:pt x="5871011" y="147102"/>
                  <a:pt x="5881162" y="130165"/>
                  <a:pt x="5895833" y="122830"/>
                </a:cubicBezTo>
                <a:cubicBezTo>
                  <a:pt x="5908700" y="116396"/>
                  <a:pt x="5923128" y="113731"/>
                  <a:pt x="5936776" y="109182"/>
                </a:cubicBezTo>
                <a:cubicBezTo>
                  <a:pt x="6087367" y="139301"/>
                  <a:pt x="5945290" y="94157"/>
                  <a:pt x="6032310" y="163773"/>
                </a:cubicBezTo>
                <a:cubicBezTo>
                  <a:pt x="6043544" y="172760"/>
                  <a:pt x="6059100" y="174848"/>
                  <a:pt x="6073254" y="177421"/>
                </a:cubicBezTo>
                <a:cubicBezTo>
                  <a:pt x="6109340" y="183982"/>
                  <a:pt x="6146042" y="186519"/>
                  <a:pt x="6182436" y="191068"/>
                </a:cubicBezTo>
                <a:cubicBezTo>
                  <a:pt x="6186985" y="204716"/>
                  <a:pt x="6192131" y="218179"/>
                  <a:pt x="6196083" y="232012"/>
                </a:cubicBezTo>
                <a:cubicBezTo>
                  <a:pt x="6201236" y="250047"/>
                  <a:pt x="6194725" y="275349"/>
                  <a:pt x="6209731" y="286603"/>
                </a:cubicBezTo>
                <a:cubicBezTo>
                  <a:pt x="6221240" y="295235"/>
                  <a:pt x="6236842" y="276907"/>
                  <a:pt x="6250674" y="272955"/>
                </a:cubicBezTo>
                <a:cubicBezTo>
                  <a:pt x="6268709" y="267802"/>
                  <a:pt x="6287068" y="263856"/>
                  <a:pt x="6305265" y="259307"/>
                </a:cubicBezTo>
                <a:cubicBezTo>
                  <a:pt x="6332561" y="241110"/>
                  <a:pt x="6354984" y="211150"/>
                  <a:pt x="6387152" y="204716"/>
                </a:cubicBezTo>
                <a:cubicBezTo>
                  <a:pt x="6469497" y="188247"/>
                  <a:pt x="6433384" y="198403"/>
                  <a:pt x="6496334" y="177421"/>
                </a:cubicBezTo>
                <a:cubicBezTo>
                  <a:pt x="6519080" y="181970"/>
                  <a:pt x="6544433" y="179559"/>
                  <a:pt x="6564573" y="191068"/>
                </a:cubicBezTo>
                <a:cubicBezTo>
                  <a:pt x="6628263" y="227462"/>
                  <a:pt x="6550923" y="259309"/>
                  <a:pt x="6632812" y="204716"/>
                </a:cubicBezTo>
                <a:cubicBezTo>
                  <a:pt x="6741997" y="277508"/>
                  <a:pt x="6610062" y="181967"/>
                  <a:pt x="6701051" y="272955"/>
                </a:cubicBezTo>
                <a:cubicBezTo>
                  <a:pt x="6712649" y="284553"/>
                  <a:pt x="6728346" y="291152"/>
                  <a:pt x="6741994" y="300250"/>
                </a:cubicBezTo>
                <a:cubicBezTo>
                  <a:pt x="6755642" y="291152"/>
                  <a:pt x="6771339" y="284553"/>
                  <a:pt x="6782937" y="272955"/>
                </a:cubicBezTo>
                <a:cubicBezTo>
                  <a:pt x="6833287" y="222605"/>
                  <a:pt x="6784105" y="235782"/>
                  <a:pt x="6851176" y="191068"/>
                </a:cubicBezTo>
                <a:cubicBezTo>
                  <a:pt x="6863146" y="183088"/>
                  <a:pt x="6878471" y="181970"/>
                  <a:pt x="6892119" y="177421"/>
                </a:cubicBezTo>
                <a:cubicBezTo>
                  <a:pt x="6910316" y="181970"/>
                  <a:pt x="6930424" y="181762"/>
                  <a:pt x="6946710" y="191068"/>
                </a:cubicBezTo>
                <a:cubicBezTo>
                  <a:pt x="6963468" y="200644"/>
                  <a:pt x="6972826" y="219656"/>
                  <a:pt x="6987654" y="232012"/>
                </a:cubicBezTo>
                <a:cubicBezTo>
                  <a:pt x="7022928" y="261407"/>
                  <a:pt x="7028507" y="259277"/>
                  <a:pt x="7069540" y="272955"/>
                </a:cubicBezTo>
                <a:cubicBezTo>
                  <a:pt x="7115033" y="268406"/>
                  <a:pt x="7183335" y="299003"/>
                  <a:pt x="7206018" y="259307"/>
                </a:cubicBezTo>
                <a:cubicBezTo>
                  <a:pt x="7225170" y="225791"/>
                  <a:pt x="7124131" y="177421"/>
                  <a:pt x="7124131" y="177421"/>
                </a:cubicBezTo>
                <a:cubicBezTo>
                  <a:pt x="7105934" y="181970"/>
                  <a:pt x="7085826" y="181762"/>
                  <a:pt x="7069540" y="191068"/>
                </a:cubicBezTo>
                <a:cubicBezTo>
                  <a:pt x="6926419" y="272851"/>
                  <a:pt x="7115483" y="203051"/>
                  <a:pt x="6987654" y="245659"/>
                </a:cubicBezTo>
                <a:cubicBezTo>
                  <a:pt x="6978555" y="263856"/>
                  <a:pt x="6962048" y="279975"/>
                  <a:pt x="6960358" y="300250"/>
                </a:cubicBezTo>
                <a:cubicBezTo>
                  <a:pt x="6953727" y="379823"/>
                  <a:pt x="6985700" y="454269"/>
                  <a:pt x="7028597" y="518615"/>
                </a:cubicBezTo>
                <a:cubicBezTo>
                  <a:pt x="7037695" y="532263"/>
                  <a:pt x="7043084" y="549312"/>
                  <a:pt x="7055892" y="559558"/>
                </a:cubicBezTo>
                <a:cubicBezTo>
                  <a:pt x="7067126" y="568545"/>
                  <a:pt x="7083613" y="567539"/>
                  <a:pt x="7096836" y="573206"/>
                </a:cubicBezTo>
                <a:cubicBezTo>
                  <a:pt x="7115536" y="581220"/>
                  <a:pt x="7133230" y="591403"/>
                  <a:pt x="7151427" y="600501"/>
                </a:cubicBezTo>
                <a:cubicBezTo>
                  <a:pt x="7137779" y="614149"/>
                  <a:pt x="7122839" y="626617"/>
                  <a:pt x="7110483" y="641444"/>
                </a:cubicBezTo>
                <a:cubicBezTo>
                  <a:pt x="7099982" y="654045"/>
                  <a:pt x="7095789" y="671887"/>
                  <a:pt x="7083188" y="682388"/>
                </a:cubicBezTo>
                <a:cubicBezTo>
                  <a:pt x="7067559" y="695412"/>
                  <a:pt x="7046794" y="700585"/>
                  <a:pt x="7028597" y="709683"/>
                </a:cubicBezTo>
                <a:cubicBezTo>
                  <a:pt x="7033146" y="723331"/>
                  <a:pt x="7033258" y="739393"/>
                  <a:pt x="7042245" y="750627"/>
                </a:cubicBezTo>
                <a:cubicBezTo>
                  <a:pt x="7061485" y="774677"/>
                  <a:pt x="7097160" y="782580"/>
                  <a:pt x="7124131" y="791570"/>
                </a:cubicBezTo>
                <a:cubicBezTo>
                  <a:pt x="7073461" y="968919"/>
                  <a:pt x="7126761" y="813604"/>
                  <a:pt x="7055892" y="955343"/>
                </a:cubicBezTo>
                <a:cubicBezTo>
                  <a:pt x="6999385" y="1068357"/>
                  <a:pt x="7093180" y="919883"/>
                  <a:pt x="7014949" y="1037230"/>
                </a:cubicBezTo>
                <a:cubicBezTo>
                  <a:pt x="7028597" y="1046328"/>
                  <a:pt x="7044294" y="1052927"/>
                  <a:pt x="7055892" y="1064525"/>
                </a:cubicBezTo>
                <a:cubicBezTo>
                  <a:pt x="7108547" y="1117179"/>
                  <a:pt x="7078702" y="1145839"/>
                  <a:pt x="7069540" y="1228298"/>
                </a:cubicBezTo>
                <a:cubicBezTo>
                  <a:pt x="7075375" y="1304155"/>
                  <a:pt x="7052795" y="1388974"/>
                  <a:pt x="7110483" y="1446662"/>
                </a:cubicBezTo>
                <a:cubicBezTo>
                  <a:pt x="7122082" y="1458261"/>
                  <a:pt x="7136756" y="1466622"/>
                  <a:pt x="7151427" y="1473958"/>
                </a:cubicBezTo>
                <a:cubicBezTo>
                  <a:pt x="7164294" y="1480392"/>
                  <a:pt x="7178722" y="1483057"/>
                  <a:pt x="7192370" y="1487606"/>
                </a:cubicBezTo>
                <a:cubicBezTo>
                  <a:pt x="7155976" y="1492155"/>
                  <a:pt x="7115993" y="1484851"/>
                  <a:pt x="7083188" y="1501253"/>
                </a:cubicBezTo>
                <a:cubicBezTo>
                  <a:pt x="7064991" y="1510351"/>
                  <a:pt x="7063448" y="1536954"/>
                  <a:pt x="7055892" y="1555844"/>
                </a:cubicBezTo>
                <a:cubicBezTo>
                  <a:pt x="7045206" y="1582558"/>
                  <a:pt x="7028597" y="1637731"/>
                  <a:pt x="7028597" y="1637731"/>
                </a:cubicBezTo>
                <a:cubicBezTo>
                  <a:pt x="7034850" y="1712771"/>
                  <a:pt x="7014481" y="1787387"/>
                  <a:pt x="7069540" y="1842447"/>
                </a:cubicBezTo>
                <a:cubicBezTo>
                  <a:pt x="7081138" y="1854045"/>
                  <a:pt x="7096835" y="1860644"/>
                  <a:pt x="7110483" y="1869743"/>
                </a:cubicBezTo>
                <a:cubicBezTo>
                  <a:pt x="7096835" y="1878841"/>
                  <a:pt x="7078638" y="1883390"/>
                  <a:pt x="7069540" y="1897038"/>
                </a:cubicBezTo>
                <a:cubicBezTo>
                  <a:pt x="7059135" y="1912645"/>
                  <a:pt x="7059247" y="1933175"/>
                  <a:pt x="7055892" y="1951630"/>
                </a:cubicBezTo>
                <a:cubicBezTo>
                  <a:pt x="7050138" y="1983279"/>
                  <a:pt x="7046794" y="2015319"/>
                  <a:pt x="7042245" y="2047164"/>
                </a:cubicBezTo>
                <a:cubicBezTo>
                  <a:pt x="7051362" y="2202163"/>
                  <a:pt x="7045354" y="2240135"/>
                  <a:pt x="7069540" y="2361062"/>
                </a:cubicBezTo>
                <a:cubicBezTo>
                  <a:pt x="7073219" y="2379455"/>
                  <a:pt x="7068947" y="2403446"/>
                  <a:pt x="7083188" y="2415653"/>
                </a:cubicBezTo>
                <a:cubicBezTo>
                  <a:pt x="7105033" y="2434378"/>
                  <a:pt x="7165074" y="2442949"/>
                  <a:pt x="7165074" y="2442949"/>
                </a:cubicBezTo>
                <a:cubicBezTo>
                  <a:pt x="7123313" y="2453389"/>
                  <a:pt x="7100955" y="2452476"/>
                  <a:pt x="7069540" y="2483892"/>
                </a:cubicBezTo>
                <a:cubicBezTo>
                  <a:pt x="7057942" y="2495491"/>
                  <a:pt x="7051343" y="2511188"/>
                  <a:pt x="7042245" y="2524836"/>
                </a:cubicBezTo>
                <a:cubicBezTo>
                  <a:pt x="7046794" y="2574878"/>
                  <a:pt x="7049251" y="2625154"/>
                  <a:pt x="7055892" y="2674961"/>
                </a:cubicBezTo>
                <a:cubicBezTo>
                  <a:pt x="7067680" y="2763371"/>
                  <a:pt x="7102969" y="2736568"/>
                  <a:pt x="7055892" y="2866030"/>
                </a:cubicBezTo>
                <a:cubicBezTo>
                  <a:pt x="7050976" y="2879550"/>
                  <a:pt x="7028597" y="2875128"/>
                  <a:pt x="7014949" y="2879677"/>
                </a:cubicBezTo>
                <a:lnTo>
                  <a:pt x="6987654" y="2961564"/>
                </a:lnTo>
                <a:lnTo>
                  <a:pt x="6974006" y="3002507"/>
                </a:lnTo>
                <a:cubicBezTo>
                  <a:pt x="6978555" y="3070746"/>
                  <a:pt x="6959589" y="3144857"/>
                  <a:pt x="6987654" y="3207224"/>
                </a:cubicBezTo>
                <a:cubicBezTo>
                  <a:pt x="7002929" y="3241169"/>
                  <a:pt x="7091688" y="3275941"/>
                  <a:pt x="7137779" y="3289110"/>
                </a:cubicBezTo>
                <a:cubicBezTo>
                  <a:pt x="7155814" y="3294263"/>
                  <a:pt x="7174335" y="3297605"/>
                  <a:pt x="7192370" y="3302758"/>
                </a:cubicBezTo>
                <a:cubicBezTo>
                  <a:pt x="7206202" y="3306710"/>
                  <a:pt x="7219665" y="3311857"/>
                  <a:pt x="7233313" y="3316406"/>
                </a:cubicBezTo>
                <a:cubicBezTo>
                  <a:pt x="7209291" y="3388471"/>
                  <a:pt x="7231635" y="3349369"/>
                  <a:pt x="7137779" y="3411940"/>
                </a:cubicBezTo>
                <a:lnTo>
                  <a:pt x="7096836" y="3439236"/>
                </a:lnTo>
                <a:cubicBezTo>
                  <a:pt x="7067560" y="3483150"/>
                  <a:pt x="7065334" y="3482820"/>
                  <a:pt x="7042245" y="3534770"/>
                </a:cubicBezTo>
                <a:cubicBezTo>
                  <a:pt x="7032295" y="3557157"/>
                  <a:pt x="7025905" y="3581097"/>
                  <a:pt x="7014949" y="3603009"/>
                </a:cubicBezTo>
                <a:cubicBezTo>
                  <a:pt x="6995947" y="3641012"/>
                  <a:pt x="6976895" y="3654710"/>
                  <a:pt x="6946710" y="3684895"/>
                </a:cubicBezTo>
                <a:cubicBezTo>
                  <a:pt x="6942161" y="3698543"/>
                  <a:pt x="6929574" y="3711882"/>
                  <a:pt x="6933063" y="3725838"/>
                </a:cubicBezTo>
                <a:cubicBezTo>
                  <a:pt x="6940395" y="3755167"/>
                  <a:pt x="6977936" y="3812120"/>
                  <a:pt x="7014949" y="3821373"/>
                </a:cubicBezTo>
                <a:cubicBezTo>
                  <a:pt x="7054914" y="3831365"/>
                  <a:pt x="7096836" y="3830472"/>
                  <a:pt x="7137779" y="3835021"/>
                </a:cubicBezTo>
                <a:cubicBezTo>
                  <a:pt x="7133230" y="3848669"/>
                  <a:pt x="7127252" y="3861921"/>
                  <a:pt x="7124131" y="3875964"/>
                </a:cubicBezTo>
                <a:cubicBezTo>
                  <a:pt x="7118128" y="3902977"/>
                  <a:pt x="7118434" y="3931345"/>
                  <a:pt x="7110483" y="3957850"/>
                </a:cubicBezTo>
                <a:cubicBezTo>
                  <a:pt x="7104637" y="3977337"/>
                  <a:pt x="7090331" y="3993392"/>
                  <a:pt x="7083188" y="4012441"/>
                </a:cubicBezTo>
                <a:cubicBezTo>
                  <a:pt x="7068338" y="4052041"/>
                  <a:pt x="7060874" y="4127694"/>
                  <a:pt x="7055892" y="4162567"/>
                </a:cubicBezTo>
                <a:cubicBezTo>
                  <a:pt x="7060441" y="4271749"/>
                  <a:pt x="7062271" y="4381078"/>
                  <a:pt x="7069540" y="4490113"/>
                </a:cubicBezTo>
                <a:cubicBezTo>
                  <a:pt x="7071381" y="4517724"/>
                  <a:pt x="7068522" y="4548534"/>
                  <a:pt x="7083188" y="4572000"/>
                </a:cubicBezTo>
                <a:cubicBezTo>
                  <a:pt x="7092063" y="4586200"/>
                  <a:pt x="7159903" y="4606670"/>
                  <a:pt x="7178722" y="4612943"/>
                </a:cubicBezTo>
                <a:cubicBezTo>
                  <a:pt x="7165074" y="4622041"/>
                  <a:pt x="7152450" y="4632903"/>
                  <a:pt x="7137779" y="4640238"/>
                </a:cubicBezTo>
                <a:cubicBezTo>
                  <a:pt x="7115867" y="4651194"/>
                  <a:pt x="7083589" y="4647464"/>
                  <a:pt x="7069540" y="4667534"/>
                </a:cubicBezTo>
                <a:cubicBezTo>
                  <a:pt x="7048027" y="4698267"/>
                  <a:pt x="7042245" y="4776716"/>
                  <a:pt x="7042245" y="4776716"/>
                </a:cubicBezTo>
                <a:cubicBezTo>
                  <a:pt x="7046794" y="4831307"/>
                  <a:pt x="7046886" y="4886454"/>
                  <a:pt x="7055892" y="4940489"/>
                </a:cubicBezTo>
                <a:cubicBezTo>
                  <a:pt x="7073496" y="5046116"/>
                  <a:pt x="7075710" y="4993773"/>
                  <a:pt x="7110483" y="5063319"/>
                </a:cubicBezTo>
                <a:cubicBezTo>
                  <a:pt x="7116917" y="5076186"/>
                  <a:pt x="7119582" y="5090614"/>
                  <a:pt x="7124131" y="5104262"/>
                </a:cubicBezTo>
                <a:cubicBezTo>
                  <a:pt x="7119582" y="5063319"/>
                  <a:pt x="7132600" y="5016188"/>
                  <a:pt x="7110483" y="4981433"/>
                </a:cubicBezTo>
                <a:cubicBezTo>
                  <a:pt x="7095036" y="4957159"/>
                  <a:pt x="7055892" y="4963236"/>
                  <a:pt x="7028597" y="4954137"/>
                </a:cubicBezTo>
                <a:lnTo>
                  <a:pt x="6987654" y="4940489"/>
                </a:lnTo>
                <a:cubicBezTo>
                  <a:pt x="6969457" y="4945038"/>
                  <a:pt x="6948670" y="4943732"/>
                  <a:pt x="6933063" y="4954137"/>
                </a:cubicBezTo>
                <a:cubicBezTo>
                  <a:pt x="6919415" y="4963235"/>
                  <a:pt x="6913103" y="4980409"/>
                  <a:pt x="6905767" y="4995080"/>
                </a:cubicBezTo>
                <a:cubicBezTo>
                  <a:pt x="6889284" y="5028045"/>
                  <a:pt x="6897417" y="5050893"/>
                  <a:pt x="6864824" y="5076967"/>
                </a:cubicBezTo>
                <a:cubicBezTo>
                  <a:pt x="6853590" y="5085954"/>
                  <a:pt x="6836747" y="5084181"/>
                  <a:pt x="6823880" y="5090615"/>
                </a:cubicBezTo>
                <a:cubicBezTo>
                  <a:pt x="6809209" y="5097950"/>
                  <a:pt x="6796585" y="5108812"/>
                  <a:pt x="6782937" y="5117910"/>
                </a:cubicBezTo>
                <a:cubicBezTo>
                  <a:pt x="6746543" y="5113361"/>
                  <a:pt x="6709841" y="5110823"/>
                  <a:pt x="6673755" y="5104262"/>
                </a:cubicBezTo>
                <a:cubicBezTo>
                  <a:pt x="6659601" y="5101689"/>
                  <a:pt x="6647031" y="5092802"/>
                  <a:pt x="6632812" y="5090615"/>
                </a:cubicBezTo>
                <a:cubicBezTo>
                  <a:pt x="6587624" y="5083663"/>
                  <a:pt x="6541827" y="5081516"/>
                  <a:pt x="6496334" y="5076967"/>
                </a:cubicBezTo>
                <a:cubicBezTo>
                  <a:pt x="6459940" y="5067868"/>
                  <a:pt x="6422741" y="5061534"/>
                  <a:pt x="6387152" y="5049671"/>
                </a:cubicBezTo>
                <a:lnTo>
                  <a:pt x="6305265" y="5022376"/>
                </a:lnTo>
                <a:cubicBezTo>
                  <a:pt x="6277970" y="5026925"/>
                  <a:pt x="6248129" y="5023649"/>
                  <a:pt x="6223379" y="5036024"/>
                </a:cubicBezTo>
                <a:cubicBezTo>
                  <a:pt x="6208708" y="5043359"/>
                  <a:pt x="6207681" y="5065369"/>
                  <a:pt x="6196083" y="5076967"/>
                </a:cubicBezTo>
                <a:cubicBezTo>
                  <a:pt x="6184485" y="5088565"/>
                  <a:pt x="6168788" y="5095164"/>
                  <a:pt x="6155140" y="5104262"/>
                </a:cubicBezTo>
                <a:cubicBezTo>
                  <a:pt x="6151885" y="5117283"/>
                  <a:pt x="6139329" y="5193514"/>
                  <a:pt x="6114197" y="5199797"/>
                </a:cubicBezTo>
                <a:cubicBezTo>
                  <a:pt x="6087351" y="5206509"/>
                  <a:pt x="6059606" y="5190698"/>
                  <a:pt x="6032310" y="5186149"/>
                </a:cubicBezTo>
                <a:cubicBezTo>
                  <a:pt x="6018662" y="5172501"/>
                  <a:pt x="6006194" y="5157562"/>
                  <a:pt x="5991367" y="5145206"/>
                </a:cubicBezTo>
                <a:cubicBezTo>
                  <a:pt x="5978766" y="5134705"/>
                  <a:pt x="5961225" y="5130254"/>
                  <a:pt x="5950424" y="5117910"/>
                </a:cubicBezTo>
                <a:cubicBezTo>
                  <a:pt x="5859431" y="5013918"/>
                  <a:pt x="5942523" y="5047697"/>
                  <a:pt x="5841242" y="5022376"/>
                </a:cubicBezTo>
                <a:cubicBezTo>
                  <a:pt x="5777552" y="5026925"/>
                  <a:pt x="5713588" y="5028564"/>
                  <a:pt x="5650173" y="5036024"/>
                </a:cubicBezTo>
                <a:cubicBezTo>
                  <a:pt x="5635886" y="5037705"/>
                  <a:pt x="5621806" y="5042685"/>
                  <a:pt x="5609230" y="5049671"/>
                </a:cubicBezTo>
                <a:cubicBezTo>
                  <a:pt x="5580553" y="5065602"/>
                  <a:pt x="5527343" y="5104262"/>
                  <a:pt x="5527343" y="5104262"/>
                </a:cubicBezTo>
                <a:cubicBezTo>
                  <a:pt x="5484792" y="5168091"/>
                  <a:pt x="5488207" y="5189083"/>
                  <a:pt x="5363570" y="5131558"/>
                </a:cubicBezTo>
                <a:cubicBezTo>
                  <a:pt x="5339485" y="5120442"/>
                  <a:pt x="5340095" y="5083282"/>
                  <a:pt x="5322627" y="5063319"/>
                </a:cubicBezTo>
                <a:cubicBezTo>
                  <a:pt x="5271294" y="5004652"/>
                  <a:pt x="5280275" y="5035319"/>
                  <a:pt x="5227092" y="5008728"/>
                </a:cubicBezTo>
                <a:cubicBezTo>
                  <a:pt x="5212421" y="5001393"/>
                  <a:pt x="5199797" y="4990531"/>
                  <a:pt x="5186149" y="4981433"/>
                </a:cubicBezTo>
                <a:cubicBezTo>
                  <a:pt x="5149755" y="4985982"/>
                  <a:pt x="5110357" y="4979903"/>
                  <a:pt x="5076967" y="4995080"/>
                </a:cubicBezTo>
                <a:cubicBezTo>
                  <a:pt x="5021786" y="5020162"/>
                  <a:pt x="5046763" y="5054035"/>
                  <a:pt x="5022376" y="5090615"/>
                </a:cubicBezTo>
                <a:cubicBezTo>
                  <a:pt x="5011670" y="5106674"/>
                  <a:pt x="4998305" y="5122185"/>
                  <a:pt x="4981433" y="5131558"/>
                </a:cubicBezTo>
                <a:cubicBezTo>
                  <a:pt x="4956282" y="5145531"/>
                  <a:pt x="4927459" y="5151875"/>
                  <a:pt x="4899546" y="5158853"/>
                </a:cubicBezTo>
                <a:lnTo>
                  <a:pt x="4790364" y="5186149"/>
                </a:lnTo>
                <a:cubicBezTo>
                  <a:pt x="4692610" y="5153563"/>
                  <a:pt x="4804434" y="5200149"/>
                  <a:pt x="4722125" y="5131558"/>
                </a:cubicBezTo>
                <a:cubicBezTo>
                  <a:pt x="4699636" y="5112817"/>
                  <a:pt x="4655037" y="5100097"/>
                  <a:pt x="4626591" y="5090615"/>
                </a:cubicBezTo>
                <a:cubicBezTo>
                  <a:pt x="4457562" y="4977930"/>
                  <a:pt x="4577478" y="5034599"/>
                  <a:pt x="4230806" y="5049671"/>
                </a:cubicBezTo>
                <a:cubicBezTo>
                  <a:pt x="4208060" y="5054220"/>
                  <a:pt x="4182845" y="5052054"/>
                  <a:pt x="4162567" y="5063319"/>
                </a:cubicBezTo>
                <a:cubicBezTo>
                  <a:pt x="4140071" y="5075817"/>
                  <a:pt x="4127515" y="5101162"/>
                  <a:pt x="4107976" y="5117910"/>
                </a:cubicBezTo>
                <a:cubicBezTo>
                  <a:pt x="4095522" y="5128585"/>
                  <a:pt x="4080681" y="5136107"/>
                  <a:pt x="4067033" y="5145206"/>
                </a:cubicBezTo>
                <a:cubicBezTo>
                  <a:pt x="4046074" y="5176643"/>
                  <a:pt x="4042741" y="5199797"/>
                  <a:pt x="3998794" y="5199797"/>
                </a:cubicBezTo>
                <a:cubicBezTo>
                  <a:pt x="3984408" y="5199797"/>
                  <a:pt x="3971499" y="5190698"/>
                  <a:pt x="3957851" y="5186149"/>
                </a:cubicBezTo>
                <a:cubicBezTo>
                  <a:pt x="3927669" y="5155968"/>
                  <a:pt x="3913964" y="5136910"/>
                  <a:pt x="3875964" y="5117910"/>
                </a:cubicBezTo>
                <a:cubicBezTo>
                  <a:pt x="3863097" y="5111476"/>
                  <a:pt x="3848669" y="5108811"/>
                  <a:pt x="3835021" y="5104262"/>
                </a:cubicBezTo>
                <a:cubicBezTo>
                  <a:pt x="3825922" y="5090614"/>
                  <a:pt x="3821634" y="5072012"/>
                  <a:pt x="3807725" y="5063319"/>
                </a:cubicBezTo>
                <a:cubicBezTo>
                  <a:pt x="3783327" y="5048070"/>
                  <a:pt x="3725839" y="5036024"/>
                  <a:pt x="3725839" y="5036024"/>
                </a:cubicBezTo>
                <a:cubicBezTo>
                  <a:pt x="3629387" y="5055313"/>
                  <a:pt x="3679605" y="5042336"/>
                  <a:pt x="3575713" y="5076967"/>
                </a:cubicBezTo>
                <a:lnTo>
                  <a:pt x="3534770" y="5090615"/>
                </a:lnTo>
                <a:cubicBezTo>
                  <a:pt x="3516573" y="5086066"/>
                  <a:pt x="3498145" y="5082357"/>
                  <a:pt x="3480179" y="5076967"/>
                </a:cubicBezTo>
                <a:cubicBezTo>
                  <a:pt x="3452620" y="5068699"/>
                  <a:pt x="3398292" y="5049671"/>
                  <a:pt x="3398292" y="5049671"/>
                </a:cubicBezTo>
                <a:cubicBezTo>
                  <a:pt x="3357349" y="5054220"/>
                  <a:pt x="3315428" y="5053328"/>
                  <a:pt x="3275463" y="5063319"/>
                </a:cubicBezTo>
                <a:cubicBezTo>
                  <a:pt x="3259550" y="5067297"/>
                  <a:pt x="3247867" y="5081081"/>
                  <a:pt x="3234519" y="5090615"/>
                </a:cubicBezTo>
                <a:cubicBezTo>
                  <a:pt x="3173241" y="5134385"/>
                  <a:pt x="3188584" y="5122902"/>
                  <a:pt x="3138985" y="5172501"/>
                </a:cubicBezTo>
                <a:cubicBezTo>
                  <a:pt x="3093202" y="5141979"/>
                  <a:pt x="3088350" y="5145305"/>
                  <a:pt x="3057098" y="5090615"/>
                </a:cubicBezTo>
                <a:cubicBezTo>
                  <a:pt x="3031863" y="5046454"/>
                  <a:pt x="3034353" y="4976883"/>
                  <a:pt x="2988860" y="4954137"/>
                </a:cubicBezTo>
                <a:cubicBezTo>
                  <a:pt x="2970663" y="4945038"/>
                  <a:pt x="2951933" y="4936935"/>
                  <a:pt x="2934268" y="4926841"/>
                </a:cubicBezTo>
                <a:cubicBezTo>
                  <a:pt x="2920027" y="4918703"/>
                  <a:pt x="2907996" y="4906881"/>
                  <a:pt x="2893325" y="4899546"/>
                </a:cubicBezTo>
                <a:cubicBezTo>
                  <a:pt x="2880458" y="4893112"/>
                  <a:pt x="2866030" y="4890447"/>
                  <a:pt x="2852382" y="4885898"/>
                </a:cubicBezTo>
                <a:cubicBezTo>
                  <a:pt x="2777873" y="4910735"/>
                  <a:pt x="2835492" y="4878735"/>
                  <a:pt x="2797791" y="4954137"/>
                </a:cubicBezTo>
                <a:cubicBezTo>
                  <a:pt x="2787619" y="4974482"/>
                  <a:pt x="2768551" y="4989223"/>
                  <a:pt x="2756848" y="5008728"/>
                </a:cubicBezTo>
                <a:cubicBezTo>
                  <a:pt x="2639318" y="5204611"/>
                  <a:pt x="2792361" y="4992316"/>
                  <a:pt x="2661313" y="5145206"/>
                </a:cubicBezTo>
                <a:cubicBezTo>
                  <a:pt x="2627743" y="5184372"/>
                  <a:pt x="2640403" y="5195540"/>
                  <a:pt x="2593074" y="5227092"/>
                </a:cubicBezTo>
                <a:cubicBezTo>
                  <a:pt x="2581104" y="5235072"/>
                  <a:pt x="2565779" y="5236191"/>
                  <a:pt x="2552131" y="5240740"/>
                </a:cubicBezTo>
                <a:cubicBezTo>
                  <a:pt x="2538483" y="5254388"/>
                  <a:pt x="2526894" y="5270465"/>
                  <a:pt x="2511188" y="5281683"/>
                </a:cubicBezTo>
                <a:cubicBezTo>
                  <a:pt x="2481675" y="5302764"/>
                  <a:pt x="2449067" y="5311489"/>
                  <a:pt x="2415654" y="5322627"/>
                </a:cubicBezTo>
                <a:cubicBezTo>
                  <a:pt x="2388358" y="5295331"/>
                  <a:pt x="2365885" y="5262153"/>
                  <a:pt x="2333767" y="5240740"/>
                </a:cubicBezTo>
                <a:cubicBezTo>
                  <a:pt x="2276765" y="5202738"/>
                  <a:pt x="2304423" y="5225042"/>
                  <a:pt x="2251880" y="5172501"/>
                </a:cubicBezTo>
                <a:cubicBezTo>
                  <a:pt x="2247331" y="5158853"/>
                  <a:pt x="2241722" y="5145514"/>
                  <a:pt x="2238233" y="5131558"/>
                </a:cubicBezTo>
                <a:cubicBezTo>
                  <a:pt x="2232607" y="5109054"/>
                  <a:pt x="2239435" y="5081139"/>
                  <a:pt x="2224585" y="5063319"/>
                </a:cubicBezTo>
                <a:cubicBezTo>
                  <a:pt x="2212577" y="5048909"/>
                  <a:pt x="2187789" y="5055602"/>
                  <a:pt x="2169994" y="5049671"/>
                </a:cubicBezTo>
                <a:cubicBezTo>
                  <a:pt x="2146753" y="5041924"/>
                  <a:pt x="2124501" y="5031474"/>
                  <a:pt x="2101755" y="5022376"/>
                </a:cubicBezTo>
                <a:cubicBezTo>
                  <a:pt x="2038065" y="5026925"/>
                  <a:pt x="1973832" y="5026552"/>
                  <a:pt x="1910686" y="5036024"/>
                </a:cubicBezTo>
                <a:cubicBezTo>
                  <a:pt x="1882233" y="5040292"/>
                  <a:pt x="1828800" y="5063319"/>
                  <a:pt x="1828800" y="5063319"/>
                </a:cubicBezTo>
                <a:cubicBezTo>
                  <a:pt x="1802685" y="5089434"/>
                  <a:pt x="1774325" y="5126425"/>
                  <a:pt x="1733265" y="5131558"/>
                </a:cubicBezTo>
                <a:cubicBezTo>
                  <a:pt x="1714241" y="5133936"/>
                  <a:pt x="1658486" y="5108874"/>
                  <a:pt x="1637731" y="5104262"/>
                </a:cubicBezTo>
                <a:cubicBezTo>
                  <a:pt x="1603658" y="5096690"/>
                  <a:pt x="1490770" y="5081318"/>
                  <a:pt x="1460310" y="5076967"/>
                </a:cubicBezTo>
                <a:cubicBezTo>
                  <a:pt x="1357395" y="5042661"/>
                  <a:pt x="1484254" y="5088938"/>
                  <a:pt x="1378424" y="5036024"/>
                </a:cubicBezTo>
                <a:cubicBezTo>
                  <a:pt x="1365557" y="5029590"/>
                  <a:pt x="1351128" y="5026925"/>
                  <a:pt x="1337480" y="5022376"/>
                </a:cubicBezTo>
                <a:cubicBezTo>
                  <a:pt x="1319283" y="5026925"/>
                  <a:pt x="1299175" y="5026718"/>
                  <a:pt x="1282889" y="5036024"/>
                </a:cubicBezTo>
                <a:cubicBezTo>
                  <a:pt x="1191915" y="5088009"/>
                  <a:pt x="1285313" y="5061380"/>
                  <a:pt x="1214651" y="5117910"/>
                </a:cubicBezTo>
                <a:cubicBezTo>
                  <a:pt x="1196968" y="5132056"/>
                  <a:pt x="1092660" y="5145066"/>
                  <a:pt x="1091821" y="5145206"/>
                </a:cubicBezTo>
                <a:cubicBezTo>
                  <a:pt x="1076806" y="5155216"/>
                  <a:pt x="1033199" y="5189473"/>
                  <a:pt x="1009934" y="5186149"/>
                </a:cubicBezTo>
                <a:cubicBezTo>
                  <a:pt x="954195" y="5178186"/>
                  <a:pt x="961369" y="5148638"/>
                  <a:pt x="914400" y="5131558"/>
                </a:cubicBezTo>
                <a:cubicBezTo>
                  <a:pt x="879144" y="5118738"/>
                  <a:pt x="840807" y="5116124"/>
                  <a:pt x="805218" y="5104262"/>
                </a:cubicBezTo>
                <a:lnTo>
                  <a:pt x="764274" y="5090615"/>
                </a:lnTo>
                <a:cubicBezTo>
                  <a:pt x="743574" y="5076814"/>
                  <a:pt x="710640" y="5049671"/>
                  <a:pt x="682388" y="5049671"/>
                </a:cubicBezTo>
                <a:cubicBezTo>
                  <a:pt x="673642" y="5049671"/>
                  <a:pt x="599726" y="5070531"/>
                  <a:pt x="586854" y="5076967"/>
                </a:cubicBezTo>
                <a:cubicBezTo>
                  <a:pt x="572183" y="5084302"/>
                  <a:pt x="560899" y="5097600"/>
                  <a:pt x="545910" y="5104262"/>
                </a:cubicBezTo>
                <a:cubicBezTo>
                  <a:pt x="519618" y="5115947"/>
                  <a:pt x="464024" y="5131558"/>
                  <a:pt x="464024" y="5131558"/>
                </a:cubicBezTo>
                <a:cubicBezTo>
                  <a:pt x="421004" y="5120803"/>
                  <a:pt x="407648" y="5118947"/>
                  <a:pt x="368489" y="5104262"/>
                </a:cubicBezTo>
                <a:cubicBezTo>
                  <a:pt x="345551" y="5095660"/>
                  <a:pt x="321666" y="5088864"/>
                  <a:pt x="300251" y="5076967"/>
                </a:cubicBezTo>
                <a:cubicBezTo>
                  <a:pt x="280367" y="5065921"/>
                  <a:pt x="263857" y="5049672"/>
                  <a:pt x="245660" y="5036024"/>
                </a:cubicBezTo>
                <a:cubicBezTo>
                  <a:pt x="236561" y="5022376"/>
                  <a:pt x="226502" y="5009322"/>
                  <a:pt x="218364" y="4995080"/>
                </a:cubicBezTo>
                <a:cubicBezTo>
                  <a:pt x="208270" y="4977416"/>
                  <a:pt x="206697" y="4953513"/>
                  <a:pt x="191068" y="4940489"/>
                </a:cubicBezTo>
                <a:cubicBezTo>
                  <a:pt x="176658" y="4928481"/>
                  <a:pt x="154674" y="4931390"/>
                  <a:pt x="136477" y="4926841"/>
                </a:cubicBezTo>
                <a:cubicBezTo>
                  <a:pt x="100083" y="4935940"/>
                  <a:pt x="60088" y="4935918"/>
                  <a:pt x="27295" y="4954137"/>
                </a:cubicBezTo>
                <a:cubicBezTo>
                  <a:pt x="14720" y="4961123"/>
                  <a:pt x="13648" y="4980694"/>
                  <a:pt x="13648" y="4995080"/>
                </a:cubicBezTo>
                <a:cubicBezTo>
                  <a:pt x="13648" y="5040800"/>
                  <a:pt x="22746" y="5086065"/>
                  <a:pt x="27295" y="5131558"/>
                </a:cubicBezTo>
                <a:cubicBezTo>
                  <a:pt x="45492" y="5117910"/>
                  <a:pt x="67324" y="5108089"/>
                  <a:pt x="81886" y="5090615"/>
                </a:cubicBezTo>
                <a:cubicBezTo>
                  <a:pt x="91096" y="5079563"/>
                  <a:pt x="89100" y="5062538"/>
                  <a:pt x="95534" y="5049671"/>
                </a:cubicBezTo>
                <a:cubicBezTo>
                  <a:pt x="102870" y="5035000"/>
                  <a:pt x="113731" y="5022376"/>
                  <a:pt x="122830" y="5008728"/>
                </a:cubicBezTo>
                <a:cubicBezTo>
                  <a:pt x="148721" y="4905158"/>
                  <a:pt x="141076" y="4960662"/>
                  <a:pt x="122830" y="4790364"/>
                </a:cubicBezTo>
                <a:cubicBezTo>
                  <a:pt x="115015" y="4717427"/>
                  <a:pt x="115167" y="4642678"/>
                  <a:pt x="95534" y="4572000"/>
                </a:cubicBezTo>
                <a:cubicBezTo>
                  <a:pt x="91144" y="4556196"/>
                  <a:pt x="68239" y="4553803"/>
                  <a:pt x="54591" y="4544704"/>
                </a:cubicBezTo>
                <a:cubicBezTo>
                  <a:pt x="45492" y="4526507"/>
                  <a:pt x="33729" y="4509414"/>
                  <a:pt x="27295" y="4490113"/>
                </a:cubicBezTo>
                <a:cubicBezTo>
                  <a:pt x="15432" y="4454524"/>
                  <a:pt x="0" y="4380931"/>
                  <a:pt x="0" y="4380931"/>
                </a:cubicBezTo>
                <a:cubicBezTo>
                  <a:pt x="11686" y="4275755"/>
                  <a:pt x="-2697" y="4276243"/>
                  <a:pt x="40943" y="4203510"/>
                </a:cubicBezTo>
                <a:cubicBezTo>
                  <a:pt x="57821" y="4175380"/>
                  <a:pt x="95534" y="4121624"/>
                  <a:pt x="95534" y="4121624"/>
                </a:cubicBezTo>
                <a:cubicBezTo>
                  <a:pt x="90985" y="4080681"/>
                  <a:pt x="91877" y="4038759"/>
                  <a:pt x="81886" y="3998794"/>
                </a:cubicBezTo>
                <a:cubicBezTo>
                  <a:pt x="75552" y="3973457"/>
                  <a:pt x="28928" y="3932187"/>
                  <a:pt x="13648" y="3916907"/>
                </a:cubicBezTo>
                <a:cubicBezTo>
                  <a:pt x="21396" y="3878165"/>
                  <a:pt x="40943" y="3786984"/>
                  <a:pt x="40943" y="3753134"/>
                </a:cubicBezTo>
                <a:cubicBezTo>
                  <a:pt x="40943" y="3544025"/>
                  <a:pt x="52610" y="3361093"/>
                  <a:pt x="13648" y="3166280"/>
                </a:cubicBezTo>
                <a:cubicBezTo>
                  <a:pt x="9970" y="3147887"/>
                  <a:pt x="4549" y="3129886"/>
                  <a:pt x="0" y="3111689"/>
                </a:cubicBezTo>
                <a:cubicBezTo>
                  <a:pt x="4549" y="2970662"/>
                  <a:pt x="6232" y="2829514"/>
                  <a:pt x="13648" y="2688609"/>
                </a:cubicBezTo>
                <a:cubicBezTo>
                  <a:pt x="15339" y="2656485"/>
                  <a:pt x="24094" y="2625083"/>
                  <a:pt x="27295" y="2593074"/>
                </a:cubicBezTo>
                <a:cubicBezTo>
                  <a:pt x="42295" y="2443078"/>
                  <a:pt x="43457" y="2291391"/>
                  <a:pt x="68239" y="2142698"/>
                </a:cubicBezTo>
                <a:cubicBezTo>
                  <a:pt x="71412" y="2123660"/>
                  <a:pt x="95534" y="2115403"/>
                  <a:pt x="109182" y="2101755"/>
                </a:cubicBezTo>
                <a:cubicBezTo>
                  <a:pt x="113731" y="2083558"/>
                  <a:pt x="117677" y="2065199"/>
                  <a:pt x="122830" y="2047164"/>
                </a:cubicBezTo>
                <a:cubicBezTo>
                  <a:pt x="126782" y="2033332"/>
                  <a:pt x="136477" y="2020607"/>
                  <a:pt x="136477" y="2006221"/>
                </a:cubicBezTo>
                <a:cubicBezTo>
                  <a:pt x="136477" y="1991835"/>
                  <a:pt x="130810" y="1977247"/>
                  <a:pt x="122830" y="1965277"/>
                </a:cubicBezTo>
                <a:cubicBezTo>
                  <a:pt x="101815" y="1933755"/>
                  <a:pt x="71152" y="1917178"/>
                  <a:pt x="40943" y="1897038"/>
                </a:cubicBezTo>
                <a:cubicBezTo>
                  <a:pt x="27143" y="1876338"/>
                  <a:pt x="0" y="1843403"/>
                  <a:pt x="0" y="1815152"/>
                </a:cubicBezTo>
                <a:cubicBezTo>
                  <a:pt x="0" y="1810852"/>
                  <a:pt x="19547" y="1668812"/>
                  <a:pt x="27295" y="1651379"/>
                </a:cubicBezTo>
                <a:cubicBezTo>
                  <a:pt x="36533" y="1630593"/>
                  <a:pt x="54591" y="1614985"/>
                  <a:pt x="68239" y="1596788"/>
                </a:cubicBezTo>
                <a:cubicBezTo>
                  <a:pt x="98355" y="1446203"/>
                  <a:pt x="80863" y="1504323"/>
                  <a:pt x="109182" y="1419367"/>
                </a:cubicBezTo>
                <a:cubicBezTo>
                  <a:pt x="104633" y="1373874"/>
                  <a:pt x="111158" y="1325856"/>
                  <a:pt x="95534" y="1282889"/>
                </a:cubicBezTo>
                <a:cubicBezTo>
                  <a:pt x="90618" y="1269369"/>
                  <a:pt x="64763" y="1279413"/>
                  <a:pt x="54591" y="1269241"/>
                </a:cubicBezTo>
                <a:cubicBezTo>
                  <a:pt x="44419" y="1259069"/>
                  <a:pt x="45492" y="1241946"/>
                  <a:pt x="40943" y="1228298"/>
                </a:cubicBezTo>
                <a:cubicBezTo>
                  <a:pt x="45492" y="1173707"/>
                  <a:pt x="47351" y="1118825"/>
                  <a:pt x="54591" y="1064525"/>
                </a:cubicBezTo>
                <a:cubicBezTo>
                  <a:pt x="56492" y="1050265"/>
                  <a:pt x="68239" y="1037968"/>
                  <a:pt x="68239" y="1023582"/>
                </a:cubicBezTo>
                <a:cubicBezTo>
                  <a:pt x="68239" y="974007"/>
                  <a:pt x="51333" y="898108"/>
                  <a:pt x="40943" y="846161"/>
                </a:cubicBezTo>
                <a:cubicBezTo>
                  <a:pt x="45492" y="768824"/>
                  <a:pt x="46882" y="691236"/>
                  <a:pt x="54591" y="614149"/>
                </a:cubicBezTo>
                <a:cubicBezTo>
                  <a:pt x="56022" y="599834"/>
                  <a:pt x="65666" y="587360"/>
                  <a:pt x="68239" y="573206"/>
                </a:cubicBezTo>
                <a:cubicBezTo>
                  <a:pt x="74800" y="537120"/>
                  <a:pt x="68264" y="498078"/>
                  <a:pt x="81886" y="464024"/>
                </a:cubicBezTo>
                <a:cubicBezTo>
                  <a:pt x="87978" y="448794"/>
                  <a:pt x="109182" y="445827"/>
                  <a:pt x="122830" y="436728"/>
                </a:cubicBezTo>
                <a:cubicBezTo>
                  <a:pt x="170313" y="365503"/>
                  <a:pt x="150125" y="412187"/>
                  <a:pt x="150125" y="286603"/>
                </a:cubicBezTo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1524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129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4401" y="1447800"/>
            <a:ext cx="68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205" y="762000"/>
            <a:ext cx="2209800" cy="359391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304" y="5675194"/>
            <a:ext cx="8229599" cy="457200"/>
          </a:xfrm>
          <a:prstGeom prst="rect">
            <a:avLst/>
          </a:prstGeom>
          <a:solidFill>
            <a:srgbClr val="CCCC00"/>
          </a:solidFill>
          <a:ln>
            <a:solidFill>
              <a:srgbClr val="66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৩টি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এডুকেশনাল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জিমনাস্টিকস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7391400" y="6400800"/>
            <a:ext cx="914400" cy="3048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3" t="41434" r="10889" b="10474"/>
          <a:stretch/>
        </p:blipFill>
        <p:spPr>
          <a:xfrm>
            <a:off x="1039503" y="1295400"/>
            <a:ext cx="6553199" cy="39307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996633"/>
        </a:solidFill>
      </a:spPr>
      <a:bodyPr rtlCol="0" anchor="ctr"/>
      <a:lstStyle>
        <a:defPPr algn="ctr">
          <a:defRPr>
            <a:solidFill>
              <a:schemeClr val="accent3"/>
            </a:solidFill>
          </a:defRPr>
        </a:defPPr>
      </a:lstStyle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3123</TotalTime>
  <Words>218</Words>
  <Application>Microsoft Office PowerPoint</Application>
  <PresentationFormat>On-screen Show (4:3)</PresentationFormat>
  <Paragraphs>69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  আজকের ক্লাসে সবাইকে স্বাগতম</vt:lpstr>
      <vt:lpstr>Slide 2</vt:lpstr>
      <vt:lpstr>           শারীরিক শিক্ষা ও  স্বাস্থ্য</vt:lpstr>
      <vt:lpstr>Slide 4</vt:lpstr>
      <vt:lpstr>এডুকেশনাল জিমন্যাস্টিকস</vt:lpstr>
      <vt:lpstr>Slide 6</vt:lpstr>
      <vt:lpstr>Slide 7</vt:lpstr>
      <vt:lpstr>আরো কিছু ছবি দেখ</vt:lpstr>
      <vt:lpstr>Slide 9</vt:lpstr>
      <vt:lpstr>Slide 10</vt:lpstr>
      <vt:lpstr>Slide 11</vt:lpstr>
      <vt:lpstr>Slide 12</vt:lpstr>
      <vt:lpstr>Slide 13</vt:lpstr>
      <vt:lpstr>খোদা হাফেজ তোমরা সবাই ভালো থেকো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mahfuz</dc:creator>
  <cp:lastModifiedBy>SHIRAJUL</cp:lastModifiedBy>
  <cp:revision>549</cp:revision>
  <dcterms:created xsi:type="dcterms:W3CDTF">2006-08-16T00:00:00Z</dcterms:created>
  <dcterms:modified xsi:type="dcterms:W3CDTF">2019-01-16T01:12:09Z</dcterms:modified>
</cp:coreProperties>
</file>