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9" r:id="rId3"/>
    <p:sldId id="271" r:id="rId4"/>
    <p:sldId id="274" r:id="rId5"/>
    <p:sldId id="277" r:id="rId6"/>
    <p:sldId id="278" r:id="rId7"/>
    <p:sldId id="280" r:id="rId8"/>
    <p:sldId id="283" r:id="rId9"/>
    <p:sldId id="284" r:id="rId10"/>
    <p:sldId id="282" r:id="rId11"/>
    <p:sldId id="281" r:id="rId12"/>
    <p:sldId id="286" r:id="rId13"/>
    <p:sldId id="285" r:id="rId14"/>
    <p:sldId id="287" r:id="rId15"/>
    <p:sldId id="298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warul Islam" initials="AI" lastIdx="1" clrIdx="0">
    <p:extLst>
      <p:ext uri="{19B8F6BF-5375-455C-9EA6-DF929625EA0E}">
        <p15:presenceInfo xmlns:p15="http://schemas.microsoft.com/office/powerpoint/2012/main" userId="Anwarul Isl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FB4"/>
    <a:srgbClr val="F117D7"/>
    <a:srgbClr val="663300"/>
    <a:srgbClr val="0CFC34"/>
    <a:srgbClr val="F41914"/>
    <a:srgbClr val="FFFF00"/>
    <a:srgbClr val="1D27EB"/>
    <a:srgbClr val="FAFA0E"/>
    <a:srgbClr val="10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17393-97A1-4B15-972B-EC8B97E4170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2EB0-0D54-4DEE-B1EA-6410FCAE2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8A174-96FC-F575-605F-AF2DEA319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6BE8D-351F-8E2B-2013-FF5AF3037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FB33B-11CE-BFC2-3C22-48B99ED9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ED0B4-98A1-9AFC-A887-03C822DE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BE63D-B2F0-8EE2-A385-0D358C5B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9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A1B8-95F4-0E32-FE27-C9326CF0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71BBE-E338-4613-54B7-30844A463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0A1E8-4C05-3E54-7D9B-6B5A1F688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5358F-C166-67BA-7AD5-AE205549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208E2-D5F2-6003-48EB-FAF577F0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4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A9F85-070C-0F2A-BB7D-AF67ABB99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84535-B009-4095-F802-33317C5E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AFC97-A3A4-3990-3AF5-2E75A659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29795-C25F-2A67-057A-A818E963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74B80-9827-F5B6-D15C-BE8A5359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11F6-76EE-A279-D146-CCA4DE05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F0930-A0B6-B3EE-A9E0-344997213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8429-15A5-8F6D-BF26-06C5B126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CE1E6-B625-E71A-B16C-0DECB30D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9CCED-9DFC-2A27-94E2-85EEF80D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7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0117-BDCB-713D-1189-EE1DC4BB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807DC-5BB4-3895-7A0E-7C06C8E1E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2652B-4A56-14B3-BED7-3319DDB4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660F7-06CA-C452-A0A6-9D401D5C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212B5-D878-401B-6367-44B637D4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B6E5-AC75-A379-2616-C9EC3C94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ACE13-FA14-833D-351D-FD9FD56C1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B842A-AED3-AE80-8635-AC8FDD1B6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4BD89-777A-BEA4-D439-E04FDA5E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11306-02AD-47BE-5AC3-CD624164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64AAB-8D22-9BF8-0A13-0BCAF462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F65F9-2614-A17B-F68A-049CEFEE9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D5EBE-7446-E25B-429D-13B17C0C0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D22FB-9C40-29A6-2AD7-16C9464B0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C7DAB-E1BC-1342-F18D-77A8DAE21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C3166-96ED-8555-A701-A2EB67669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16737-424B-DDDC-3A79-8F791C7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D759FD-1542-2B22-A076-C423D755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D124A8-7A6D-A0CF-D3B7-7CED1D57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1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304E-8573-4AEF-B1C5-B4A25519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ED949E-981E-78AA-2B8C-64338C5E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5B95B-2E05-7441-8736-6B192787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0B662-AFE3-F103-9AE6-D2954A506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DF6E3-6248-E14D-AD4A-5EB8BEF3E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0156B-F7A7-3B08-022B-56EA4B6D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6DE77-EE8A-EF7E-1D9B-80EF1CED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4C73-06AB-EB46-3451-E50AE8990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3925-78BE-37A8-49B0-B5168E25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F320F-F198-8C8F-FCC8-FC20BD48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57C60-05A6-A06C-F67E-7D59F46FE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3F6D4-AF1B-881A-0858-29D0B89E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534EF-76AE-A104-0FEC-114419A4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0217-E9C4-476B-6569-B88C0682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CF08A5-8866-9211-0549-30D740214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CDB-C83F-116E-BC5C-D7F49BE54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71FC9-E30E-8D42-1993-49B405A0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5BBA5-8132-9FF1-D78B-AD0E898C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EBDA5-F737-DAA9-B3C0-9232D8DD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4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9EEE1B-AE26-91A1-B7B6-86A2D0B5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37100-7908-E20A-9AE9-3014CC55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DBE10-4BAF-70DC-4732-C54F9789C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8899D-BB8E-45E0-841D-B079472E11BD}" type="datetimeFigureOut">
              <a:rPr lang="en-US" smtClean="0"/>
              <a:t>31-Oct-2022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698AE-CCD9-D335-E940-490C02209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81252-57A7-6075-A530-FD2091D93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1B79-36FC-4019-9967-C5845900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2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D48F5E-7778-DEA1-9DA2-C90A98DA22E8}"/>
              </a:ext>
            </a:extLst>
          </p:cNvPr>
          <p:cNvSpPr txBox="1"/>
          <p:nvPr/>
        </p:nvSpPr>
        <p:spPr>
          <a:xfrm>
            <a:off x="1041009" y="970671"/>
            <a:ext cx="10109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3600" dirty="0" err="1"/>
              <a:t>আজকের</a:t>
            </a:r>
            <a:r>
              <a:rPr lang="en-US" sz="3600" dirty="0"/>
              <a:t>  </a:t>
            </a:r>
            <a:r>
              <a:rPr lang="en-US" sz="3600" dirty="0" err="1"/>
              <a:t>মাল্টিমিডিয়া</a:t>
            </a:r>
            <a:r>
              <a:rPr lang="en-US" sz="3600" dirty="0"/>
              <a:t> </a:t>
            </a:r>
            <a:r>
              <a:rPr lang="en-US" sz="3600" dirty="0" err="1"/>
              <a:t>ক্লাসে</a:t>
            </a:r>
            <a:r>
              <a:rPr lang="en-US" sz="3600" dirty="0"/>
              <a:t> </a:t>
            </a:r>
            <a:r>
              <a:rPr lang="en-US" sz="3600" dirty="0" err="1"/>
              <a:t>স্বাগতম</a:t>
            </a:r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83F25D26-B988-08BA-F4F7-71309D5917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E7813A-AECB-B2E6-4642-75C7FE5F1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2" y="2430686"/>
            <a:ext cx="3905236" cy="311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689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8337D8-799B-206D-EB06-7F3058F46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86" y="1522386"/>
            <a:ext cx="4473525" cy="43399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BC9DF55-006B-8913-B0BD-36AA06BF1D07}"/>
              </a:ext>
            </a:extLst>
          </p:cNvPr>
          <p:cNvGrpSpPr/>
          <p:nvPr/>
        </p:nvGrpSpPr>
        <p:grpSpPr>
          <a:xfrm>
            <a:off x="1195754" y="2995619"/>
            <a:ext cx="5287106" cy="1393499"/>
            <a:chOff x="1195754" y="2812739"/>
            <a:chExt cx="5287106" cy="1393499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383AC8F8-D51F-4755-5BB4-C043F8C670FD}"/>
                </a:ext>
              </a:extLst>
            </p:cNvPr>
            <p:cNvSpPr/>
            <p:nvPr/>
          </p:nvSpPr>
          <p:spPr>
            <a:xfrm>
              <a:off x="1195754" y="2812739"/>
              <a:ext cx="5287106" cy="1393499"/>
            </a:xfrm>
            <a:prstGeom prst="rightArrow">
              <a:avLst>
                <a:gd name="adj1" fmla="val 58789"/>
                <a:gd name="adj2" fmla="val 112548"/>
              </a:avLst>
            </a:prstGeom>
            <a:noFill/>
            <a:ln>
              <a:solidFill>
                <a:srgbClr val="F4191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8CF892A-9BE5-89C6-6C82-7F79DE6B2E6F}"/>
                </a:ext>
              </a:extLst>
            </p:cNvPr>
            <p:cNvSpPr/>
            <p:nvPr/>
          </p:nvSpPr>
          <p:spPr>
            <a:xfrm>
              <a:off x="1195754" y="3020636"/>
              <a:ext cx="977706" cy="9777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৩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FD3ED5C-388D-314C-18C2-B314126617EE}"/>
              </a:ext>
            </a:extLst>
          </p:cNvPr>
          <p:cNvSpPr txBox="1"/>
          <p:nvPr/>
        </p:nvSpPr>
        <p:spPr>
          <a:xfrm>
            <a:off x="1050389" y="1205422"/>
            <a:ext cx="6105378" cy="58477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এসো</a:t>
            </a:r>
            <a:r>
              <a:rPr lang="en-US" sz="3200" b="1" dirty="0"/>
              <a:t> </a:t>
            </a:r>
            <a:r>
              <a:rPr lang="en-US" sz="3200" b="1" dirty="0" err="1"/>
              <a:t>ছবি</a:t>
            </a:r>
            <a:r>
              <a:rPr lang="en-US" sz="3200" b="1" dirty="0"/>
              <a:t> </a:t>
            </a:r>
            <a:r>
              <a:rPr lang="en-US" sz="3200" b="1" dirty="0" err="1"/>
              <a:t>দেখিঃ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482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81C154-4FC6-D685-86CF-FC82CAE60C6C}"/>
              </a:ext>
            </a:extLst>
          </p:cNvPr>
          <p:cNvSpPr txBox="1"/>
          <p:nvPr/>
        </p:nvSpPr>
        <p:spPr>
          <a:xfrm>
            <a:off x="3713870" y="1234922"/>
            <a:ext cx="4318781" cy="584775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এসো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ছবি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দেখিঃ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6C11372-42B1-7DE7-C9D7-1F85FB6A1381}"/>
              </a:ext>
            </a:extLst>
          </p:cNvPr>
          <p:cNvGrpSpPr/>
          <p:nvPr/>
        </p:nvGrpSpPr>
        <p:grpSpPr>
          <a:xfrm>
            <a:off x="1134795" y="3054619"/>
            <a:ext cx="5870916" cy="1393499"/>
            <a:chOff x="1195754" y="2812739"/>
            <a:chExt cx="5287106" cy="1393499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B94866E5-13D2-6FDA-93AD-35DADFE57683}"/>
                </a:ext>
              </a:extLst>
            </p:cNvPr>
            <p:cNvSpPr/>
            <p:nvPr/>
          </p:nvSpPr>
          <p:spPr>
            <a:xfrm>
              <a:off x="1195754" y="2812739"/>
              <a:ext cx="5287106" cy="1393499"/>
            </a:xfrm>
            <a:prstGeom prst="rightArrow">
              <a:avLst>
                <a:gd name="adj1" fmla="val 58789"/>
                <a:gd name="adj2" fmla="val 112548"/>
              </a:avLst>
            </a:prstGeom>
            <a:noFill/>
            <a:ln>
              <a:solidFill>
                <a:srgbClr val="F4191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FF230A1-567E-512C-7344-7BE47DD0EE3A}"/>
                </a:ext>
              </a:extLst>
            </p:cNvPr>
            <p:cNvSpPr/>
            <p:nvPr/>
          </p:nvSpPr>
          <p:spPr>
            <a:xfrm>
              <a:off x="1195754" y="3020636"/>
              <a:ext cx="977706" cy="977706"/>
            </a:xfrm>
            <a:prstGeom prst="ellipse">
              <a:avLst/>
            </a:prstGeom>
            <a:noFill/>
            <a:ln>
              <a:solidFill>
                <a:srgbClr val="0CF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0CFC34"/>
                  </a:solidFill>
                </a:rPr>
                <a:t>৪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D3AF111-708F-E7C9-D3BE-54CAEBB41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215" y="2355239"/>
            <a:ext cx="3434323" cy="26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কুরআনী শিলালিপি, বড় গম্বুজ মসজিদ, দিল্লী, ভারত">
            <a:extLst>
              <a:ext uri="{FF2B5EF4-FFF2-40B4-BE49-F238E27FC236}">
                <a16:creationId xmlns:a16="http://schemas.microsoft.com/office/drawing/2014/main" id="{F3ECAC97-1D48-8242-A700-3892C5CEF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2" y="1132449"/>
            <a:ext cx="4977426" cy="459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0BBCD13-86F7-4EB4-7BBF-45924E09C6FA}"/>
              </a:ext>
            </a:extLst>
          </p:cNvPr>
          <p:cNvGrpSpPr/>
          <p:nvPr/>
        </p:nvGrpSpPr>
        <p:grpSpPr>
          <a:xfrm>
            <a:off x="1010722" y="2866973"/>
            <a:ext cx="5319740" cy="1393499"/>
            <a:chOff x="1195754" y="2812739"/>
            <a:chExt cx="5287106" cy="1393499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75954D9A-07AF-4FCE-EEFE-4A626DC3AC57}"/>
                </a:ext>
              </a:extLst>
            </p:cNvPr>
            <p:cNvSpPr/>
            <p:nvPr/>
          </p:nvSpPr>
          <p:spPr>
            <a:xfrm>
              <a:off x="1195754" y="2812739"/>
              <a:ext cx="5287106" cy="1393499"/>
            </a:xfrm>
            <a:prstGeom prst="rightArrow">
              <a:avLst>
                <a:gd name="adj1" fmla="val 58789"/>
                <a:gd name="adj2" fmla="val 112548"/>
              </a:avLst>
            </a:prstGeom>
            <a:noFill/>
            <a:ln>
              <a:solidFill>
                <a:srgbClr val="F4191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566A5A4-DA44-5D4C-0923-66C7FD3650A3}"/>
                </a:ext>
              </a:extLst>
            </p:cNvPr>
            <p:cNvSpPr/>
            <p:nvPr/>
          </p:nvSpPr>
          <p:spPr>
            <a:xfrm>
              <a:off x="1195754" y="3020636"/>
              <a:ext cx="977706" cy="97770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7030A0"/>
                  </a:solidFill>
                </a:rPr>
                <a:t>৫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06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2FE9F-6C0F-212D-83CD-1D36B6D3F14B}"/>
              </a:ext>
            </a:extLst>
          </p:cNvPr>
          <p:cNvSpPr txBox="1"/>
          <p:nvPr/>
        </p:nvSpPr>
        <p:spPr>
          <a:xfrm>
            <a:off x="3528646" y="1364566"/>
            <a:ext cx="5134708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পাঠ</a:t>
            </a:r>
            <a:r>
              <a:rPr lang="en-US" sz="3600" b="1" dirty="0"/>
              <a:t> </a:t>
            </a:r>
            <a:r>
              <a:rPr lang="en-US" sz="3600" b="1" dirty="0" err="1"/>
              <a:t>বর্ণনা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A180B-F526-B0A2-29F1-AC4A11DD5181}"/>
              </a:ext>
            </a:extLst>
          </p:cNvPr>
          <p:cNvSpPr txBox="1"/>
          <p:nvPr/>
        </p:nvSpPr>
        <p:spPr>
          <a:xfrm>
            <a:off x="1274262" y="2566369"/>
            <a:ext cx="3291840" cy="7078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কোরআন</a:t>
            </a:r>
            <a:r>
              <a:rPr lang="en-US" sz="4000" b="1" dirty="0"/>
              <a:t> </a:t>
            </a:r>
            <a:r>
              <a:rPr lang="en-US" sz="4000" b="1" dirty="0" err="1"/>
              <a:t>কি</a:t>
            </a:r>
            <a:r>
              <a:rPr lang="en-US" sz="4000" b="1" dirty="0"/>
              <a:t>?</a:t>
            </a:r>
          </a:p>
        </p:txBody>
      </p:sp>
      <p:pic>
        <p:nvPicPr>
          <p:cNvPr id="9" name="Picture 4" descr="Al Quran উচ্চারন ও অর্থসহ - Google Play তে অ্যাপ">
            <a:extLst>
              <a:ext uri="{FF2B5EF4-FFF2-40B4-BE49-F238E27FC236}">
                <a16:creationId xmlns:a16="http://schemas.microsoft.com/office/drawing/2014/main" id="{B483A327-D807-C9C7-3C5C-5A0482226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203" y="93933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73CC8E-FC61-A2AF-7389-31EFFCAFC0CC}"/>
              </a:ext>
            </a:extLst>
          </p:cNvPr>
          <p:cNvSpPr txBox="1"/>
          <p:nvPr/>
        </p:nvSpPr>
        <p:spPr>
          <a:xfrm>
            <a:off x="4428978" y="3583746"/>
            <a:ext cx="674077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আলকোরআন</a:t>
            </a:r>
            <a:r>
              <a:rPr lang="en-US" sz="2400" dirty="0"/>
              <a:t> 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আল্লাহর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নাযিলকৃত</a:t>
            </a:r>
            <a:r>
              <a:rPr lang="en-US" sz="2400" dirty="0">
                <a:solidFill>
                  <a:srgbClr val="7030A0"/>
                </a:solidFill>
              </a:rPr>
              <a:t> ঐ </a:t>
            </a:r>
            <a:r>
              <a:rPr lang="en-US" sz="2400" dirty="0" err="1">
                <a:solidFill>
                  <a:srgbClr val="7030A0"/>
                </a:solidFill>
              </a:rPr>
              <a:t>কিতাবকে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বলা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হয়</a:t>
            </a:r>
            <a:r>
              <a:rPr lang="en-US" sz="2400" dirty="0">
                <a:solidFill>
                  <a:srgbClr val="7030A0"/>
                </a:solidFill>
              </a:rPr>
              <a:t>; </a:t>
            </a:r>
            <a:r>
              <a:rPr lang="en-US" sz="2400" dirty="0" err="1">
                <a:solidFill>
                  <a:srgbClr val="7030A0"/>
                </a:solidFill>
              </a:rPr>
              <a:t>যা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তিনি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তাঁর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শেষ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নবী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হযরত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মুহাম্মদ</a:t>
            </a:r>
            <a:r>
              <a:rPr lang="en-US" sz="2400" dirty="0">
                <a:solidFill>
                  <a:srgbClr val="7030A0"/>
                </a:solidFill>
              </a:rPr>
              <a:t>  (স:) </a:t>
            </a:r>
            <a:r>
              <a:rPr lang="en-US" sz="2400" dirty="0" err="1">
                <a:solidFill>
                  <a:srgbClr val="7030A0"/>
                </a:solidFill>
              </a:rPr>
              <a:t>এর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উপরে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দীর্ঘ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তেইশ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বৎসর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কাল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ব্যাপী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বিভিন্ন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পর্য্যায়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 err="1">
                <a:solidFill>
                  <a:srgbClr val="7030A0"/>
                </a:solidFill>
              </a:rPr>
              <a:t>প্রয়োজন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মোতাবেক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অল্প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অল্প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করে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অবতীর্ণ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করেছিলেন</a:t>
            </a:r>
            <a:r>
              <a:rPr lang="en-US" sz="2400" dirty="0">
                <a:solidFill>
                  <a:srgbClr val="7030A0"/>
                </a:solidFill>
              </a:rPr>
              <a:t>। </a:t>
            </a:r>
            <a:r>
              <a:rPr lang="en-US" sz="2400" dirty="0" err="1">
                <a:solidFill>
                  <a:srgbClr val="7030A0"/>
                </a:solidFill>
              </a:rPr>
              <a:t>ভাষা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এবং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ভাব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উভয়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দিক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হতেই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কোরআন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আল্লাহর</a:t>
            </a:r>
            <a:r>
              <a:rPr lang="en-US" sz="24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221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79BCD4-E2A4-2AF4-E50C-CDE2D9F7DF76}"/>
              </a:ext>
            </a:extLst>
          </p:cNvPr>
          <p:cNvSpPr txBox="1"/>
          <p:nvPr/>
        </p:nvSpPr>
        <p:spPr>
          <a:xfrm>
            <a:off x="4248443" y="1209822"/>
            <a:ext cx="4628271" cy="1350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EA2FC-D493-C840-EB06-F644AF84A616}"/>
              </a:ext>
            </a:extLst>
          </p:cNvPr>
          <p:cNvSpPr txBox="1"/>
          <p:nvPr/>
        </p:nvSpPr>
        <p:spPr>
          <a:xfrm>
            <a:off x="1974166" y="1209822"/>
            <a:ext cx="7183902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/>
              <a:t>আয়াতের</a:t>
            </a:r>
            <a:r>
              <a:rPr lang="en-US" sz="2800" b="1" u="sng" dirty="0"/>
              <a:t> “</a:t>
            </a:r>
            <a:r>
              <a:rPr lang="en-US" sz="2800" b="1" u="sng" dirty="0" err="1"/>
              <a:t>যাহির</a:t>
            </a:r>
            <a:r>
              <a:rPr lang="en-US" sz="2800" b="1" u="sng" dirty="0"/>
              <a:t>” ও “</a:t>
            </a:r>
            <a:r>
              <a:rPr lang="en-US" sz="2800" b="1" u="sng" dirty="0" err="1"/>
              <a:t>বাতিন</a:t>
            </a:r>
            <a:r>
              <a:rPr lang="en-US" sz="2800" b="1" u="sng" dirty="0"/>
              <a:t>” </a:t>
            </a:r>
            <a:r>
              <a:rPr lang="en-US" sz="2800" b="1" u="sng" dirty="0" err="1"/>
              <a:t>অর্থের</a:t>
            </a:r>
            <a:r>
              <a:rPr lang="en-US" sz="2800" b="1" u="sng" dirty="0"/>
              <a:t> </a:t>
            </a:r>
            <a:r>
              <a:rPr lang="en-US" sz="2800" b="1" u="sng" dirty="0" err="1"/>
              <a:t>ব্যাখ্যাঃ</a:t>
            </a:r>
            <a:endParaRPr lang="en-US" sz="28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A4279B-9369-50D3-4434-B96A6C06F5F8}"/>
              </a:ext>
            </a:extLst>
          </p:cNvPr>
          <p:cNvSpPr txBox="1"/>
          <p:nvPr/>
        </p:nvSpPr>
        <p:spPr>
          <a:xfrm>
            <a:off x="2078941" y="3429000"/>
            <a:ext cx="8627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</a:rPr>
              <a:t>২ । </a:t>
            </a:r>
            <a:r>
              <a:rPr lang="en-US" sz="2400" dirty="0" err="1">
                <a:solidFill>
                  <a:srgbClr val="7030A0"/>
                </a:solidFill>
              </a:rPr>
              <a:t>হাকিমুল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উম্মাত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আশরাফ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আলী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থানবী</a:t>
            </a:r>
            <a:r>
              <a:rPr lang="en-US" sz="2400" dirty="0">
                <a:solidFill>
                  <a:srgbClr val="7030A0"/>
                </a:solidFill>
              </a:rPr>
              <a:t> র: </a:t>
            </a:r>
            <a:r>
              <a:rPr lang="en-US" sz="2400" dirty="0" err="1">
                <a:solidFill>
                  <a:srgbClr val="7030A0"/>
                </a:solidFill>
              </a:rPr>
              <a:t>বলিয়াছেন</a:t>
            </a:r>
            <a:r>
              <a:rPr lang="en-US" sz="2400" dirty="0">
                <a:solidFill>
                  <a:srgbClr val="7030A0"/>
                </a:solidFill>
              </a:rPr>
              <a:t> : </a:t>
            </a:r>
            <a:r>
              <a:rPr lang="en-US" sz="2800" b="1" dirty="0" err="1">
                <a:solidFill>
                  <a:srgbClr val="FF0000"/>
                </a:solidFill>
              </a:rPr>
              <a:t>বাহ্যিক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তাহাই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যাহা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শোনামাত্র</a:t>
            </a:r>
            <a:r>
              <a:rPr lang="en-US" sz="2400" dirty="0">
                <a:solidFill>
                  <a:srgbClr val="7030A0"/>
                </a:solidFill>
              </a:rPr>
              <a:t>  </a:t>
            </a:r>
            <a:r>
              <a:rPr lang="en-US" sz="2400" dirty="0" err="1">
                <a:solidFill>
                  <a:srgbClr val="7030A0"/>
                </a:solidFill>
              </a:rPr>
              <a:t>বুঝা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যায়</a:t>
            </a:r>
            <a:r>
              <a:rPr lang="en-US" sz="2400" dirty="0">
                <a:solidFill>
                  <a:srgbClr val="7030A0"/>
                </a:solidFill>
              </a:rPr>
              <a:t> ;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আর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বাতিন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তথা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অন্তর্নিহিত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তাহাই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যাহা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উসুলীনদের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নীতিমালা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অনুসারে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উদ্ভব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বা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অনুসৃত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হয়</a:t>
            </a:r>
            <a:r>
              <a:rPr lang="en-US" sz="2400" dirty="0">
                <a:solidFill>
                  <a:srgbClr val="7030A0"/>
                </a:solidFill>
              </a:rPr>
              <a:t>।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D1A11F-AD41-7449-9674-024D35D30416}"/>
              </a:ext>
            </a:extLst>
          </p:cNvPr>
          <p:cNvSpPr txBox="1"/>
          <p:nvPr/>
        </p:nvSpPr>
        <p:spPr>
          <a:xfrm>
            <a:off x="1974165" y="2345470"/>
            <a:ext cx="8855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rgbClr val="663300"/>
                </a:solidFill>
              </a:rPr>
              <a:t>১। ”</a:t>
            </a:r>
            <a:r>
              <a:rPr lang="en-US" sz="2400" b="1" dirty="0" err="1">
                <a:solidFill>
                  <a:srgbClr val="FF0000"/>
                </a:solidFill>
              </a:rPr>
              <a:t>যাহির</a:t>
            </a:r>
            <a:r>
              <a:rPr lang="en-US" sz="2400" dirty="0">
                <a:solidFill>
                  <a:srgbClr val="663300"/>
                </a:solidFill>
              </a:rPr>
              <a:t>” </a:t>
            </a:r>
            <a:r>
              <a:rPr lang="en-US" sz="2400" dirty="0" err="1">
                <a:solidFill>
                  <a:srgbClr val="663300"/>
                </a:solidFill>
              </a:rPr>
              <a:t>দ্বারা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কোরআনের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শব্দাবলীকে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বুঝানো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হয়েছে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এবং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b="1" dirty="0">
                <a:solidFill>
                  <a:srgbClr val="663300"/>
                </a:solidFill>
              </a:rPr>
              <a:t>”</a:t>
            </a:r>
            <a:r>
              <a:rPr lang="en-US" sz="2400" b="1" dirty="0" err="1">
                <a:solidFill>
                  <a:srgbClr val="FF0000"/>
                </a:solidFill>
              </a:rPr>
              <a:t>বাতিন</a:t>
            </a:r>
            <a:r>
              <a:rPr lang="en-US" sz="2400" b="1" dirty="0">
                <a:solidFill>
                  <a:srgbClr val="663300"/>
                </a:solidFill>
              </a:rPr>
              <a:t>” </a:t>
            </a:r>
            <a:r>
              <a:rPr lang="en-US" sz="2400" dirty="0" err="1">
                <a:solidFill>
                  <a:srgbClr val="663300"/>
                </a:solidFill>
              </a:rPr>
              <a:t>দ্বারা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উহার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মর্মার্থকে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বুঝানো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হয়েছে</a:t>
            </a:r>
            <a:r>
              <a:rPr lang="en-US" sz="2400" dirty="0">
                <a:solidFill>
                  <a:srgbClr val="66330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6968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B9B964B-7ABD-47B3-4CD5-3047F138BC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461F1D-18CE-9264-A268-88A98951E105}"/>
              </a:ext>
            </a:extLst>
          </p:cNvPr>
          <p:cNvSpPr txBox="1"/>
          <p:nvPr/>
        </p:nvSpPr>
        <p:spPr>
          <a:xfrm>
            <a:off x="3859236" y="1280161"/>
            <a:ext cx="4248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একক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84346D-3C4D-9572-C038-0C6B264B3D9E}"/>
              </a:ext>
            </a:extLst>
          </p:cNvPr>
          <p:cNvSpPr txBox="1"/>
          <p:nvPr/>
        </p:nvSpPr>
        <p:spPr>
          <a:xfrm>
            <a:off x="3999912" y="2406433"/>
            <a:ext cx="3967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/>
              <a:t>حقِّق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83EF96-14FC-7801-6C02-DB3049EE2075}"/>
              </a:ext>
            </a:extLst>
          </p:cNvPr>
          <p:cNvSpPr txBox="1"/>
          <p:nvPr/>
        </p:nvSpPr>
        <p:spPr>
          <a:xfrm>
            <a:off x="8243668" y="3643532"/>
            <a:ext cx="2307101" cy="70788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/>
              <a:t>اُنزِل</a:t>
            </a:r>
            <a:endParaRPr lang="en-US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110A1-FBD1-0507-C016-5E58D384B5C6}"/>
              </a:ext>
            </a:extLst>
          </p:cNvPr>
          <p:cNvSpPr txBox="1"/>
          <p:nvPr/>
        </p:nvSpPr>
        <p:spPr>
          <a:xfrm>
            <a:off x="5148776" y="3714873"/>
            <a:ext cx="2513423" cy="58477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/>
              <a:t>اَحرُفٍ</a:t>
            </a:r>
            <a:endParaRPr 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F0B412-4E48-DE14-BE8E-1ADC35785956}"/>
              </a:ext>
            </a:extLst>
          </p:cNvPr>
          <p:cNvSpPr txBox="1"/>
          <p:nvPr/>
        </p:nvSpPr>
        <p:spPr>
          <a:xfrm>
            <a:off x="2349305" y="3714873"/>
            <a:ext cx="2513423" cy="64633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/>
              <a:t>مطَّلعٌ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B9B964B-7ABD-47B3-4CD5-3047F138BC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7E4385-6FA0-7A3D-A18C-FAA230F8387B}"/>
              </a:ext>
            </a:extLst>
          </p:cNvPr>
          <p:cNvSpPr txBox="1"/>
          <p:nvPr/>
        </p:nvSpPr>
        <p:spPr>
          <a:xfrm>
            <a:off x="3500511" y="1294227"/>
            <a:ext cx="5190978" cy="76944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জোড়ায়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0CB5-A6C4-3F6B-3D58-56E86EA2F1AD}"/>
              </a:ext>
            </a:extLst>
          </p:cNvPr>
          <p:cNvSpPr txBox="1"/>
          <p:nvPr/>
        </p:nvSpPr>
        <p:spPr>
          <a:xfrm>
            <a:off x="957482" y="2457645"/>
            <a:ext cx="3376246" cy="52322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👉🏿</a:t>
            </a:r>
            <a:r>
              <a:rPr lang="en-US" sz="2800" b="1" dirty="0" err="1"/>
              <a:t>মহল্লে</a:t>
            </a:r>
            <a:r>
              <a:rPr lang="en-US" sz="2800" b="1" dirty="0"/>
              <a:t> </a:t>
            </a:r>
            <a:r>
              <a:rPr lang="en-US" sz="2800" b="1" dirty="0" err="1"/>
              <a:t>ই’রাব</a:t>
            </a:r>
            <a:r>
              <a:rPr lang="en-US" sz="2800" b="1" dirty="0"/>
              <a:t> </a:t>
            </a:r>
            <a:r>
              <a:rPr lang="en-US" sz="2800" b="1" dirty="0" err="1"/>
              <a:t>নির্নয়</a:t>
            </a:r>
            <a:r>
              <a:rPr lang="en-US" sz="2800" b="1" dirty="0"/>
              <a:t> </a:t>
            </a:r>
            <a:r>
              <a:rPr lang="en-US" sz="2800" b="1" dirty="0" err="1"/>
              <a:t>করঃ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A845CC-9854-850E-AABB-0539952B0C56}"/>
              </a:ext>
            </a:extLst>
          </p:cNvPr>
          <p:cNvSpPr txBox="1"/>
          <p:nvPr/>
        </p:nvSpPr>
        <p:spPr>
          <a:xfrm>
            <a:off x="4652010" y="3429000"/>
            <a:ext cx="603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/>
              <a:t>انزل القران علي </a:t>
            </a:r>
            <a:r>
              <a:rPr lang="ar-SA" sz="3600" b="1" u="sng" dirty="0">
                <a:solidFill>
                  <a:srgbClr val="FF0000"/>
                </a:solidFill>
              </a:rPr>
              <a:t>سبعة احرف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pic>
        <p:nvPicPr>
          <p:cNvPr id="15" name="Picture 2" descr="Download Free Red Arrow PNG Images - FreeIconsPNG">
            <a:extLst>
              <a:ext uri="{FF2B5EF4-FFF2-40B4-BE49-F238E27FC236}">
                <a16:creationId xmlns:a16="http://schemas.microsoft.com/office/drawing/2014/main" id="{99031356-8FB4-7075-AD43-6227DBAD8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69218">
            <a:off x="4900976" y="7374602"/>
            <a:ext cx="986621" cy="98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9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0.02487 -0.4497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B9B964B-7ABD-47B3-4CD5-3047F138BC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E386E-4EC6-3AF7-3264-2C78641C15B6}"/>
              </a:ext>
            </a:extLst>
          </p:cNvPr>
          <p:cNvSpPr txBox="1"/>
          <p:nvPr/>
        </p:nvSpPr>
        <p:spPr>
          <a:xfrm>
            <a:off x="4950070" y="1013216"/>
            <a:ext cx="5187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সম্মিলিত</a:t>
            </a:r>
            <a:r>
              <a:rPr lang="en-US" sz="4000" b="1" dirty="0"/>
              <a:t> </a:t>
            </a:r>
            <a:r>
              <a:rPr lang="en-US" sz="4000" b="1" dirty="0" err="1"/>
              <a:t>কাজ</a:t>
            </a:r>
            <a:endParaRPr lang="en-US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A6AA24-E5A7-5120-51BA-483293147E3C}"/>
              </a:ext>
            </a:extLst>
          </p:cNvPr>
          <p:cNvSpPr txBox="1"/>
          <p:nvPr/>
        </p:nvSpPr>
        <p:spPr>
          <a:xfrm>
            <a:off x="1178169" y="1962998"/>
            <a:ext cx="99177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sz="3200" b="1" dirty="0">
                <a:solidFill>
                  <a:srgbClr val="C10FB4"/>
                </a:solidFill>
              </a:rPr>
              <a:t>عن ابن مسعود (رضي الله عنه) قال قال رسول الله صلي الله  عليه و سلم اُنزلَ القرانُ علي سبعةِ احرفٍ – لكل اية منها ظهرٌ و بطنٌ و لكل حدٍ مطَّلعٌ - ( رواه في شرح السنة)</a:t>
            </a:r>
            <a:endParaRPr lang="en-US" sz="3200" b="1" dirty="0">
              <a:solidFill>
                <a:srgbClr val="C10FB4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7E821F-5706-7B2B-FDEF-11386EE5E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67394"/>
              </p:ext>
            </p:extLst>
          </p:nvPr>
        </p:nvGraphicFramePr>
        <p:xfrm>
          <a:off x="896816" y="3609601"/>
          <a:ext cx="10339752" cy="23515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46584">
                  <a:extLst>
                    <a:ext uri="{9D8B030D-6E8A-4147-A177-3AD203B41FA5}">
                      <a16:colId xmlns:a16="http://schemas.microsoft.com/office/drawing/2014/main" val="697303893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781589473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4029883242"/>
                    </a:ext>
                  </a:extLst>
                </a:gridCol>
              </a:tblGrid>
              <a:tr h="1175792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الحرف</a:t>
                      </a:r>
                      <a:endParaRPr lang="en-US" sz="32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الفعل</a:t>
                      </a:r>
                      <a:endParaRPr lang="en-US" sz="32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الاسم       </a:t>
                      </a:r>
                      <a:endParaRPr lang="en-US" sz="32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614"/>
                  </a:ext>
                </a:extLst>
              </a:tr>
              <a:tr h="1175792">
                <a:tc>
                  <a:txBody>
                    <a:bodyPr/>
                    <a:lstStyle/>
                    <a:p>
                      <a:r>
                        <a:rPr lang="ar-SA" sz="2800" b="1" dirty="0">
                          <a:solidFill>
                            <a:srgbClr val="C10FB4"/>
                          </a:solidFill>
                        </a:rPr>
                        <a:t>عن</a:t>
                      </a:r>
                      <a:r>
                        <a:rPr lang="ar-SA" sz="1800" b="1" dirty="0">
                          <a:solidFill>
                            <a:srgbClr val="C10FB4"/>
                          </a:solidFill>
                        </a:rPr>
                        <a:t>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200" b="1" dirty="0">
                          <a:solidFill>
                            <a:srgbClr val="C10FB4"/>
                          </a:solidFill>
                        </a:rPr>
                        <a:t>قال </a:t>
                      </a:r>
                      <a:r>
                        <a:rPr lang="ar-SA" sz="1800" b="1" dirty="0">
                          <a:solidFill>
                            <a:srgbClr val="C10FB4"/>
                          </a:solidFill>
                        </a:rPr>
                        <a:t>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200" b="1" dirty="0">
                          <a:solidFill>
                            <a:srgbClr val="C10FB4"/>
                          </a:solidFill>
                        </a:rPr>
                        <a:t>ابن          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2021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ED2E167-B5E9-AE78-C43F-CE90D3D48968}"/>
              </a:ext>
            </a:extLst>
          </p:cNvPr>
          <p:cNvSpPr/>
          <p:nvPr/>
        </p:nvSpPr>
        <p:spPr>
          <a:xfrm>
            <a:off x="896816" y="862697"/>
            <a:ext cx="405325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اسم+فعل+حرف</a:t>
            </a:r>
            <a:r>
              <a:rPr lang="en-US" sz="3200" b="1" dirty="0" err="1">
                <a:solidFill>
                  <a:srgbClr val="FF0000"/>
                </a:solidFill>
              </a:rPr>
              <a:t>নির্ণয়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করঃ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7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B9B964B-7ABD-47B3-4CD5-3047F138BC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2FE38-11FC-DD4D-1755-79B42B999B7F}"/>
              </a:ext>
            </a:extLst>
          </p:cNvPr>
          <p:cNvSpPr txBox="1"/>
          <p:nvPr/>
        </p:nvSpPr>
        <p:spPr>
          <a:xfrm>
            <a:off x="4413738" y="1107831"/>
            <a:ext cx="4009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বাড়ির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17E626-DFDD-6508-5B43-82D1F8CB67DD}"/>
              </a:ext>
            </a:extLst>
          </p:cNvPr>
          <p:cNvSpPr txBox="1"/>
          <p:nvPr/>
        </p:nvSpPr>
        <p:spPr>
          <a:xfrm>
            <a:off x="1410579" y="1877271"/>
            <a:ext cx="10015609" cy="3872897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হ</a:t>
            </a:r>
            <a:r>
              <a:rPr lang="en-US" sz="3200" dirty="0" err="1">
                <a:solidFill>
                  <a:srgbClr val="7030A0"/>
                </a:solidFill>
              </a:rPr>
              <a:t>যরত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আব্দুল্লাহ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ইবনে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মাসউদ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রা</a:t>
            </a:r>
            <a:r>
              <a:rPr lang="en-US" sz="3200" dirty="0">
                <a:solidFill>
                  <a:srgbClr val="7030A0"/>
                </a:solidFill>
              </a:rPr>
              <a:t>: </a:t>
            </a:r>
            <a:r>
              <a:rPr lang="en-US" sz="3200" dirty="0" err="1">
                <a:solidFill>
                  <a:srgbClr val="7030A0"/>
                </a:solidFill>
              </a:rPr>
              <a:t>এর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জীবনী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লিখ</a:t>
            </a:r>
            <a:r>
              <a:rPr lang="en-US" sz="32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264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B9B964B-7ABD-47B3-4CD5-3047F138BC09}"/>
              </a:ext>
            </a:extLst>
          </p:cNvPr>
          <p:cNvSpPr/>
          <p:nvPr/>
        </p:nvSpPr>
        <p:spPr>
          <a:xfrm>
            <a:off x="-37446" y="-50135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25A436-ADEF-FC9D-893F-70823CA0F412}"/>
              </a:ext>
            </a:extLst>
          </p:cNvPr>
          <p:cNvGrpSpPr/>
          <p:nvPr/>
        </p:nvGrpSpPr>
        <p:grpSpPr>
          <a:xfrm>
            <a:off x="6101505" y="998006"/>
            <a:ext cx="5005506" cy="4861988"/>
            <a:chOff x="3745046" y="1469886"/>
            <a:chExt cx="4701910" cy="391823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F2086C6-FE6A-5E52-FEF8-384164A11E83}"/>
                </a:ext>
              </a:extLst>
            </p:cNvPr>
            <p:cNvSpPr/>
            <p:nvPr/>
          </p:nvSpPr>
          <p:spPr>
            <a:xfrm>
              <a:off x="6103450" y="1469886"/>
              <a:ext cx="1004297" cy="1903924"/>
            </a:xfrm>
            <a:custGeom>
              <a:avLst/>
              <a:gdLst>
                <a:gd name="connsiteX0" fmla="*/ 0 w 1004297"/>
                <a:gd name="connsiteY0" fmla="*/ 0 h 1903924"/>
                <a:gd name="connsiteX1" fmla="*/ 232959 w 1004297"/>
                <a:gd name="connsiteY1" fmla="*/ 9802 h 1903924"/>
                <a:gd name="connsiteX2" fmla="*/ 907789 w 1004297"/>
                <a:gd name="connsiteY2" fmla="*/ 153668 h 1903924"/>
                <a:gd name="connsiteX3" fmla="*/ 1004297 w 1004297"/>
                <a:gd name="connsiteY3" fmla="*/ 192409 h 1903924"/>
                <a:gd name="connsiteX4" fmla="*/ 7338 w 1004297"/>
                <a:gd name="connsiteY4" fmla="*/ 1903924 h 1903924"/>
                <a:gd name="connsiteX5" fmla="*/ 0 w 1004297"/>
                <a:gd name="connsiteY5" fmla="*/ 0 h 19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7" h="1903924">
                  <a:moveTo>
                    <a:pt x="0" y="0"/>
                  </a:moveTo>
                  <a:lnTo>
                    <a:pt x="232959" y="9802"/>
                  </a:lnTo>
                  <a:cubicBezTo>
                    <a:pt x="470092" y="29871"/>
                    <a:pt x="696808" y="79303"/>
                    <a:pt x="907789" y="153668"/>
                  </a:cubicBezTo>
                  <a:lnTo>
                    <a:pt x="1004297" y="192409"/>
                  </a:lnTo>
                  <a:lnTo>
                    <a:pt x="7338" y="19039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EEA33C-29C7-8055-8A33-AC5953791635}"/>
                </a:ext>
              </a:extLst>
            </p:cNvPr>
            <p:cNvSpPr/>
            <p:nvPr/>
          </p:nvSpPr>
          <p:spPr>
            <a:xfrm>
              <a:off x="5084255" y="1469886"/>
              <a:ext cx="1004295" cy="1903924"/>
            </a:xfrm>
            <a:custGeom>
              <a:avLst/>
              <a:gdLst>
                <a:gd name="connsiteX0" fmla="*/ 1004295 w 1004295"/>
                <a:gd name="connsiteY0" fmla="*/ 0 h 1903924"/>
                <a:gd name="connsiteX1" fmla="*/ 996957 w 1004295"/>
                <a:gd name="connsiteY1" fmla="*/ 1903924 h 1903924"/>
                <a:gd name="connsiteX2" fmla="*/ 0 w 1004295"/>
                <a:gd name="connsiteY2" fmla="*/ 192410 h 1903924"/>
                <a:gd name="connsiteX3" fmla="*/ 96508 w 1004295"/>
                <a:gd name="connsiteY3" fmla="*/ 153668 h 1903924"/>
                <a:gd name="connsiteX4" fmla="*/ 771338 w 1004295"/>
                <a:gd name="connsiteY4" fmla="*/ 9802 h 1903924"/>
                <a:gd name="connsiteX5" fmla="*/ 1004295 w 1004295"/>
                <a:gd name="connsiteY5" fmla="*/ 0 h 19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5" h="1903924">
                  <a:moveTo>
                    <a:pt x="1004295" y="0"/>
                  </a:moveTo>
                  <a:lnTo>
                    <a:pt x="996957" y="1903924"/>
                  </a:lnTo>
                  <a:lnTo>
                    <a:pt x="0" y="192410"/>
                  </a:lnTo>
                  <a:lnTo>
                    <a:pt x="96508" y="153668"/>
                  </a:lnTo>
                  <a:cubicBezTo>
                    <a:pt x="307489" y="79303"/>
                    <a:pt x="534205" y="29871"/>
                    <a:pt x="771338" y="9802"/>
                  </a:cubicBezTo>
                  <a:lnTo>
                    <a:pt x="1004295" y="0"/>
                  </a:lnTo>
                  <a:close/>
                </a:path>
              </a:pathLst>
            </a:custGeom>
            <a:solidFill>
              <a:srgbClr val="F3F9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A31AC9F-6926-8F27-4D33-BAC3AD9C096E}"/>
                </a:ext>
              </a:extLst>
            </p:cNvPr>
            <p:cNvSpPr/>
            <p:nvPr/>
          </p:nvSpPr>
          <p:spPr>
            <a:xfrm>
              <a:off x="6136402" y="1667677"/>
              <a:ext cx="1887149" cy="1720921"/>
            </a:xfrm>
            <a:custGeom>
              <a:avLst/>
              <a:gdLst>
                <a:gd name="connsiteX0" fmla="*/ 984751 w 1887149"/>
                <a:gd name="connsiteY0" fmla="*/ 0 h 1720921"/>
                <a:gd name="connsiteX1" fmla="*/ 1080375 w 1887149"/>
                <a:gd name="connsiteY1" fmla="*/ 38387 h 1720921"/>
                <a:gd name="connsiteX2" fmla="*/ 1773988 w 1887149"/>
                <a:gd name="connsiteY2" fmla="*/ 514945 h 1720921"/>
                <a:gd name="connsiteX3" fmla="*/ 1887149 w 1887149"/>
                <a:gd name="connsiteY3" fmla="*/ 641052 h 1720921"/>
                <a:gd name="connsiteX4" fmla="*/ 0 w 1887149"/>
                <a:gd name="connsiteY4" fmla="*/ 1720921 h 1720921"/>
                <a:gd name="connsiteX5" fmla="*/ 984751 w 1887149"/>
                <a:gd name="connsiteY5" fmla="*/ 0 h 172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49" h="1720921">
                  <a:moveTo>
                    <a:pt x="984751" y="0"/>
                  </a:moveTo>
                  <a:lnTo>
                    <a:pt x="1080375" y="38387"/>
                  </a:lnTo>
                  <a:cubicBezTo>
                    <a:pt x="1346908" y="159045"/>
                    <a:pt x="1582314" y="321400"/>
                    <a:pt x="1773988" y="514945"/>
                  </a:cubicBezTo>
                  <a:lnTo>
                    <a:pt x="1887149" y="641052"/>
                  </a:lnTo>
                  <a:lnTo>
                    <a:pt x="0" y="1720921"/>
                  </a:lnTo>
                  <a:lnTo>
                    <a:pt x="984751" y="0"/>
                  </a:lnTo>
                  <a:close/>
                </a:path>
              </a:pathLst>
            </a:custGeom>
            <a:solidFill>
              <a:srgbClr val="BD4B5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02FBB3D-36EE-D507-B8F2-10C7789C7BF0}"/>
                </a:ext>
              </a:extLst>
            </p:cNvPr>
            <p:cNvSpPr/>
            <p:nvPr/>
          </p:nvSpPr>
          <p:spPr>
            <a:xfrm>
              <a:off x="4168451" y="1667678"/>
              <a:ext cx="1887147" cy="1720920"/>
            </a:xfrm>
            <a:custGeom>
              <a:avLst/>
              <a:gdLst>
                <a:gd name="connsiteX0" fmla="*/ 902398 w 1887147"/>
                <a:gd name="connsiteY0" fmla="*/ 0 h 1720920"/>
                <a:gd name="connsiteX1" fmla="*/ 1887147 w 1887147"/>
                <a:gd name="connsiteY1" fmla="*/ 1720920 h 1720920"/>
                <a:gd name="connsiteX2" fmla="*/ 0 w 1887147"/>
                <a:gd name="connsiteY2" fmla="*/ 641052 h 1720920"/>
                <a:gd name="connsiteX3" fmla="*/ 113161 w 1887147"/>
                <a:gd name="connsiteY3" fmla="*/ 514944 h 1720920"/>
                <a:gd name="connsiteX4" fmla="*/ 806774 w 1887147"/>
                <a:gd name="connsiteY4" fmla="*/ 38386 h 1720920"/>
                <a:gd name="connsiteX5" fmla="*/ 902398 w 1887147"/>
                <a:gd name="connsiteY5" fmla="*/ 0 h 172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47" h="1720920">
                  <a:moveTo>
                    <a:pt x="902398" y="0"/>
                  </a:moveTo>
                  <a:lnTo>
                    <a:pt x="1887147" y="1720920"/>
                  </a:lnTo>
                  <a:lnTo>
                    <a:pt x="0" y="641052"/>
                  </a:lnTo>
                  <a:lnTo>
                    <a:pt x="113161" y="514944"/>
                  </a:lnTo>
                  <a:cubicBezTo>
                    <a:pt x="304835" y="321399"/>
                    <a:pt x="540242" y="159044"/>
                    <a:pt x="806774" y="38386"/>
                  </a:cubicBezTo>
                  <a:lnTo>
                    <a:pt x="902398" y="0"/>
                  </a:lnTo>
                  <a:close/>
                </a:path>
              </a:pathLst>
            </a:custGeom>
            <a:solidFill>
              <a:srgbClr val="E721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9BDA4E-D079-0C03-0C5A-B825B75BAE07}"/>
                </a:ext>
              </a:extLst>
            </p:cNvPr>
            <p:cNvSpPr/>
            <p:nvPr/>
          </p:nvSpPr>
          <p:spPr>
            <a:xfrm>
              <a:off x="6151190" y="2318470"/>
              <a:ext cx="2295766" cy="1104590"/>
            </a:xfrm>
            <a:custGeom>
              <a:avLst/>
              <a:gdLst>
                <a:gd name="connsiteX0" fmla="*/ 1881102 w 2295766"/>
                <a:gd name="connsiteY0" fmla="*/ 0 h 1104590"/>
                <a:gd name="connsiteX1" fmla="*/ 1894558 w 2295766"/>
                <a:gd name="connsiteY1" fmla="*/ 14996 h 1104590"/>
                <a:gd name="connsiteX2" fmla="*/ 2283986 w 2295766"/>
                <a:gd name="connsiteY2" fmla="*/ 910191 h 1104590"/>
                <a:gd name="connsiteX3" fmla="*/ 2295766 w 2295766"/>
                <a:gd name="connsiteY3" fmla="*/ 1104590 h 1104590"/>
                <a:gd name="connsiteX4" fmla="*/ 0 w 2295766"/>
                <a:gd name="connsiteY4" fmla="*/ 1095742 h 1104590"/>
                <a:gd name="connsiteX5" fmla="*/ 1881102 w 2295766"/>
                <a:gd name="connsiteY5" fmla="*/ 0 h 110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6" h="1104590">
                  <a:moveTo>
                    <a:pt x="1881102" y="0"/>
                  </a:moveTo>
                  <a:lnTo>
                    <a:pt x="1894558" y="14996"/>
                  </a:lnTo>
                  <a:cubicBezTo>
                    <a:pt x="2105833" y="275601"/>
                    <a:pt x="2243849" y="580839"/>
                    <a:pt x="2283986" y="910191"/>
                  </a:cubicBezTo>
                  <a:lnTo>
                    <a:pt x="2295766" y="1104590"/>
                  </a:lnTo>
                  <a:lnTo>
                    <a:pt x="0" y="1095742"/>
                  </a:lnTo>
                  <a:lnTo>
                    <a:pt x="1881102" y="0"/>
                  </a:lnTo>
                  <a:close/>
                </a:path>
              </a:pathLst>
            </a:custGeom>
            <a:solidFill>
              <a:srgbClr val="37D1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E3636C5-DDE9-30CD-6F9E-D83F1FA57602}"/>
                </a:ext>
              </a:extLst>
            </p:cNvPr>
            <p:cNvSpPr/>
            <p:nvPr/>
          </p:nvSpPr>
          <p:spPr>
            <a:xfrm>
              <a:off x="3745046" y="2318471"/>
              <a:ext cx="2295764" cy="1104589"/>
            </a:xfrm>
            <a:custGeom>
              <a:avLst/>
              <a:gdLst>
                <a:gd name="connsiteX0" fmla="*/ 414664 w 2295764"/>
                <a:gd name="connsiteY0" fmla="*/ 0 h 1104589"/>
                <a:gd name="connsiteX1" fmla="*/ 2295764 w 2295764"/>
                <a:gd name="connsiteY1" fmla="*/ 1095741 h 1104589"/>
                <a:gd name="connsiteX2" fmla="*/ 0 w 2295764"/>
                <a:gd name="connsiteY2" fmla="*/ 1104589 h 1104589"/>
                <a:gd name="connsiteX3" fmla="*/ 11780 w 2295764"/>
                <a:gd name="connsiteY3" fmla="*/ 910190 h 1104589"/>
                <a:gd name="connsiteX4" fmla="*/ 401208 w 2295764"/>
                <a:gd name="connsiteY4" fmla="*/ 14995 h 1104589"/>
                <a:gd name="connsiteX5" fmla="*/ 414664 w 2295764"/>
                <a:gd name="connsiteY5" fmla="*/ 0 h 110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4" h="1104589">
                  <a:moveTo>
                    <a:pt x="414664" y="0"/>
                  </a:moveTo>
                  <a:lnTo>
                    <a:pt x="2295764" y="1095741"/>
                  </a:lnTo>
                  <a:lnTo>
                    <a:pt x="0" y="1104589"/>
                  </a:lnTo>
                  <a:lnTo>
                    <a:pt x="11780" y="910190"/>
                  </a:lnTo>
                  <a:cubicBezTo>
                    <a:pt x="51917" y="580838"/>
                    <a:pt x="189934" y="275600"/>
                    <a:pt x="401208" y="14995"/>
                  </a:cubicBezTo>
                  <a:lnTo>
                    <a:pt x="414664" y="0"/>
                  </a:lnTo>
                  <a:close/>
                </a:path>
              </a:pathLst>
            </a:custGeom>
            <a:solidFill>
              <a:srgbClr val="37D1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B5F8F3B-8EDF-8583-912D-850D60839C05}"/>
                </a:ext>
              </a:extLst>
            </p:cNvPr>
            <p:cNvSpPr/>
            <p:nvPr/>
          </p:nvSpPr>
          <p:spPr>
            <a:xfrm>
              <a:off x="6151190" y="3434940"/>
              <a:ext cx="2295766" cy="1104592"/>
            </a:xfrm>
            <a:custGeom>
              <a:avLst/>
              <a:gdLst>
                <a:gd name="connsiteX0" fmla="*/ 2295766 w 2295766"/>
                <a:gd name="connsiteY0" fmla="*/ 0 h 1104592"/>
                <a:gd name="connsiteX1" fmla="*/ 2283986 w 2295766"/>
                <a:gd name="connsiteY1" fmla="*/ 194401 h 1104592"/>
                <a:gd name="connsiteX2" fmla="*/ 1894558 w 2295766"/>
                <a:gd name="connsiteY2" fmla="*/ 1089596 h 1104592"/>
                <a:gd name="connsiteX3" fmla="*/ 1881102 w 2295766"/>
                <a:gd name="connsiteY3" fmla="*/ 1104592 h 1104592"/>
                <a:gd name="connsiteX4" fmla="*/ 0 w 2295766"/>
                <a:gd name="connsiteY4" fmla="*/ 8848 h 1104592"/>
                <a:gd name="connsiteX5" fmla="*/ 2295766 w 2295766"/>
                <a:gd name="connsiteY5" fmla="*/ 0 h 110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6" h="1104592">
                  <a:moveTo>
                    <a:pt x="2295766" y="0"/>
                  </a:moveTo>
                  <a:lnTo>
                    <a:pt x="2283986" y="194401"/>
                  </a:lnTo>
                  <a:cubicBezTo>
                    <a:pt x="2243849" y="523753"/>
                    <a:pt x="2105833" y="828991"/>
                    <a:pt x="1894558" y="1089596"/>
                  </a:cubicBezTo>
                  <a:lnTo>
                    <a:pt x="1881102" y="1104592"/>
                  </a:lnTo>
                  <a:lnTo>
                    <a:pt x="0" y="8848"/>
                  </a:lnTo>
                  <a:lnTo>
                    <a:pt x="2295766" y="0"/>
                  </a:lnTo>
                  <a:close/>
                </a:path>
              </a:pathLst>
            </a:custGeom>
            <a:solidFill>
              <a:srgbClr val="ECEC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2C9519A-2316-2609-4159-7A198636C4C1}"/>
                </a:ext>
              </a:extLst>
            </p:cNvPr>
            <p:cNvSpPr/>
            <p:nvPr/>
          </p:nvSpPr>
          <p:spPr>
            <a:xfrm>
              <a:off x="3745046" y="3434940"/>
              <a:ext cx="2295764" cy="1104591"/>
            </a:xfrm>
            <a:custGeom>
              <a:avLst/>
              <a:gdLst>
                <a:gd name="connsiteX0" fmla="*/ 0 w 2295764"/>
                <a:gd name="connsiteY0" fmla="*/ 0 h 1104591"/>
                <a:gd name="connsiteX1" fmla="*/ 2295764 w 2295764"/>
                <a:gd name="connsiteY1" fmla="*/ 8848 h 1104591"/>
                <a:gd name="connsiteX2" fmla="*/ 414663 w 2295764"/>
                <a:gd name="connsiteY2" fmla="*/ 1104591 h 1104591"/>
                <a:gd name="connsiteX3" fmla="*/ 401208 w 2295764"/>
                <a:gd name="connsiteY3" fmla="*/ 1089596 h 1104591"/>
                <a:gd name="connsiteX4" fmla="*/ 11780 w 2295764"/>
                <a:gd name="connsiteY4" fmla="*/ 194401 h 1104591"/>
                <a:gd name="connsiteX5" fmla="*/ 0 w 2295764"/>
                <a:gd name="connsiteY5" fmla="*/ 0 h 110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4" h="1104591">
                  <a:moveTo>
                    <a:pt x="0" y="0"/>
                  </a:moveTo>
                  <a:lnTo>
                    <a:pt x="2295764" y="8848"/>
                  </a:lnTo>
                  <a:lnTo>
                    <a:pt x="414663" y="1104591"/>
                  </a:lnTo>
                  <a:lnTo>
                    <a:pt x="401208" y="1089596"/>
                  </a:lnTo>
                  <a:cubicBezTo>
                    <a:pt x="189934" y="828991"/>
                    <a:pt x="51917" y="523753"/>
                    <a:pt x="11780" y="1944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1E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4C871D-9145-F75A-FEA3-8DFD410F4055}"/>
                </a:ext>
              </a:extLst>
            </p:cNvPr>
            <p:cNvSpPr/>
            <p:nvPr/>
          </p:nvSpPr>
          <p:spPr>
            <a:xfrm>
              <a:off x="4168450" y="3469402"/>
              <a:ext cx="1887148" cy="1720922"/>
            </a:xfrm>
            <a:custGeom>
              <a:avLst/>
              <a:gdLst>
                <a:gd name="connsiteX0" fmla="*/ 1887148 w 1887148"/>
                <a:gd name="connsiteY0" fmla="*/ 0 h 1720922"/>
                <a:gd name="connsiteX1" fmla="*/ 902398 w 1887148"/>
                <a:gd name="connsiteY1" fmla="*/ 1720922 h 1720922"/>
                <a:gd name="connsiteX2" fmla="*/ 806775 w 1887148"/>
                <a:gd name="connsiteY2" fmla="*/ 1682536 h 1720922"/>
                <a:gd name="connsiteX3" fmla="*/ 113162 w 1887148"/>
                <a:gd name="connsiteY3" fmla="*/ 1205978 h 1720922"/>
                <a:gd name="connsiteX4" fmla="*/ 0 w 1887148"/>
                <a:gd name="connsiteY4" fmla="*/ 1079870 h 1720922"/>
                <a:gd name="connsiteX5" fmla="*/ 1887148 w 1887148"/>
                <a:gd name="connsiteY5" fmla="*/ 0 h 172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48" h="1720922">
                  <a:moveTo>
                    <a:pt x="1887148" y="0"/>
                  </a:moveTo>
                  <a:lnTo>
                    <a:pt x="902398" y="1720922"/>
                  </a:lnTo>
                  <a:lnTo>
                    <a:pt x="806775" y="1682536"/>
                  </a:lnTo>
                  <a:cubicBezTo>
                    <a:pt x="540243" y="1561878"/>
                    <a:pt x="304836" y="1399524"/>
                    <a:pt x="113162" y="1205978"/>
                  </a:cubicBezTo>
                  <a:lnTo>
                    <a:pt x="0" y="1079870"/>
                  </a:lnTo>
                  <a:lnTo>
                    <a:pt x="1887148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3A963B-0D9A-0E35-355C-5E4FC006290A}"/>
                </a:ext>
              </a:extLst>
            </p:cNvPr>
            <p:cNvSpPr/>
            <p:nvPr/>
          </p:nvSpPr>
          <p:spPr>
            <a:xfrm>
              <a:off x="6136402" y="3469402"/>
              <a:ext cx="1887150" cy="1720923"/>
            </a:xfrm>
            <a:custGeom>
              <a:avLst/>
              <a:gdLst>
                <a:gd name="connsiteX0" fmla="*/ 0 w 1887150"/>
                <a:gd name="connsiteY0" fmla="*/ 0 h 1720923"/>
                <a:gd name="connsiteX1" fmla="*/ 1887150 w 1887150"/>
                <a:gd name="connsiteY1" fmla="*/ 1079870 h 1720923"/>
                <a:gd name="connsiteX2" fmla="*/ 1773988 w 1887150"/>
                <a:gd name="connsiteY2" fmla="*/ 1205978 h 1720923"/>
                <a:gd name="connsiteX3" fmla="*/ 1080375 w 1887150"/>
                <a:gd name="connsiteY3" fmla="*/ 1682536 h 1720923"/>
                <a:gd name="connsiteX4" fmla="*/ 984752 w 1887150"/>
                <a:gd name="connsiteY4" fmla="*/ 1720923 h 1720923"/>
                <a:gd name="connsiteX5" fmla="*/ 0 w 1887150"/>
                <a:gd name="connsiteY5" fmla="*/ 0 h 172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50" h="1720923">
                  <a:moveTo>
                    <a:pt x="0" y="0"/>
                  </a:moveTo>
                  <a:lnTo>
                    <a:pt x="1887150" y="1079870"/>
                  </a:lnTo>
                  <a:lnTo>
                    <a:pt x="1773988" y="1205978"/>
                  </a:lnTo>
                  <a:cubicBezTo>
                    <a:pt x="1582314" y="1399524"/>
                    <a:pt x="1346908" y="1561878"/>
                    <a:pt x="1080375" y="1682536"/>
                  </a:cubicBezTo>
                  <a:lnTo>
                    <a:pt x="984752" y="17209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AAD2EBB-BC25-8078-291D-10E3E7D4323D}"/>
                </a:ext>
              </a:extLst>
            </p:cNvPr>
            <p:cNvSpPr/>
            <p:nvPr/>
          </p:nvSpPr>
          <p:spPr>
            <a:xfrm>
              <a:off x="5084254" y="3484190"/>
              <a:ext cx="1004296" cy="1903927"/>
            </a:xfrm>
            <a:custGeom>
              <a:avLst/>
              <a:gdLst>
                <a:gd name="connsiteX0" fmla="*/ 996958 w 1004296"/>
                <a:gd name="connsiteY0" fmla="*/ 0 h 1903927"/>
                <a:gd name="connsiteX1" fmla="*/ 1004296 w 1004296"/>
                <a:gd name="connsiteY1" fmla="*/ 1903927 h 1903927"/>
                <a:gd name="connsiteX2" fmla="*/ 771339 w 1004296"/>
                <a:gd name="connsiteY2" fmla="*/ 1894124 h 1903927"/>
                <a:gd name="connsiteX3" fmla="*/ 96509 w 1004296"/>
                <a:gd name="connsiteY3" fmla="*/ 1750258 h 1903927"/>
                <a:gd name="connsiteX4" fmla="*/ 0 w 1004296"/>
                <a:gd name="connsiteY4" fmla="*/ 1711516 h 1903927"/>
                <a:gd name="connsiteX5" fmla="*/ 996958 w 1004296"/>
                <a:gd name="connsiteY5" fmla="*/ 0 h 19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6" h="1903927">
                  <a:moveTo>
                    <a:pt x="996958" y="0"/>
                  </a:moveTo>
                  <a:lnTo>
                    <a:pt x="1004296" y="1903927"/>
                  </a:lnTo>
                  <a:lnTo>
                    <a:pt x="771339" y="1894124"/>
                  </a:lnTo>
                  <a:cubicBezTo>
                    <a:pt x="534206" y="1874055"/>
                    <a:pt x="307490" y="1824623"/>
                    <a:pt x="96509" y="1750258"/>
                  </a:cubicBezTo>
                  <a:lnTo>
                    <a:pt x="0" y="1711516"/>
                  </a:lnTo>
                  <a:lnTo>
                    <a:pt x="996958" y="0"/>
                  </a:lnTo>
                  <a:close/>
                </a:path>
              </a:pathLst>
            </a:custGeom>
            <a:solidFill>
              <a:srgbClr val="F3F9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EC16EFE-1F7A-AAA9-6CA3-AEA5369B20D5}"/>
                </a:ext>
              </a:extLst>
            </p:cNvPr>
            <p:cNvSpPr/>
            <p:nvPr/>
          </p:nvSpPr>
          <p:spPr>
            <a:xfrm>
              <a:off x="6103450" y="3484190"/>
              <a:ext cx="1004298" cy="1903927"/>
            </a:xfrm>
            <a:custGeom>
              <a:avLst/>
              <a:gdLst>
                <a:gd name="connsiteX0" fmla="*/ 7338 w 1004298"/>
                <a:gd name="connsiteY0" fmla="*/ 0 h 1903927"/>
                <a:gd name="connsiteX1" fmla="*/ 1004298 w 1004298"/>
                <a:gd name="connsiteY1" fmla="*/ 1711516 h 1903927"/>
                <a:gd name="connsiteX2" fmla="*/ 907789 w 1004298"/>
                <a:gd name="connsiteY2" fmla="*/ 1750258 h 1903927"/>
                <a:gd name="connsiteX3" fmla="*/ 232959 w 1004298"/>
                <a:gd name="connsiteY3" fmla="*/ 1894124 h 1903927"/>
                <a:gd name="connsiteX4" fmla="*/ 0 w 1004298"/>
                <a:gd name="connsiteY4" fmla="*/ 1903927 h 1903927"/>
                <a:gd name="connsiteX5" fmla="*/ 7338 w 1004298"/>
                <a:gd name="connsiteY5" fmla="*/ 0 h 19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8" h="1903927">
                  <a:moveTo>
                    <a:pt x="7338" y="0"/>
                  </a:moveTo>
                  <a:lnTo>
                    <a:pt x="1004298" y="1711516"/>
                  </a:lnTo>
                  <a:lnTo>
                    <a:pt x="907789" y="1750258"/>
                  </a:lnTo>
                  <a:cubicBezTo>
                    <a:pt x="696808" y="1824623"/>
                    <a:pt x="470092" y="1874055"/>
                    <a:pt x="232959" y="1894124"/>
                  </a:cubicBezTo>
                  <a:lnTo>
                    <a:pt x="0" y="1903927"/>
                  </a:lnTo>
                  <a:lnTo>
                    <a:pt x="7338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803E1D-94D1-04DE-021D-F5C59B00854B}"/>
              </a:ext>
            </a:extLst>
          </p:cNvPr>
          <p:cNvGrpSpPr/>
          <p:nvPr/>
        </p:nvGrpSpPr>
        <p:grpSpPr>
          <a:xfrm>
            <a:off x="1053048" y="998006"/>
            <a:ext cx="5005506" cy="4861988"/>
            <a:chOff x="3745046" y="1469886"/>
            <a:chExt cx="4701910" cy="391823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09DE15-C2BD-4CDA-925E-407697A2E75C}"/>
                </a:ext>
              </a:extLst>
            </p:cNvPr>
            <p:cNvSpPr/>
            <p:nvPr/>
          </p:nvSpPr>
          <p:spPr>
            <a:xfrm>
              <a:off x="6103450" y="1469886"/>
              <a:ext cx="1004297" cy="1903924"/>
            </a:xfrm>
            <a:custGeom>
              <a:avLst/>
              <a:gdLst>
                <a:gd name="connsiteX0" fmla="*/ 0 w 1004297"/>
                <a:gd name="connsiteY0" fmla="*/ 0 h 1903924"/>
                <a:gd name="connsiteX1" fmla="*/ 232959 w 1004297"/>
                <a:gd name="connsiteY1" fmla="*/ 9802 h 1903924"/>
                <a:gd name="connsiteX2" fmla="*/ 907789 w 1004297"/>
                <a:gd name="connsiteY2" fmla="*/ 153668 h 1903924"/>
                <a:gd name="connsiteX3" fmla="*/ 1004297 w 1004297"/>
                <a:gd name="connsiteY3" fmla="*/ 192409 h 1903924"/>
                <a:gd name="connsiteX4" fmla="*/ 7338 w 1004297"/>
                <a:gd name="connsiteY4" fmla="*/ 1903924 h 1903924"/>
                <a:gd name="connsiteX5" fmla="*/ 0 w 1004297"/>
                <a:gd name="connsiteY5" fmla="*/ 0 h 19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7" h="1903924">
                  <a:moveTo>
                    <a:pt x="0" y="0"/>
                  </a:moveTo>
                  <a:lnTo>
                    <a:pt x="232959" y="9802"/>
                  </a:lnTo>
                  <a:cubicBezTo>
                    <a:pt x="470092" y="29871"/>
                    <a:pt x="696808" y="79303"/>
                    <a:pt x="907789" y="153668"/>
                  </a:cubicBezTo>
                  <a:lnTo>
                    <a:pt x="1004297" y="192409"/>
                  </a:lnTo>
                  <a:lnTo>
                    <a:pt x="7338" y="19039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709409-939F-E6E6-0574-D76A9F77B44F}"/>
                </a:ext>
              </a:extLst>
            </p:cNvPr>
            <p:cNvSpPr/>
            <p:nvPr/>
          </p:nvSpPr>
          <p:spPr>
            <a:xfrm>
              <a:off x="5084255" y="1469886"/>
              <a:ext cx="1004295" cy="1903924"/>
            </a:xfrm>
            <a:custGeom>
              <a:avLst/>
              <a:gdLst>
                <a:gd name="connsiteX0" fmla="*/ 1004295 w 1004295"/>
                <a:gd name="connsiteY0" fmla="*/ 0 h 1903924"/>
                <a:gd name="connsiteX1" fmla="*/ 996957 w 1004295"/>
                <a:gd name="connsiteY1" fmla="*/ 1903924 h 1903924"/>
                <a:gd name="connsiteX2" fmla="*/ 0 w 1004295"/>
                <a:gd name="connsiteY2" fmla="*/ 192410 h 1903924"/>
                <a:gd name="connsiteX3" fmla="*/ 96508 w 1004295"/>
                <a:gd name="connsiteY3" fmla="*/ 153668 h 1903924"/>
                <a:gd name="connsiteX4" fmla="*/ 771338 w 1004295"/>
                <a:gd name="connsiteY4" fmla="*/ 9802 h 1903924"/>
                <a:gd name="connsiteX5" fmla="*/ 1004295 w 1004295"/>
                <a:gd name="connsiteY5" fmla="*/ 0 h 19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5" h="1903924">
                  <a:moveTo>
                    <a:pt x="1004295" y="0"/>
                  </a:moveTo>
                  <a:lnTo>
                    <a:pt x="996957" y="1903924"/>
                  </a:lnTo>
                  <a:lnTo>
                    <a:pt x="0" y="192410"/>
                  </a:lnTo>
                  <a:lnTo>
                    <a:pt x="96508" y="153668"/>
                  </a:lnTo>
                  <a:cubicBezTo>
                    <a:pt x="307489" y="79303"/>
                    <a:pt x="534205" y="29871"/>
                    <a:pt x="771338" y="9802"/>
                  </a:cubicBezTo>
                  <a:lnTo>
                    <a:pt x="1004295" y="0"/>
                  </a:lnTo>
                  <a:close/>
                </a:path>
              </a:pathLst>
            </a:custGeom>
            <a:solidFill>
              <a:srgbClr val="F3F9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9EB2B45-B0E5-E887-3E5F-D37BBA1533E2}"/>
                </a:ext>
              </a:extLst>
            </p:cNvPr>
            <p:cNvSpPr/>
            <p:nvPr/>
          </p:nvSpPr>
          <p:spPr>
            <a:xfrm>
              <a:off x="6136402" y="1667677"/>
              <a:ext cx="1887149" cy="1720921"/>
            </a:xfrm>
            <a:custGeom>
              <a:avLst/>
              <a:gdLst>
                <a:gd name="connsiteX0" fmla="*/ 984751 w 1887149"/>
                <a:gd name="connsiteY0" fmla="*/ 0 h 1720921"/>
                <a:gd name="connsiteX1" fmla="*/ 1080375 w 1887149"/>
                <a:gd name="connsiteY1" fmla="*/ 38387 h 1720921"/>
                <a:gd name="connsiteX2" fmla="*/ 1773988 w 1887149"/>
                <a:gd name="connsiteY2" fmla="*/ 514945 h 1720921"/>
                <a:gd name="connsiteX3" fmla="*/ 1887149 w 1887149"/>
                <a:gd name="connsiteY3" fmla="*/ 641052 h 1720921"/>
                <a:gd name="connsiteX4" fmla="*/ 0 w 1887149"/>
                <a:gd name="connsiteY4" fmla="*/ 1720921 h 1720921"/>
                <a:gd name="connsiteX5" fmla="*/ 984751 w 1887149"/>
                <a:gd name="connsiteY5" fmla="*/ 0 h 172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49" h="1720921">
                  <a:moveTo>
                    <a:pt x="984751" y="0"/>
                  </a:moveTo>
                  <a:lnTo>
                    <a:pt x="1080375" y="38387"/>
                  </a:lnTo>
                  <a:cubicBezTo>
                    <a:pt x="1346908" y="159045"/>
                    <a:pt x="1582314" y="321400"/>
                    <a:pt x="1773988" y="514945"/>
                  </a:cubicBezTo>
                  <a:lnTo>
                    <a:pt x="1887149" y="641052"/>
                  </a:lnTo>
                  <a:lnTo>
                    <a:pt x="0" y="1720921"/>
                  </a:lnTo>
                  <a:lnTo>
                    <a:pt x="984751" y="0"/>
                  </a:lnTo>
                  <a:close/>
                </a:path>
              </a:pathLst>
            </a:custGeom>
            <a:solidFill>
              <a:srgbClr val="BD4B5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8A51C85-EF1F-BB35-4293-4B2B0AFB93AB}"/>
                </a:ext>
              </a:extLst>
            </p:cNvPr>
            <p:cNvSpPr/>
            <p:nvPr/>
          </p:nvSpPr>
          <p:spPr>
            <a:xfrm>
              <a:off x="4168451" y="1667678"/>
              <a:ext cx="1887147" cy="1720920"/>
            </a:xfrm>
            <a:custGeom>
              <a:avLst/>
              <a:gdLst>
                <a:gd name="connsiteX0" fmla="*/ 902398 w 1887147"/>
                <a:gd name="connsiteY0" fmla="*/ 0 h 1720920"/>
                <a:gd name="connsiteX1" fmla="*/ 1887147 w 1887147"/>
                <a:gd name="connsiteY1" fmla="*/ 1720920 h 1720920"/>
                <a:gd name="connsiteX2" fmla="*/ 0 w 1887147"/>
                <a:gd name="connsiteY2" fmla="*/ 641052 h 1720920"/>
                <a:gd name="connsiteX3" fmla="*/ 113161 w 1887147"/>
                <a:gd name="connsiteY3" fmla="*/ 514944 h 1720920"/>
                <a:gd name="connsiteX4" fmla="*/ 806774 w 1887147"/>
                <a:gd name="connsiteY4" fmla="*/ 38386 h 1720920"/>
                <a:gd name="connsiteX5" fmla="*/ 902398 w 1887147"/>
                <a:gd name="connsiteY5" fmla="*/ 0 h 1720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47" h="1720920">
                  <a:moveTo>
                    <a:pt x="902398" y="0"/>
                  </a:moveTo>
                  <a:lnTo>
                    <a:pt x="1887147" y="1720920"/>
                  </a:lnTo>
                  <a:lnTo>
                    <a:pt x="0" y="641052"/>
                  </a:lnTo>
                  <a:lnTo>
                    <a:pt x="113161" y="514944"/>
                  </a:lnTo>
                  <a:cubicBezTo>
                    <a:pt x="304835" y="321399"/>
                    <a:pt x="540242" y="159044"/>
                    <a:pt x="806774" y="38386"/>
                  </a:cubicBezTo>
                  <a:lnTo>
                    <a:pt x="902398" y="0"/>
                  </a:lnTo>
                  <a:close/>
                </a:path>
              </a:pathLst>
            </a:custGeom>
            <a:solidFill>
              <a:srgbClr val="E721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FFC3AD8-E7AD-B367-D99C-8AFA6FEA4652}"/>
                </a:ext>
              </a:extLst>
            </p:cNvPr>
            <p:cNvSpPr/>
            <p:nvPr/>
          </p:nvSpPr>
          <p:spPr>
            <a:xfrm>
              <a:off x="6151190" y="2318470"/>
              <a:ext cx="2295766" cy="1104590"/>
            </a:xfrm>
            <a:custGeom>
              <a:avLst/>
              <a:gdLst>
                <a:gd name="connsiteX0" fmla="*/ 1881102 w 2295766"/>
                <a:gd name="connsiteY0" fmla="*/ 0 h 1104590"/>
                <a:gd name="connsiteX1" fmla="*/ 1894558 w 2295766"/>
                <a:gd name="connsiteY1" fmla="*/ 14996 h 1104590"/>
                <a:gd name="connsiteX2" fmla="*/ 2283986 w 2295766"/>
                <a:gd name="connsiteY2" fmla="*/ 910191 h 1104590"/>
                <a:gd name="connsiteX3" fmla="*/ 2295766 w 2295766"/>
                <a:gd name="connsiteY3" fmla="*/ 1104590 h 1104590"/>
                <a:gd name="connsiteX4" fmla="*/ 0 w 2295766"/>
                <a:gd name="connsiteY4" fmla="*/ 1095742 h 1104590"/>
                <a:gd name="connsiteX5" fmla="*/ 1881102 w 2295766"/>
                <a:gd name="connsiteY5" fmla="*/ 0 h 110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6" h="1104590">
                  <a:moveTo>
                    <a:pt x="1881102" y="0"/>
                  </a:moveTo>
                  <a:lnTo>
                    <a:pt x="1894558" y="14996"/>
                  </a:lnTo>
                  <a:cubicBezTo>
                    <a:pt x="2105833" y="275601"/>
                    <a:pt x="2243849" y="580839"/>
                    <a:pt x="2283986" y="910191"/>
                  </a:cubicBezTo>
                  <a:lnTo>
                    <a:pt x="2295766" y="1104590"/>
                  </a:lnTo>
                  <a:lnTo>
                    <a:pt x="0" y="1095742"/>
                  </a:lnTo>
                  <a:lnTo>
                    <a:pt x="1881102" y="0"/>
                  </a:lnTo>
                  <a:close/>
                </a:path>
              </a:pathLst>
            </a:custGeom>
            <a:solidFill>
              <a:srgbClr val="37D1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1D7A02-D17A-9A38-FEDF-D56211B037D7}"/>
                </a:ext>
              </a:extLst>
            </p:cNvPr>
            <p:cNvSpPr/>
            <p:nvPr/>
          </p:nvSpPr>
          <p:spPr>
            <a:xfrm>
              <a:off x="3745046" y="2318471"/>
              <a:ext cx="2295764" cy="1104589"/>
            </a:xfrm>
            <a:custGeom>
              <a:avLst/>
              <a:gdLst>
                <a:gd name="connsiteX0" fmla="*/ 414664 w 2295764"/>
                <a:gd name="connsiteY0" fmla="*/ 0 h 1104589"/>
                <a:gd name="connsiteX1" fmla="*/ 2295764 w 2295764"/>
                <a:gd name="connsiteY1" fmla="*/ 1095741 h 1104589"/>
                <a:gd name="connsiteX2" fmla="*/ 0 w 2295764"/>
                <a:gd name="connsiteY2" fmla="*/ 1104589 h 1104589"/>
                <a:gd name="connsiteX3" fmla="*/ 11780 w 2295764"/>
                <a:gd name="connsiteY3" fmla="*/ 910190 h 1104589"/>
                <a:gd name="connsiteX4" fmla="*/ 401208 w 2295764"/>
                <a:gd name="connsiteY4" fmla="*/ 14995 h 1104589"/>
                <a:gd name="connsiteX5" fmla="*/ 414664 w 2295764"/>
                <a:gd name="connsiteY5" fmla="*/ 0 h 110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4" h="1104589">
                  <a:moveTo>
                    <a:pt x="414664" y="0"/>
                  </a:moveTo>
                  <a:lnTo>
                    <a:pt x="2295764" y="1095741"/>
                  </a:lnTo>
                  <a:lnTo>
                    <a:pt x="0" y="1104589"/>
                  </a:lnTo>
                  <a:lnTo>
                    <a:pt x="11780" y="910190"/>
                  </a:lnTo>
                  <a:cubicBezTo>
                    <a:pt x="51917" y="580838"/>
                    <a:pt x="189934" y="275600"/>
                    <a:pt x="401208" y="14995"/>
                  </a:cubicBezTo>
                  <a:lnTo>
                    <a:pt x="414664" y="0"/>
                  </a:lnTo>
                  <a:close/>
                </a:path>
              </a:pathLst>
            </a:custGeom>
            <a:solidFill>
              <a:srgbClr val="37D1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D3E5CD3-82DC-906C-238E-4F15B2DFC0DB}"/>
                </a:ext>
              </a:extLst>
            </p:cNvPr>
            <p:cNvSpPr/>
            <p:nvPr/>
          </p:nvSpPr>
          <p:spPr>
            <a:xfrm>
              <a:off x="6151190" y="3434940"/>
              <a:ext cx="2295766" cy="1104592"/>
            </a:xfrm>
            <a:custGeom>
              <a:avLst/>
              <a:gdLst>
                <a:gd name="connsiteX0" fmla="*/ 2295766 w 2295766"/>
                <a:gd name="connsiteY0" fmla="*/ 0 h 1104592"/>
                <a:gd name="connsiteX1" fmla="*/ 2283986 w 2295766"/>
                <a:gd name="connsiteY1" fmla="*/ 194401 h 1104592"/>
                <a:gd name="connsiteX2" fmla="*/ 1894558 w 2295766"/>
                <a:gd name="connsiteY2" fmla="*/ 1089596 h 1104592"/>
                <a:gd name="connsiteX3" fmla="*/ 1881102 w 2295766"/>
                <a:gd name="connsiteY3" fmla="*/ 1104592 h 1104592"/>
                <a:gd name="connsiteX4" fmla="*/ 0 w 2295766"/>
                <a:gd name="connsiteY4" fmla="*/ 8848 h 1104592"/>
                <a:gd name="connsiteX5" fmla="*/ 2295766 w 2295766"/>
                <a:gd name="connsiteY5" fmla="*/ 0 h 110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6" h="1104592">
                  <a:moveTo>
                    <a:pt x="2295766" y="0"/>
                  </a:moveTo>
                  <a:lnTo>
                    <a:pt x="2283986" y="194401"/>
                  </a:lnTo>
                  <a:cubicBezTo>
                    <a:pt x="2243849" y="523753"/>
                    <a:pt x="2105833" y="828991"/>
                    <a:pt x="1894558" y="1089596"/>
                  </a:cubicBezTo>
                  <a:lnTo>
                    <a:pt x="1881102" y="1104592"/>
                  </a:lnTo>
                  <a:lnTo>
                    <a:pt x="0" y="8848"/>
                  </a:lnTo>
                  <a:lnTo>
                    <a:pt x="2295766" y="0"/>
                  </a:lnTo>
                  <a:close/>
                </a:path>
              </a:pathLst>
            </a:custGeom>
            <a:solidFill>
              <a:srgbClr val="ECEC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A4C963D-5CCF-30F4-999D-17AE80B821B2}"/>
                </a:ext>
              </a:extLst>
            </p:cNvPr>
            <p:cNvSpPr/>
            <p:nvPr/>
          </p:nvSpPr>
          <p:spPr>
            <a:xfrm>
              <a:off x="3745046" y="3434940"/>
              <a:ext cx="2295764" cy="1104591"/>
            </a:xfrm>
            <a:custGeom>
              <a:avLst/>
              <a:gdLst>
                <a:gd name="connsiteX0" fmla="*/ 0 w 2295764"/>
                <a:gd name="connsiteY0" fmla="*/ 0 h 1104591"/>
                <a:gd name="connsiteX1" fmla="*/ 2295764 w 2295764"/>
                <a:gd name="connsiteY1" fmla="*/ 8848 h 1104591"/>
                <a:gd name="connsiteX2" fmla="*/ 414663 w 2295764"/>
                <a:gd name="connsiteY2" fmla="*/ 1104591 h 1104591"/>
                <a:gd name="connsiteX3" fmla="*/ 401208 w 2295764"/>
                <a:gd name="connsiteY3" fmla="*/ 1089596 h 1104591"/>
                <a:gd name="connsiteX4" fmla="*/ 11780 w 2295764"/>
                <a:gd name="connsiteY4" fmla="*/ 194401 h 1104591"/>
                <a:gd name="connsiteX5" fmla="*/ 0 w 2295764"/>
                <a:gd name="connsiteY5" fmla="*/ 0 h 110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764" h="1104591">
                  <a:moveTo>
                    <a:pt x="0" y="0"/>
                  </a:moveTo>
                  <a:lnTo>
                    <a:pt x="2295764" y="8848"/>
                  </a:lnTo>
                  <a:lnTo>
                    <a:pt x="414663" y="1104591"/>
                  </a:lnTo>
                  <a:lnTo>
                    <a:pt x="401208" y="1089596"/>
                  </a:lnTo>
                  <a:cubicBezTo>
                    <a:pt x="189934" y="828991"/>
                    <a:pt x="51917" y="523753"/>
                    <a:pt x="11780" y="1944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1E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33D17A8-90C0-0D4A-2FBC-CED8760DC4DF}"/>
                </a:ext>
              </a:extLst>
            </p:cNvPr>
            <p:cNvSpPr/>
            <p:nvPr/>
          </p:nvSpPr>
          <p:spPr>
            <a:xfrm>
              <a:off x="4168450" y="3469402"/>
              <a:ext cx="1887148" cy="1720922"/>
            </a:xfrm>
            <a:custGeom>
              <a:avLst/>
              <a:gdLst>
                <a:gd name="connsiteX0" fmla="*/ 1887148 w 1887148"/>
                <a:gd name="connsiteY0" fmla="*/ 0 h 1720922"/>
                <a:gd name="connsiteX1" fmla="*/ 902398 w 1887148"/>
                <a:gd name="connsiteY1" fmla="*/ 1720922 h 1720922"/>
                <a:gd name="connsiteX2" fmla="*/ 806775 w 1887148"/>
                <a:gd name="connsiteY2" fmla="*/ 1682536 h 1720922"/>
                <a:gd name="connsiteX3" fmla="*/ 113162 w 1887148"/>
                <a:gd name="connsiteY3" fmla="*/ 1205978 h 1720922"/>
                <a:gd name="connsiteX4" fmla="*/ 0 w 1887148"/>
                <a:gd name="connsiteY4" fmla="*/ 1079870 h 1720922"/>
                <a:gd name="connsiteX5" fmla="*/ 1887148 w 1887148"/>
                <a:gd name="connsiteY5" fmla="*/ 0 h 172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48" h="1720922">
                  <a:moveTo>
                    <a:pt x="1887148" y="0"/>
                  </a:moveTo>
                  <a:lnTo>
                    <a:pt x="902398" y="1720922"/>
                  </a:lnTo>
                  <a:lnTo>
                    <a:pt x="806775" y="1682536"/>
                  </a:lnTo>
                  <a:cubicBezTo>
                    <a:pt x="540243" y="1561878"/>
                    <a:pt x="304836" y="1399524"/>
                    <a:pt x="113162" y="1205978"/>
                  </a:cubicBezTo>
                  <a:lnTo>
                    <a:pt x="0" y="1079870"/>
                  </a:lnTo>
                  <a:lnTo>
                    <a:pt x="1887148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C7BFB9B-CF72-C888-46A7-300730142EFB}"/>
                </a:ext>
              </a:extLst>
            </p:cNvPr>
            <p:cNvSpPr/>
            <p:nvPr/>
          </p:nvSpPr>
          <p:spPr>
            <a:xfrm>
              <a:off x="6136402" y="3469402"/>
              <a:ext cx="1887150" cy="1720923"/>
            </a:xfrm>
            <a:custGeom>
              <a:avLst/>
              <a:gdLst>
                <a:gd name="connsiteX0" fmla="*/ 0 w 1887150"/>
                <a:gd name="connsiteY0" fmla="*/ 0 h 1720923"/>
                <a:gd name="connsiteX1" fmla="*/ 1887150 w 1887150"/>
                <a:gd name="connsiteY1" fmla="*/ 1079870 h 1720923"/>
                <a:gd name="connsiteX2" fmla="*/ 1773988 w 1887150"/>
                <a:gd name="connsiteY2" fmla="*/ 1205978 h 1720923"/>
                <a:gd name="connsiteX3" fmla="*/ 1080375 w 1887150"/>
                <a:gd name="connsiteY3" fmla="*/ 1682536 h 1720923"/>
                <a:gd name="connsiteX4" fmla="*/ 984752 w 1887150"/>
                <a:gd name="connsiteY4" fmla="*/ 1720923 h 1720923"/>
                <a:gd name="connsiteX5" fmla="*/ 0 w 1887150"/>
                <a:gd name="connsiteY5" fmla="*/ 0 h 172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7150" h="1720923">
                  <a:moveTo>
                    <a:pt x="0" y="0"/>
                  </a:moveTo>
                  <a:lnTo>
                    <a:pt x="1887150" y="1079870"/>
                  </a:lnTo>
                  <a:lnTo>
                    <a:pt x="1773988" y="1205978"/>
                  </a:lnTo>
                  <a:cubicBezTo>
                    <a:pt x="1582314" y="1399524"/>
                    <a:pt x="1346908" y="1561878"/>
                    <a:pt x="1080375" y="1682536"/>
                  </a:cubicBezTo>
                  <a:lnTo>
                    <a:pt x="984752" y="17209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7E4564D-A484-F7D3-CF34-7F7B19096D91}"/>
                </a:ext>
              </a:extLst>
            </p:cNvPr>
            <p:cNvSpPr/>
            <p:nvPr/>
          </p:nvSpPr>
          <p:spPr>
            <a:xfrm>
              <a:off x="5084254" y="3484190"/>
              <a:ext cx="1004296" cy="1903927"/>
            </a:xfrm>
            <a:custGeom>
              <a:avLst/>
              <a:gdLst>
                <a:gd name="connsiteX0" fmla="*/ 996958 w 1004296"/>
                <a:gd name="connsiteY0" fmla="*/ 0 h 1903927"/>
                <a:gd name="connsiteX1" fmla="*/ 1004296 w 1004296"/>
                <a:gd name="connsiteY1" fmla="*/ 1903927 h 1903927"/>
                <a:gd name="connsiteX2" fmla="*/ 771339 w 1004296"/>
                <a:gd name="connsiteY2" fmla="*/ 1894124 h 1903927"/>
                <a:gd name="connsiteX3" fmla="*/ 96509 w 1004296"/>
                <a:gd name="connsiteY3" fmla="*/ 1750258 h 1903927"/>
                <a:gd name="connsiteX4" fmla="*/ 0 w 1004296"/>
                <a:gd name="connsiteY4" fmla="*/ 1711516 h 1903927"/>
                <a:gd name="connsiteX5" fmla="*/ 996958 w 1004296"/>
                <a:gd name="connsiteY5" fmla="*/ 0 h 19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6" h="1903927">
                  <a:moveTo>
                    <a:pt x="996958" y="0"/>
                  </a:moveTo>
                  <a:lnTo>
                    <a:pt x="1004296" y="1903927"/>
                  </a:lnTo>
                  <a:lnTo>
                    <a:pt x="771339" y="1894124"/>
                  </a:lnTo>
                  <a:cubicBezTo>
                    <a:pt x="534206" y="1874055"/>
                    <a:pt x="307490" y="1824623"/>
                    <a:pt x="96509" y="1750258"/>
                  </a:cubicBezTo>
                  <a:lnTo>
                    <a:pt x="0" y="1711516"/>
                  </a:lnTo>
                  <a:lnTo>
                    <a:pt x="996958" y="0"/>
                  </a:lnTo>
                  <a:close/>
                </a:path>
              </a:pathLst>
            </a:custGeom>
            <a:solidFill>
              <a:srgbClr val="F3F9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25E45D7-63B8-997B-0136-F4E083334BEC}"/>
                </a:ext>
              </a:extLst>
            </p:cNvPr>
            <p:cNvSpPr/>
            <p:nvPr/>
          </p:nvSpPr>
          <p:spPr>
            <a:xfrm>
              <a:off x="6103450" y="3484190"/>
              <a:ext cx="1004298" cy="1903927"/>
            </a:xfrm>
            <a:custGeom>
              <a:avLst/>
              <a:gdLst>
                <a:gd name="connsiteX0" fmla="*/ 7338 w 1004298"/>
                <a:gd name="connsiteY0" fmla="*/ 0 h 1903927"/>
                <a:gd name="connsiteX1" fmla="*/ 1004298 w 1004298"/>
                <a:gd name="connsiteY1" fmla="*/ 1711516 h 1903927"/>
                <a:gd name="connsiteX2" fmla="*/ 907789 w 1004298"/>
                <a:gd name="connsiteY2" fmla="*/ 1750258 h 1903927"/>
                <a:gd name="connsiteX3" fmla="*/ 232959 w 1004298"/>
                <a:gd name="connsiteY3" fmla="*/ 1894124 h 1903927"/>
                <a:gd name="connsiteX4" fmla="*/ 0 w 1004298"/>
                <a:gd name="connsiteY4" fmla="*/ 1903927 h 1903927"/>
                <a:gd name="connsiteX5" fmla="*/ 7338 w 1004298"/>
                <a:gd name="connsiteY5" fmla="*/ 0 h 19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298" h="1903927">
                  <a:moveTo>
                    <a:pt x="7338" y="0"/>
                  </a:moveTo>
                  <a:lnTo>
                    <a:pt x="1004298" y="1711516"/>
                  </a:lnTo>
                  <a:lnTo>
                    <a:pt x="907789" y="1750258"/>
                  </a:lnTo>
                  <a:cubicBezTo>
                    <a:pt x="696808" y="1824623"/>
                    <a:pt x="470092" y="1874055"/>
                    <a:pt x="232959" y="1894124"/>
                  </a:cubicBezTo>
                  <a:lnTo>
                    <a:pt x="0" y="1903927"/>
                  </a:lnTo>
                  <a:lnTo>
                    <a:pt x="7338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639789B-D040-142C-DCBB-D1F61FB61E30}"/>
              </a:ext>
            </a:extLst>
          </p:cNvPr>
          <p:cNvGrpSpPr/>
          <p:nvPr/>
        </p:nvGrpSpPr>
        <p:grpSpPr>
          <a:xfrm>
            <a:off x="4398398" y="1699001"/>
            <a:ext cx="3314766" cy="3313886"/>
            <a:chOff x="4362451" y="1543463"/>
            <a:chExt cx="3467100" cy="3466178"/>
          </a:xfrm>
          <a:solidFill>
            <a:srgbClr val="7030A0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7B625FA-A939-DB04-0FA8-C788FCB2F67A}"/>
                </a:ext>
              </a:extLst>
            </p:cNvPr>
            <p:cNvSpPr/>
            <p:nvPr/>
          </p:nvSpPr>
          <p:spPr>
            <a:xfrm>
              <a:off x="5171847" y="1543463"/>
              <a:ext cx="916000" cy="1811923"/>
            </a:xfrm>
            <a:custGeom>
              <a:avLst/>
              <a:gdLst>
                <a:gd name="connsiteX0" fmla="*/ 916000 w 916000"/>
                <a:gd name="connsiteY0" fmla="*/ 0 h 1811923"/>
                <a:gd name="connsiteX1" fmla="*/ 904428 w 916000"/>
                <a:gd name="connsiteY1" fmla="*/ 1811923 h 1811923"/>
                <a:gd name="connsiteX2" fmla="*/ 0 w 916000"/>
                <a:gd name="connsiteY2" fmla="*/ 268258 h 1811923"/>
                <a:gd name="connsiteX3" fmla="*/ 97840 w 916000"/>
                <a:gd name="connsiteY3" fmla="*/ 208818 h 1811923"/>
                <a:gd name="connsiteX4" fmla="*/ 746908 w 916000"/>
                <a:gd name="connsiteY4" fmla="*/ 8538 h 1811923"/>
                <a:gd name="connsiteX5" fmla="*/ 916000 w 916000"/>
                <a:gd name="connsiteY5" fmla="*/ 0 h 1811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000" h="1811923">
                  <a:moveTo>
                    <a:pt x="916000" y="0"/>
                  </a:moveTo>
                  <a:lnTo>
                    <a:pt x="904428" y="1811923"/>
                  </a:lnTo>
                  <a:lnTo>
                    <a:pt x="0" y="268258"/>
                  </a:lnTo>
                  <a:lnTo>
                    <a:pt x="97840" y="208818"/>
                  </a:lnTo>
                  <a:cubicBezTo>
                    <a:pt x="294346" y="102070"/>
                    <a:pt x="513800" y="32212"/>
                    <a:pt x="746908" y="8538"/>
                  </a:cubicBezTo>
                  <a:lnTo>
                    <a:pt x="91600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22D6B55-2338-8D78-611F-149D43F8A9FA}"/>
                </a:ext>
              </a:extLst>
            </p:cNvPr>
            <p:cNvSpPr/>
            <p:nvPr/>
          </p:nvSpPr>
          <p:spPr>
            <a:xfrm>
              <a:off x="6104154" y="1543463"/>
              <a:ext cx="916000" cy="1811923"/>
            </a:xfrm>
            <a:custGeom>
              <a:avLst/>
              <a:gdLst>
                <a:gd name="connsiteX0" fmla="*/ 0 w 916000"/>
                <a:gd name="connsiteY0" fmla="*/ 0 h 1811923"/>
                <a:gd name="connsiteX1" fmla="*/ 169091 w 916000"/>
                <a:gd name="connsiteY1" fmla="*/ 8538 h 1811923"/>
                <a:gd name="connsiteX2" fmla="*/ 818159 w 916000"/>
                <a:gd name="connsiteY2" fmla="*/ 208818 h 1811923"/>
                <a:gd name="connsiteX3" fmla="*/ 916000 w 916000"/>
                <a:gd name="connsiteY3" fmla="*/ 268258 h 1811923"/>
                <a:gd name="connsiteX4" fmla="*/ 11571 w 916000"/>
                <a:gd name="connsiteY4" fmla="*/ 1811923 h 1811923"/>
                <a:gd name="connsiteX5" fmla="*/ 0 w 916000"/>
                <a:gd name="connsiteY5" fmla="*/ 0 h 1811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000" h="1811923">
                  <a:moveTo>
                    <a:pt x="0" y="0"/>
                  </a:moveTo>
                  <a:lnTo>
                    <a:pt x="169091" y="8538"/>
                  </a:lnTo>
                  <a:cubicBezTo>
                    <a:pt x="402199" y="32212"/>
                    <a:pt x="621653" y="102070"/>
                    <a:pt x="818159" y="208818"/>
                  </a:cubicBezTo>
                  <a:lnTo>
                    <a:pt x="916000" y="268258"/>
                  </a:lnTo>
                  <a:lnTo>
                    <a:pt x="11571" y="1811923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AD6DB87-F7BE-F4B1-5172-FF5C517953B1}"/>
                </a:ext>
              </a:extLst>
            </p:cNvPr>
            <p:cNvSpPr/>
            <p:nvPr/>
          </p:nvSpPr>
          <p:spPr>
            <a:xfrm>
              <a:off x="4538276" y="1820342"/>
              <a:ext cx="1503834" cy="1554768"/>
            </a:xfrm>
            <a:custGeom>
              <a:avLst/>
              <a:gdLst>
                <a:gd name="connsiteX0" fmla="*/ 619379 w 1503834"/>
                <a:gd name="connsiteY0" fmla="*/ 0 h 1554768"/>
                <a:gd name="connsiteX1" fmla="*/ 1503834 w 1503834"/>
                <a:gd name="connsiteY1" fmla="*/ 1554768 h 1554768"/>
                <a:gd name="connsiteX2" fmla="*/ 0 w 1503834"/>
                <a:gd name="connsiteY2" fmla="*/ 699287 h 1554768"/>
                <a:gd name="connsiteX3" fmla="*/ 33404 w 1503834"/>
                <a:gd name="connsiteY3" fmla="*/ 629945 h 1554768"/>
                <a:gd name="connsiteX4" fmla="*/ 588480 w 1503834"/>
                <a:gd name="connsiteY4" fmla="*/ 18771 h 1554768"/>
                <a:gd name="connsiteX5" fmla="*/ 619379 w 1503834"/>
                <a:gd name="connsiteY5" fmla="*/ 0 h 155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3834" h="1554768">
                  <a:moveTo>
                    <a:pt x="619379" y="0"/>
                  </a:moveTo>
                  <a:lnTo>
                    <a:pt x="1503834" y="1554768"/>
                  </a:lnTo>
                  <a:lnTo>
                    <a:pt x="0" y="699287"/>
                  </a:lnTo>
                  <a:lnTo>
                    <a:pt x="33404" y="629945"/>
                  </a:lnTo>
                  <a:cubicBezTo>
                    <a:pt x="166840" y="384313"/>
                    <a:pt x="357916" y="174537"/>
                    <a:pt x="588480" y="18771"/>
                  </a:cubicBezTo>
                  <a:lnTo>
                    <a:pt x="619379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2D9411-EBF0-B851-DB4D-EF9A45943A7E}"/>
                </a:ext>
              </a:extLst>
            </p:cNvPr>
            <p:cNvSpPr/>
            <p:nvPr/>
          </p:nvSpPr>
          <p:spPr>
            <a:xfrm>
              <a:off x="6149890" y="1820342"/>
              <a:ext cx="1503834" cy="1554768"/>
            </a:xfrm>
            <a:custGeom>
              <a:avLst/>
              <a:gdLst>
                <a:gd name="connsiteX0" fmla="*/ 884456 w 1503834"/>
                <a:gd name="connsiteY0" fmla="*/ 0 h 1554768"/>
                <a:gd name="connsiteX1" fmla="*/ 915354 w 1503834"/>
                <a:gd name="connsiteY1" fmla="*/ 18771 h 1554768"/>
                <a:gd name="connsiteX2" fmla="*/ 1470430 w 1503834"/>
                <a:gd name="connsiteY2" fmla="*/ 629945 h 1554768"/>
                <a:gd name="connsiteX3" fmla="*/ 1503834 w 1503834"/>
                <a:gd name="connsiteY3" fmla="*/ 699287 h 1554768"/>
                <a:gd name="connsiteX4" fmla="*/ 0 w 1503834"/>
                <a:gd name="connsiteY4" fmla="*/ 1554768 h 1554768"/>
                <a:gd name="connsiteX5" fmla="*/ 884456 w 1503834"/>
                <a:gd name="connsiteY5" fmla="*/ 0 h 155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3834" h="1554768">
                  <a:moveTo>
                    <a:pt x="884456" y="0"/>
                  </a:moveTo>
                  <a:lnTo>
                    <a:pt x="915354" y="18771"/>
                  </a:lnTo>
                  <a:cubicBezTo>
                    <a:pt x="1145918" y="174537"/>
                    <a:pt x="1336995" y="384313"/>
                    <a:pt x="1470430" y="629945"/>
                  </a:cubicBezTo>
                  <a:lnTo>
                    <a:pt x="1503834" y="699287"/>
                  </a:lnTo>
                  <a:lnTo>
                    <a:pt x="0" y="1554768"/>
                  </a:lnTo>
                  <a:lnTo>
                    <a:pt x="884456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AFFD1E0-8035-3D5B-06FE-507112FEF6AA}"/>
                </a:ext>
              </a:extLst>
            </p:cNvPr>
            <p:cNvSpPr/>
            <p:nvPr/>
          </p:nvSpPr>
          <p:spPr>
            <a:xfrm>
              <a:off x="4362451" y="2535314"/>
              <a:ext cx="1659935" cy="884516"/>
            </a:xfrm>
            <a:custGeom>
              <a:avLst/>
              <a:gdLst>
                <a:gd name="connsiteX0" fmla="*/ 168271 w 1659935"/>
                <a:gd name="connsiteY0" fmla="*/ 0 h 884516"/>
                <a:gd name="connsiteX1" fmla="*/ 1659935 w 1659935"/>
                <a:gd name="connsiteY1" fmla="*/ 873961 h 884516"/>
                <a:gd name="connsiteX2" fmla="*/ 7233 w 1659935"/>
                <a:gd name="connsiteY2" fmla="*/ 884516 h 884516"/>
                <a:gd name="connsiteX3" fmla="*/ 0 w 1659935"/>
                <a:gd name="connsiteY3" fmla="*/ 741286 h 884516"/>
                <a:gd name="connsiteX4" fmla="*/ 136231 w 1659935"/>
                <a:gd name="connsiteY4" fmla="*/ 66510 h 884516"/>
                <a:gd name="connsiteX5" fmla="*/ 168271 w 1659935"/>
                <a:gd name="connsiteY5" fmla="*/ 0 h 884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9935" h="884516">
                  <a:moveTo>
                    <a:pt x="168271" y="0"/>
                  </a:moveTo>
                  <a:lnTo>
                    <a:pt x="1659935" y="873961"/>
                  </a:lnTo>
                  <a:lnTo>
                    <a:pt x="7233" y="884516"/>
                  </a:lnTo>
                  <a:lnTo>
                    <a:pt x="0" y="741286"/>
                  </a:lnTo>
                  <a:cubicBezTo>
                    <a:pt x="0" y="501933"/>
                    <a:pt x="48509" y="273909"/>
                    <a:pt x="136231" y="66510"/>
                  </a:cubicBezTo>
                  <a:lnTo>
                    <a:pt x="168271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BBEC5FE-CDA7-9219-52F4-3CEFBA4E617A}"/>
                </a:ext>
              </a:extLst>
            </p:cNvPr>
            <p:cNvSpPr/>
            <p:nvPr/>
          </p:nvSpPr>
          <p:spPr>
            <a:xfrm>
              <a:off x="6169616" y="2535314"/>
              <a:ext cx="1659935" cy="884516"/>
            </a:xfrm>
            <a:custGeom>
              <a:avLst/>
              <a:gdLst>
                <a:gd name="connsiteX0" fmla="*/ 1491665 w 1659935"/>
                <a:gd name="connsiteY0" fmla="*/ 0 h 884516"/>
                <a:gd name="connsiteX1" fmla="*/ 1523704 w 1659935"/>
                <a:gd name="connsiteY1" fmla="*/ 66510 h 884516"/>
                <a:gd name="connsiteX2" fmla="*/ 1659935 w 1659935"/>
                <a:gd name="connsiteY2" fmla="*/ 741286 h 884516"/>
                <a:gd name="connsiteX3" fmla="*/ 1652703 w 1659935"/>
                <a:gd name="connsiteY3" fmla="*/ 884516 h 884516"/>
                <a:gd name="connsiteX4" fmla="*/ 0 w 1659935"/>
                <a:gd name="connsiteY4" fmla="*/ 873961 h 884516"/>
                <a:gd name="connsiteX5" fmla="*/ 1491665 w 1659935"/>
                <a:gd name="connsiteY5" fmla="*/ 0 h 884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9935" h="884516">
                  <a:moveTo>
                    <a:pt x="1491665" y="0"/>
                  </a:moveTo>
                  <a:lnTo>
                    <a:pt x="1523704" y="66510"/>
                  </a:lnTo>
                  <a:cubicBezTo>
                    <a:pt x="1611427" y="273909"/>
                    <a:pt x="1659935" y="501933"/>
                    <a:pt x="1659935" y="741286"/>
                  </a:cubicBezTo>
                  <a:lnTo>
                    <a:pt x="1652703" y="884516"/>
                  </a:lnTo>
                  <a:lnTo>
                    <a:pt x="0" y="873961"/>
                  </a:lnTo>
                  <a:lnTo>
                    <a:pt x="1491665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21BA4D2-1D69-84CF-86E5-CF108CE695B0}"/>
                </a:ext>
              </a:extLst>
            </p:cNvPr>
            <p:cNvSpPr/>
            <p:nvPr/>
          </p:nvSpPr>
          <p:spPr>
            <a:xfrm>
              <a:off x="4370609" y="3438178"/>
              <a:ext cx="1651776" cy="809037"/>
            </a:xfrm>
            <a:custGeom>
              <a:avLst/>
              <a:gdLst>
                <a:gd name="connsiteX0" fmla="*/ 0 w 1651776"/>
                <a:gd name="connsiteY0" fmla="*/ 0 h 809037"/>
                <a:gd name="connsiteX1" fmla="*/ 1651776 w 1651776"/>
                <a:gd name="connsiteY1" fmla="*/ 10548 h 809037"/>
                <a:gd name="connsiteX2" fmla="*/ 288928 w 1651776"/>
                <a:gd name="connsiteY2" fmla="*/ 809037 h 809037"/>
                <a:gd name="connsiteX3" fmla="*/ 287904 w 1651776"/>
                <a:gd name="connsiteY3" fmla="*/ 807667 h 809037"/>
                <a:gd name="connsiteX4" fmla="*/ 791 w 1651776"/>
                <a:gd name="connsiteY4" fmla="*/ 15668 h 809037"/>
                <a:gd name="connsiteX5" fmla="*/ 0 w 1651776"/>
                <a:gd name="connsiteY5" fmla="*/ 0 h 809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776" h="809037">
                  <a:moveTo>
                    <a:pt x="0" y="0"/>
                  </a:moveTo>
                  <a:lnTo>
                    <a:pt x="1651776" y="10548"/>
                  </a:lnTo>
                  <a:lnTo>
                    <a:pt x="288928" y="809037"/>
                  </a:lnTo>
                  <a:lnTo>
                    <a:pt x="287904" y="807667"/>
                  </a:lnTo>
                  <a:cubicBezTo>
                    <a:pt x="132139" y="577104"/>
                    <a:pt x="30383" y="307053"/>
                    <a:pt x="791" y="15668"/>
                  </a:cubicBez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A33D968-0B95-3D31-DEB3-6201EDE9BD5D}"/>
                </a:ext>
              </a:extLst>
            </p:cNvPr>
            <p:cNvSpPr/>
            <p:nvPr/>
          </p:nvSpPr>
          <p:spPr>
            <a:xfrm>
              <a:off x="6169615" y="3438178"/>
              <a:ext cx="1651776" cy="809037"/>
            </a:xfrm>
            <a:custGeom>
              <a:avLst/>
              <a:gdLst>
                <a:gd name="connsiteX0" fmla="*/ 1651776 w 1651776"/>
                <a:gd name="connsiteY0" fmla="*/ 0 h 809037"/>
                <a:gd name="connsiteX1" fmla="*/ 1650985 w 1651776"/>
                <a:gd name="connsiteY1" fmla="*/ 15668 h 809037"/>
                <a:gd name="connsiteX2" fmla="*/ 1363872 w 1651776"/>
                <a:gd name="connsiteY2" fmla="*/ 807667 h 809037"/>
                <a:gd name="connsiteX3" fmla="*/ 1362848 w 1651776"/>
                <a:gd name="connsiteY3" fmla="*/ 809037 h 809037"/>
                <a:gd name="connsiteX4" fmla="*/ 0 w 1651776"/>
                <a:gd name="connsiteY4" fmla="*/ 10548 h 809037"/>
                <a:gd name="connsiteX5" fmla="*/ 1651776 w 1651776"/>
                <a:gd name="connsiteY5" fmla="*/ 0 h 809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776" h="809037">
                  <a:moveTo>
                    <a:pt x="1651776" y="0"/>
                  </a:moveTo>
                  <a:lnTo>
                    <a:pt x="1650985" y="15668"/>
                  </a:lnTo>
                  <a:cubicBezTo>
                    <a:pt x="1621393" y="307053"/>
                    <a:pt x="1519638" y="577104"/>
                    <a:pt x="1363872" y="807667"/>
                  </a:cubicBezTo>
                  <a:lnTo>
                    <a:pt x="1362848" y="809037"/>
                  </a:lnTo>
                  <a:lnTo>
                    <a:pt x="0" y="10548"/>
                  </a:lnTo>
                  <a:lnTo>
                    <a:pt x="1651776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36AA5F2-8E10-C274-31CF-140A344B0448}"/>
                </a:ext>
              </a:extLst>
            </p:cNvPr>
            <p:cNvSpPr/>
            <p:nvPr/>
          </p:nvSpPr>
          <p:spPr>
            <a:xfrm>
              <a:off x="4671172" y="3482891"/>
              <a:ext cx="1370939" cy="1326591"/>
            </a:xfrm>
            <a:custGeom>
              <a:avLst/>
              <a:gdLst>
                <a:gd name="connsiteX0" fmla="*/ 1370939 w 1370939"/>
                <a:gd name="connsiteY0" fmla="*/ 0 h 1326591"/>
                <a:gd name="connsiteX1" fmla="*/ 616286 w 1370939"/>
                <a:gd name="connsiteY1" fmla="*/ 1326591 h 1326591"/>
                <a:gd name="connsiteX2" fmla="*/ 598516 w 1370939"/>
                <a:gd name="connsiteY2" fmla="*/ 1318030 h 1326591"/>
                <a:gd name="connsiteX3" fmla="*/ 87138 w 1370939"/>
                <a:gd name="connsiteY3" fmla="*/ 896409 h 1326591"/>
                <a:gd name="connsiteX4" fmla="*/ 0 w 1370939"/>
                <a:gd name="connsiteY4" fmla="*/ 779882 h 1326591"/>
                <a:gd name="connsiteX5" fmla="*/ 1370939 w 1370939"/>
                <a:gd name="connsiteY5" fmla="*/ 0 h 132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0939" h="1326591">
                  <a:moveTo>
                    <a:pt x="1370939" y="0"/>
                  </a:moveTo>
                  <a:lnTo>
                    <a:pt x="616286" y="1326591"/>
                  </a:lnTo>
                  <a:lnTo>
                    <a:pt x="598516" y="1318030"/>
                  </a:lnTo>
                  <a:cubicBezTo>
                    <a:pt x="402011" y="1211282"/>
                    <a:pt x="228453" y="1067643"/>
                    <a:pt x="87138" y="896409"/>
                  </a:cubicBezTo>
                  <a:lnTo>
                    <a:pt x="0" y="779882"/>
                  </a:lnTo>
                  <a:lnTo>
                    <a:pt x="1370939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2B05751-2F80-C9B6-CF23-02D12C54B10A}"/>
                </a:ext>
              </a:extLst>
            </p:cNvPr>
            <p:cNvSpPr/>
            <p:nvPr/>
          </p:nvSpPr>
          <p:spPr>
            <a:xfrm>
              <a:off x="6149891" y="3482891"/>
              <a:ext cx="1370939" cy="1326591"/>
            </a:xfrm>
            <a:custGeom>
              <a:avLst/>
              <a:gdLst>
                <a:gd name="connsiteX0" fmla="*/ 0 w 1370939"/>
                <a:gd name="connsiteY0" fmla="*/ 0 h 1326591"/>
                <a:gd name="connsiteX1" fmla="*/ 1370939 w 1370939"/>
                <a:gd name="connsiteY1" fmla="*/ 779882 h 1326591"/>
                <a:gd name="connsiteX2" fmla="*/ 1283801 w 1370939"/>
                <a:gd name="connsiteY2" fmla="*/ 896409 h 1326591"/>
                <a:gd name="connsiteX3" fmla="*/ 772423 w 1370939"/>
                <a:gd name="connsiteY3" fmla="*/ 1318030 h 1326591"/>
                <a:gd name="connsiteX4" fmla="*/ 754653 w 1370939"/>
                <a:gd name="connsiteY4" fmla="*/ 1326591 h 1326591"/>
                <a:gd name="connsiteX5" fmla="*/ 0 w 1370939"/>
                <a:gd name="connsiteY5" fmla="*/ 0 h 132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0939" h="1326591">
                  <a:moveTo>
                    <a:pt x="0" y="0"/>
                  </a:moveTo>
                  <a:lnTo>
                    <a:pt x="1370939" y="779882"/>
                  </a:lnTo>
                  <a:lnTo>
                    <a:pt x="1283801" y="896409"/>
                  </a:lnTo>
                  <a:cubicBezTo>
                    <a:pt x="1142487" y="1067643"/>
                    <a:pt x="968929" y="1211282"/>
                    <a:pt x="772423" y="1318030"/>
                  </a:cubicBezTo>
                  <a:lnTo>
                    <a:pt x="754653" y="1326591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77AF71C-54E9-C794-9087-383F7394BA1D}"/>
                </a:ext>
              </a:extLst>
            </p:cNvPr>
            <p:cNvSpPr/>
            <p:nvPr/>
          </p:nvSpPr>
          <p:spPr>
            <a:xfrm>
              <a:off x="5305497" y="3502616"/>
              <a:ext cx="780403" cy="1507025"/>
            </a:xfrm>
            <a:custGeom>
              <a:avLst/>
              <a:gdLst>
                <a:gd name="connsiteX0" fmla="*/ 770779 w 780403"/>
                <a:gd name="connsiteY0" fmla="*/ 0 h 1507025"/>
                <a:gd name="connsiteX1" fmla="*/ 780403 w 780403"/>
                <a:gd name="connsiteY1" fmla="*/ 1507025 h 1507025"/>
                <a:gd name="connsiteX2" fmla="*/ 613259 w 780403"/>
                <a:gd name="connsiteY2" fmla="*/ 1498585 h 1507025"/>
                <a:gd name="connsiteX3" fmla="*/ 115728 w 780403"/>
                <a:gd name="connsiteY3" fmla="*/ 1371304 h 1507025"/>
                <a:gd name="connsiteX4" fmla="*/ 0 w 780403"/>
                <a:gd name="connsiteY4" fmla="*/ 1315555 h 1507025"/>
                <a:gd name="connsiteX5" fmla="*/ 770779 w 780403"/>
                <a:gd name="connsiteY5" fmla="*/ 0 h 150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0403" h="1507025">
                  <a:moveTo>
                    <a:pt x="770779" y="0"/>
                  </a:moveTo>
                  <a:lnTo>
                    <a:pt x="780403" y="1507025"/>
                  </a:lnTo>
                  <a:lnTo>
                    <a:pt x="613259" y="1498585"/>
                  </a:lnTo>
                  <a:cubicBezTo>
                    <a:pt x="438428" y="1480830"/>
                    <a:pt x="271278" y="1437096"/>
                    <a:pt x="115728" y="1371304"/>
                  </a:cubicBezTo>
                  <a:lnTo>
                    <a:pt x="0" y="1315555"/>
                  </a:lnTo>
                  <a:lnTo>
                    <a:pt x="770779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5AEB407-4E5D-1CF5-31A8-A82330AE8667}"/>
                </a:ext>
              </a:extLst>
            </p:cNvPr>
            <p:cNvSpPr/>
            <p:nvPr/>
          </p:nvSpPr>
          <p:spPr>
            <a:xfrm>
              <a:off x="6106101" y="3502616"/>
              <a:ext cx="780404" cy="1507025"/>
            </a:xfrm>
            <a:custGeom>
              <a:avLst/>
              <a:gdLst>
                <a:gd name="connsiteX0" fmla="*/ 9624 w 780404"/>
                <a:gd name="connsiteY0" fmla="*/ 0 h 1507025"/>
                <a:gd name="connsiteX1" fmla="*/ 780404 w 780404"/>
                <a:gd name="connsiteY1" fmla="*/ 1315555 h 1507025"/>
                <a:gd name="connsiteX2" fmla="*/ 664675 w 780404"/>
                <a:gd name="connsiteY2" fmla="*/ 1371304 h 1507025"/>
                <a:gd name="connsiteX3" fmla="*/ 167144 w 780404"/>
                <a:gd name="connsiteY3" fmla="*/ 1498585 h 1507025"/>
                <a:gd name="connsiteX4" fmla="*/ 0 w 780404"/>
                <a:gd name="connsiteY4" fmla="*/ 1507025 h 1507025"/>
                <a:gd name="connsiteX5" fmla="*/ 9624 w 780404"/>
                <a:gd name="connsiteY5" fmla="*/ 0 h 150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0404" h="1507025">
                  <a:moveTo>
                    <a:pt x="9624" y="0"/>
                  </a:moveTo>
                  <a:lnTo>
                    <a:pt x="780404" y="1315555"/>
                  </a:lnTo>
                  <a:lnTo>
                    <a:pt x="664675" y="1371304"/>
                  </a:lnTo>
                  <a:cubicBezTo>
                    <a:pt x="509126" y="1437096"/>
                    <a:pt x="341975" y="1480830"/>
                    <a:pt x="167144" y="1498585"/>
                  </a:cubicBezTo>
                  <a:lnTo>
                    <a:pt x="0" y="1507025"/>
                  </a:lnTo>
                  <a:lnTo>
                    <a:pt x="9624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14B939F-5776-D4C9-0D37-ABA24AA6BF8B}"/>
              </a:ext>
            </a:extLst>
          </p:cNvPr>
          <p:cNvSpPr/>
          <p:nvPr/>
        </p:nvSpPr>
        <p:spPr>
          <a:xfrm>
            <a:off x="851598" y="847649"/>
            <a:ext cx="10427677" cy="5205046"/>
          </a:xfrm>
          <a:custGeom>
            <a:avLst/>
            <a:gdLst/>
            <a:ahLst/>
            <a:cxnLst/>
            <a:rect l="l" t="t" r="r" b="b"/>
            <a:pathLst>
              <a:path w="10427677" h="5205046">
                <a:moveTo>
                  <a:pt x="6317708" y="1833835"/>
                </a:moveTo>
                <a:lnTo>
                  <a:pt x="6317708" y="2624726"/>
                </a:lnTo>
                <a:cubicBezTo>
                  <a:pt x="6174018" y="2429972"/>
                  <a:pt x="5997077" y="2281531"/>
                  <a:pt x="5786885" y="2179404"/>
                </a:cubicBezTo>
                <a:close/>
                <a:moveTo>
                  <a:pt x="2107659" y="1833835"/>
                </a:moveTo>
                <a:lnTo>
                  <a:pt x="2107659" y="2624726"/>
                </a:lnTo>
                <a:cubicBezTo>
                  <a:pt x="1963968" y="2429972"/>
                  <a:pt x="1787027" y="2281531"/>
                  <a:pt x="1576835" y="2179404"/>
                </a:cubicBezTo>
                <a:close/>
                <a:moveTo>
                  <a:pt x="7194013" y="797126"/>
                </a:moveTo>
                <a:lnTo>
                  <a:pt x="7194013" y="1347543"/>
                </a:lnTo>
                <a:cubicBezTo>
                  <a:pt x="7141761" y="1265604"/>
                  <a:pt x="7094854" y="1211275"/>
                  <a:pt x="7053291" y="1184556"/>
                </a:cubicBezTo>
                <a:cubicBezTo>
                  <a:pt x="7011728" y="1157836"/>
                  <a:pt x="6951758" y="1144477"/>
                  <a:pt x="6873381" y="1144477"/>
                </a:cubicBezTo>
                <a:lnTo>
                  <a:pt x="6868126" y="1144477"/>
                </a:lnTo>
                <a:lnTo>
                  <a:pt x="6771848" y="1144477"/>
                </a:lnTo>
                <a:lnTo>
                  <a:pt x="5297519" y="1144477"/>
                </a:lnTo>
                <a:lnTo>
                  <a:pt x="5209749" y="1144477"/>
                </a:lnTo>
                <a:lnTo>
                  <a:pt x="4353773" y="1144477"/>
                </a:lnTo>
                <a:lnTo>
                  <a:pt x="4257248" y="1144477"/>
                </a:lnTo>
                <a:lnTo>
                  <a:pt x="2658076" y="1144477"/>
                </a:lnTo>
                <a:lnTo>
                  <a:pt x="2561798" y="1144477"/>
                </a:lnTo>
                <a:lnTo>
                  <a:pt x="2107659" y="1144477"/>
                </a:lnTo>
                <a:lnTo>
                  <a:pt x="2107659" y="1479359"/>
                </a:lnTo>
                <a:cubicBezTo>
                  <a:pt x="1922405" y="1614736"/>
                  <a:pt x="1787027" y="1682425"/>
                  <a:pt x="1701525" y="1682425"/>
                </a:cubicBezTo>
                <a:cubicBezTo>
                  <a:pt x="1650462" y="1682425"/>
                  <a:pt x="1609195" y="1671441"/>
                  <a:pt x="1577726" y="1649471"/>
                </a:cubicBezTo>
                <a:cubicBezTo>
                  <a:pt x="1546256" y="1627502"/>
                  <a:pt x="1527553" y="1596330"/>
                  <a:pt x="1521615" y="1555954"/>
                </a:cubicBezTo>
                <a:cubicBezTo>
                  <a:pt x="1529928" y="1557141"/>
                  <a:pt x="1540022" y="1557735"/>
                  <a:pt x="1551897" y="1557735"/>
                </a:cubicBezTo>
                <a:cubicBezTo>
                  <a:pt x="1612461" y="1557735"/>
                  <a:pt x="1662634" y="1539032"/>
                  <a:pt x="1702416" y="1501625"/>
                </a:cubicBezTo>
                <a:cubicBezTo>
                  <a:pt x="1742198" y="1464218"/>
                  <a:pt x="1762089" y="1415232"/>
                  <a:pt x="1762089" y="1354668"/>
                </a:cubicBezTo>
                <a:cubicBezTo>
                  <a:pt x="1762089" y="1292917"/>
                  <a:pt x="1740417" y="1242447"/>
                  <a:pt x="1697072" y="1203259"/>
                </a:cubicBezTo>
                <a:cubicBezTo>
                  <a:pt x="1653727" y="1164071"/>
                  <a:pt x="1597617" y="1144477"/>
                  <a:pt x="1528741" y="1144477"/>
                </a:cubicBezTo>
                <a:cubicBezTo>
                  <a:pt x="1449176" y="1144477"/>
                  <a:pt x="1381488" y="1174759"/>
                  <a:pt x="1325674" y="1235322"/>
                </a:cubicBezTo>
                <a:cubicBezTo>
                  <a:pt x="1269860" y="1295886"/>
                  <a:pt x="1241953" y="1368919"/>
                  <a:pt x="1241953" y="1454420"/>
                </a:cubicBezTo>
                <a:cubicBezTo>
                  <a:pt x="1241953" y="1548235"/>
                  <a:pt x="1268970" y="1629580"/>
                  <a:pt x="1323002" y="1698457"/>
                </a:cubicBezTo>
                <a:cubicBezTo>
                  <a:pt x="1377034" y="1767333"/>
                  <a:pt x="1451551" y="1812459"/>
                  <a:pt x="1546554" y="1833835"/>
                </a:cubicBezTo>
                <a:lnTo>
                  <a:pt x="1097669" y="2117059"/>
                </a:lnTo>
                <a:lnTo>
                  <a:pt x="1275798" y="2419878"/>
                </a:lnTo>
                <a:cubicBezTo>
                  <a:pt x="1702119" y="2465004"/>
                  <a:pt x="1993063" y="2656195"/>
                  <a:pt x="2148628" y="2993452"/>
                </a:cubicBezTo>
                <a:lnTo>
                  <a:pt x="2421165" y="3171581"/>
                </a:lnTo>
                <a:lnTo>
                  <a:pt x="2421165" y="1347543"/>
                </a:lnTo>
                <a:lnTo>
                  <a:pt x="2690051" y="1347543"/>
                </a:lnTo>
                <a:lnTo>
                  <a:pt x="2786329" y="1347543"/>
                </a:lnTo>
                <a:lnTo>
                  <a:pt x="3803355" y="1347543"/>
                </a:lnTo>
                <a:lnTo>
                  <a:pt x="3803355" y="2286281"/>
                </a:lnTo>
                <a:cubicBezTo>
                  <a:pt x="3727353" y="2148529"/>
                  <a:pt x="3630273" y="2034823"/>
                  <a:pt x="3512115" y="1945165"/>
                </a:cubicBezTo>
                <a:cubicBezTo>
                  <a:pt x="3393956" y="1855507"/>
                  <a:pt x="3264813" y="1810678"/>
                  <a:pt x="3124685" y="1810678"/>
                </a:cubicBezTo>
                <a:cubicBezTo>
                  <a:pt x="2999995" y="1810678"/>
                  <a:pt x="2898759" y="1847788"/>
                  <a:pt x="2820976" y="1922008"/>
                </a:cubicBezTo>
                <a:cubicBezTo>
                  <a:pt x="2743193" y="1996229"/>
                  <a:pt x="2704301" y="2086777"/>
                  <a:pt x="2704301" y="2193654"/>
                </a:cubicBezTo>
                <a:cubicBezTo>
                  <a:pt x="2704301" y="2294594"/>
                  <a:pt x="2736068" y="2378611"/>
                  <a:pt x="2799600" y="2445706"/>
                </a:cubicBezTo>
                <a:cubicBezTo>
                  <a:pt x="2863133" y="2512801"/>
                  <a:pt x="2942400" y="2546349"/>
                  <a:pt x="3037402" y="2546349"/>
                </a:cubicBezTo>
                <a:cubicBezTo>
                  <a:pt x="3134779" y="2546349"/>
                  <a:pt x="3214046" y="2516067"/>
                  <a:pt x="3275204" y="2455504"/>
                </a:cubicBezTo>
                <a:cubicBezTo>
                  <a:pt x="3336361" y="2394940"/>
                  <a:pt x="3366940" y="2319532"/>
                  <a:pt x="3366940" y="2229280"/>
                </a:cubicBezTo>
                <a:cubicBezTo>
                  <a:pt x="3366940" y="2196029"/>
                  <a:pt x="3360408" y="2160404"/>
                  <a:pt x="3347346" y="2122403"/>
                </a:cubicBezTo>
                <a:cubicBezTo>
                  <a:pt x="3464911" y="2167529"/>
                  <a:pt x="3572679" y="2267875"/>
                  <a:pt x="3670649" y="2423440"/>
                </a:cubicBezTo>
                <a:cubicBezTo>
                  <a:pt x="3768620" y="2579006"/>
                  <a:pt x="3826512" y="2769010"/>
                  <a:pt x="3844325" y="2993452"/>
                </a:cubicBezTo>
                <a:lnTo>
                  <a:pt x="4116862" y="3171581"/>
                </a:lnTo>
                <a:lnTo>
                  <a:pt x="4116862" y="1347543"/>
                </a:lnTo>
                <a:lnTo>
                  <a:pt x="4385501" y="1347543"/>
                </a:lnTo>
                <a:lnTo>
                  <a:pt x="4482025" y="1347543"/>
                </a:lnTo>
                <a:lnTo>
                  <a:pt x="4900293" y="1347543"/>
                </a:lnTo>
                <a:cubicBezTo>
                  <a:pt x="4717414" y="1487671"/>
                  <a:pt x="4625975" y="1664019"/>
                  <a:pt x="4625975" y="1876585"/>
                </a:cubicBezTo>
                <a:cubicBezTo>
                  <a:pt x="4625975" y="1969212"/>
                  <a:pt x="4645569" y="2105481"/>
                  <a:pt x="4684757" y="2285391"/>
                </a:cubicBezTo>
                <a:cubicBezTo>
                  <a:pt x="4723946" y="2465301"/>
                  <a:pt x="4743540" y="2609882"/>
                  <a:pt x="4743540" y="2719134"/>
                </a:cubicBezTo>
                <a:cubicBezTo>
                  <a:pt x="4743540" y="2840261"/>
                  <a:pt x="4704945" y="2936451"/>
                  <a:pt x="4627756" y="3007702"/>
                </a:cubicBezTo>
                <a:cubicBezTo>
                  <a:pt x="4550567" y="3078954"/>
                  <a:pt x="4465065" y="3114579"/>
                  <a:pt x="4371251" y="3114579"/>
                </a:cubicBezTo>
                <a:cubicBezTo>
                  <a:pt x="4340375" y="3114579"/>
                  <a:pt x="4308906" y="3111611"/>
                  <a:pt x="4276842" y="3105673"/>
                </a:cubicBezTo>
                <a:lnTo>
                  <a:pt x="4371251" y="3317646"/>
                </a:lnTo>
                <a:cubicBezTo>
                  <a:pt x="4524441" y="3317646"/>
                  <a:pt x="4677039" y="3249957"/>
                  <a:pt x="4829041" y="3114579"/>
                </a:cubicBezTo>
                <a:cubicBezTo>
                  <a:pt x="4981044" y="2979202"/>
                  <a:pt x="5057046" y="2804042"/>
                  <a:pt x="5057046" y="2589100"/>
                </a:cubicBezTo>
                <a:cubicBezTo>
                  <a:pt x="5057046" y="2482223"/>
                  <a:pt x="5037452" y="2333782"/>
                  <a:pt x="4998263" y="2143778"/>
                </a:cubicBezTo>
                <a:cubicBezTo>
                  <a:pt x="4959075" y="1953774"/>
                  <a:pt x="4939481" y="1821366"/>
                  <a:pt x="4939481" y="1746552"/>
                </a:cubicBezTo>
                <a:cubicBezTo>
                  <a:pt x="4939481" y="1626612"/>
                  <a:pt x="4971247" y="1530125"/>
                  <a:pt x="5034780" y="1457092"/>
                </a:cubicBezTo>
                <a:cubicBezTo>
                  <a:pt x="5098312" y="1384060"/>
                  <a:pt x="5178767" y="1347543"/>
                  <a:pt x="5276145" y="1347543"/>
                </a:cubicBezTo>
                <a:lnTo>
                  <a:pt x="5338001" y="1347543"/>
                </a:lnTo>
                <a:lnTo>
                  <a:pt x="5429335" y="1347543"/>
                </a:lnTo>
                <a:lnTo>
                  <a:pt x="6317708" y="1347543"/>
                </a:lnTo>
                <a:lnTo>
                  <a:pt x="6317708" y="1479359"/>
                </a:lnTo>
                <a:lnTo>
                  <a:pt x="5307719" y="2117059"/>
                </a:lnTo>
                <a:lnTo>
                  <a:pt x="5485847" y="2419878"/>
                </a:lnTo>
                <a:cubicBezTo>
                  <a:pt x="5912169" y="2465004"/>
                  <a:pt x="6203112" y="2656195"/>
                  <a:pt x="6358678" y="2993452"/>
                </a:cubicBezTo>
                <a:lnTo>
                  <a:pt x="6631215" y="3171581"/>
                </a:lnTo>
                <a:lnTo>
                  <a:pt x="6631215" y="1347543"/>
                </a:lnTo>
                <a:lnTo>
                  <a:pt x="6900101" y="1347543"/>
                </a:lnTo>
                <a:lnTo>
                  <a:pt x="6914351" y="1347543"/>
                </a:lnTo>
                <a:cubicBezTo>
                  <a:pt x="6980852" y="1347543"/>
                  <a:pt x="7044088" y="1397122"/>
                  <a:pt x="7104058" y="1496281"/>
                </a:cubicBezTo>
                <a:cubicBezTo>
                  <a:pt x="7164028" y="1595439"/>
                  <a:pt x="7194013" y="1684800"/>
                  <a:pt x="7194013" y="1764364"/>
                </a:cubicBezTo>
                <a:lnTo>
                  <a:pt x="7194013" y="2966733"/>
                </a:lnTo>
                <a:lnTo>
                  <a:pt x="7507519" y="3171581"/>
                </a:lnTo>
                <a:lnTo>
                  <a:pt x="7507519" y="1347543"/>
                </a:lnTo>
                <a:lnTo>
                  <a:pt x="7776401" y="1347543"/>
                </a:lnTo>
                <a:lnTo>
                  <a:pt x="7872683" y="1347543"/>
                </a:lnTo>
                <a:lnTo>
                  <a:pt x="7936716" y="1347543"/>
                </a:lnTo>
                <a:lnTo>
                  <a:pt x="7936716" y="2370002"/>
                </a:lnTo>
                <a:lnTo>
                  <a:pt x="8230629" y="2630069"/>
                </a:lnTo>
                <a:cubicBezTo>
                  <a:pt x="8480008" y="2330813"/>
                  <a:pt x="8687231" y="2118840"/>
                  <a:pt x="8852297" y="1994150"/>
                </a:cubicBezTo>
                <a:cubicBezTo>
                  <a:pt x="8833297" y="2103403"/>
                  <a:pt x="8823796" y="2211467"/>
                  <a:pt x="8823796" y="2318344"/>
                </a:cubicBezTo>
                <a:cubicBezTo>
                  <a:pt x="8823796" y="2590288"/>
                  <a:pt x="8899205" y="2882419"/>
                  <a:pt x="9050020" y="3194737"/>
                </a:cubicBezTo>
                <a:lnTo>
                  <a:pt x="9197867" y="3237488"/>
                </a:lnTo>
                <a:cubicBezTo>
                  <a:pt x="9114740" y="2999984"/>
                  <a:pt x="9073176" y="2769010"/>
                  <a:pt x="9073176" y="2544568"/>
                </a:cubicBezTo>
                <a:cubicBezTo>
                  <a:pt x="9073176" y="2296375"/>
                  <a:pt x="9142054" y="2021463"/>
                  <a:pt x="9279806" y="1719832"/>
                </a:cubicBezTo>
                <a:lnTo>
                  <a:pt x="8916423" y="1518547"/>
                </a:lnTo>
                <a:cubicBezTo>
                  <a:pt x="8676544" y="1680050"/>
                  <a:pt x="8454477" y="1871242"/>
                  <a:pt x="8250223" y="2092121"/>
                </a:cubicBezTo>
                <a:lnTo>
                  <a:pt x="8250223" y="1347543"/>
                </a:lnTo>
                <a:lnTo>
                  <a:pt x="9644969" y="1347543"/>
                </a:lnTo>
                <a:lnTo>
                  <a:pt x="9516717" y="1144477"/>
                </a:lnTo>
                <a:lnTo>
                  <a:pt x="7744431" y="1144477"/>
                </a:lnTo>
                <a:lnTo>
                  <a:pt x="7648148" y="1144477"/>
                </a:lnTo>
                <a:lnTo>
                  <a:pt x="7491488" y="1144477"/>
                </a:lnTo>
                <a:cubicBezTo>
                  <a:pt x="7473675" y="1118351"/>
                  <a:pt x="7456159" y="1090147"/>
                  <a:pt x="7438940" y="1059865"/>
                </a:cubicBezTo>
                <a:cubicBezTo>
                  <a:pt x="7421721" y="1029584"/>
                  <a:pt x="7395001" y="978223"/>
                  <a:pt x="7358782" y="905784"/>
                </a:cubicBezTo>
                <a:cubicBezTo>
                  <a:pt x="7322562" y="833345"/>
                  <a:pt x="7267639" y="797126"/>
                  <a:pt x="7194013" y="797126"/>
                </a:cubicBezTo>
                <a:close/>
                <a:moveTo>
                  <a:pt x="0" y="0"/>
                </a:moveTo>
                <a:lnTo>
                  <a:pt x="10427677" y="0"/>
                </a:lnTo>
                <a:lnTo>
                  <a:pt x="10427677" y="5205046"/>
                </a:lnTo>
                <a:lnTo>
                  <a:pt x="0" y="520504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28451FE2-957D-2C35-40C2-6ECC9D6CF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943" y="4238735"/>
            <a:ext cx="3984664" cy="1752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455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চাতক পাখির ডাক ।। Jacobin Cuckoo Bird Sound_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7EE2CEFD-010B-3A68-0E5B-D22A070649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407B8-F23B-EF21-6062-E5C44EE762EC}"/>
              </a:ext>
            </a:extLst>
          </p:cNvPr>
          <p:cNvSpPr txBox="1"/>
          <p:nvPr/>
        </p:nvSpPr>
        <p:spPr>
          <a:xfrm>
            <a:off x="4965895" y="1688123"/>
            <a:ext cx="49096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শিক্ষক পরিচিতিঃ</a:t>
            </a:r>
          </a:p>
          <a:p>
            <a:pPr algn="ctr"/>
            <a:r>
              <a:rPr lang="bn-BD" sz="20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মোহাম্মদ আনোয়ারুল ইসলাম</a:t>
            </a:r>
          </a:p>
          <a:p>
            <a:pPr algn="ctr"/>
            <a:r>
              <a:rPr lang="bn-BD" sz="20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সহকারী অধ্যাপক আরবি</a:t>
            </a:r>
          </a:p>
          <a:p>
            <a:pPr algn="ctr"/>
            <a:r>
              <a:rPr lang="bn-BD" sz="20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বালিয়াডাঙ্গা ডি. এস. ফাজিল মাদরাসা</a:t>
            </a:r>
          </a:p>
          <a:p>
            <a:pPr algn="ctr"/>
            <a:r>
              <a:rPr lang="bn-BD" sz="20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উপজেলা-চাঁপাইনবাবগঞ্জ সদর</a:t>
            </a:r>
          </a:p>
          <a:p>
            <a:pPr algn="ctr"/>
            <a:r>
              <a:rPr lang="bn-BD" sz="20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জেলাঃচাঁপাইনবাবগঞ্জ</a:t>
            </a:r>
          </a:p>
          <a:p>
            <a:pPr algn="ctr"/>
            <a:r>
              <a:rPr lang="en-US" sz="20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Gmail- </a:t>
            </a:r>
            <a:r>
              <a:rPr lang="en-US" sz="2400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mdanwarulislam8@gmail.com</a:t>
            </a:r>
            <a:endParaRPr lang="en-US" sz="3200" i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BF5AE-E5EC-ED7A-EF58-D3C58E037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76" y="1759668"/>
            <a:ext cx="2288344" cy="228834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7299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33673EA-95FE-3078-02C1-6F06A7DFC9B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3292D7-4DB4-1ED8-3965-C186F8453117}"/>
              </a:ext>
            </a:extLst>
          </p:cNvPr>
          <p:cNvSpPr txBox="1"/>
          <p:nvPr/>
        </p:nvSpPr>
        <p:spPr>
          <a:xfrm>
            <a:off x="2433711" y="1477108"/>
            <a:ext cx="701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পাঠ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পরিচিতি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8F5AF2-EE87-879E-8427-90F27A99B32A}"/>
              </a:ext>
            </a:extLst>
          </p:cNvPr>
          <p:cNvSpPr txBox="1"/>
          <p:nvPr/>
        </p:nvSpPr>
        <p:spPr>
          <a:xfrm>
            <a:off x="1631853" y="2309628"/>
            <a:ext cx="949569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663300"/>
                </a:solidFill>
              </a:rPr>
              <a:t>শ্রেণি</a:t>
            </a:r>
            <a:r>
              <a:rPr lang="en-US" sz="2800" i="1" dirty="0">
                <a:solidFill>
                  <a:srgbClr val="663300"/>
                </a:solidFill>
              </a:rPr>
              <a:t>: </a:t>
            </a:r>
            <a:r>
              <a:rPr lang="en-US" sz="2800" i="1" dirty="0" err="1">
                <a:solidFill>
                  <a:srgbClr val="663300"/>
                </a:solidFill>
              </a:rPr>
              <a:t>আলিম</a:t>
            </a:r>
            <a:r>
              <a:rPr lang="en-US" sz="2800" i="1" dirty="0">
                <a:solidFill>
                  <a:srgbClr val="663300"/>
                </a:solidFill>
              </a:rPr>
              <a:t> ১ম </a:t>
            </a:r>
            <a:r>
              <a:rPr lang="en-US" sz="2800" i="1" dirty="0" err="1">
                <a:solidFill>
                  <a:srgbClr val="663300"/>
                </a:solidFill>
              </a:rPr>
              <a:t>বর্ষ</a:t>
            </a:r>
            <a:r>
              <a:rPr lang="en-US" sz="2800" i="1" dirty="0">
                <a:solidFill>
                  <a:srgbClr val="663300"/>
                </a:solidFill>
              </a:rPr>
              <a:t> </a:t>
            </a:r>
          </a:p>
          <a:p>
            <a:pPr algn="ctr"/>
            <a:r>
              <a:rPr lang="en-US" sz="2800" i="1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663300"/>
                </a:solidFill>
              </a:rPr>
              <a:t>বিষয়</a:t>
            </a:r>
            <a:r>
              <a:rPr lang="en-US" sz="2800" i="1" dirty="0">
                <a:solidFill>
                  <a:srgbClr val="663300"/>
                </a:solidFill>
              </a:rPr>
              <a:t>: </a:t>
            </a:r>
            <a:r>
              <a:rPr lang="en-US" sz="2800" i="1" dirty="0" err="1">
                <a:solidFill>
                  <a:srgbClr val="663300"/>
                </a:solidFill>
              </a:rPr>
              <a:t>হাদিস</a:t>
            </a:r>
            <a:r>
              <a:rPr lang="en-US" sz="2800" i="1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663300"/>
                </a:solidFill>
              </a:rPr>
              <a:t>শরিফ</a:t>
            </a:r>
            <a:endParaRPr lang="en-US" sz="2800" i="1" dirty="0">
              <a:solidFill>
                <a:srgbClr val="663300"/>
              </a:solidFill>
            </a:endParaRPr>
          </a:p>
          <a:p>
            <a:pPr algn="ctr"/>
            <a:r>
              <a:rPr lang="en-US" sz="2800" i="1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663300"/>
                </a:solidFill>
              </a:rPr>
              <a:t>দ্বিতীয়</a:t>
            </a:r>
            <a:r>
              <a:rPr lang="en-US" sz="2800" i="1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663300"/>
                </a:solidFill>
              </a:rPr>
              <a:t>পরিচ্ছেদ</a:t>
            </a:r>
            <a:endParaRPr lang="en-US" sz="2800" i="1" dirty="0">
              <a:solidFill>
                <a:srgbClr val="663300"/>
              </a:solidFill>
            </a:endParaRPr>
          </a:p>
          <a:p>
            <a:pPr algn="ctr"/>
            <a:r>
              <a:rPr lang="en-US" sz="2800" i="1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কিতাবুল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ইলম</a:t>
            </a:r>
            <a:endParaRPr lang="en-US" sz="2800" i="1" dirty="0">
              <a:solidFill>
                <a:srgbClr val="FF0000"/>
              </a:solidFill>
            </a:endParaRPr>
          </a:p>
          <a:p>
            <a:pPr algn="ctr"/>
            <a:r>
              <a:rPr lang="en-US" sz="2800" i="1" dirty="0" err="1">
                <a:solidFill>
                  <a:srgbClr val="7030A0"/>
                </a:solidFill>
              </a:rPr>
              <a:t>হাদিস</a:t>
            </a:r>
            <a:r>
              <a:rPr lang="en-US" sz="2800" i="1" dirty="0">
                <a:solidFill>
                  <a:srgbClr val="7030A0"/>
                </a:solidFill>
              </a:rPr>
              <a:t> নং২২১</a:t>
            </a:r>
          </a:p>
          <a:p>
            <a:pPr algn="ctr"/>
            <a:r>
              <a:rPr lang="en-US" sz="2800" i="1" dirty="0">
                <a:solidFill>
                  <a:srgbClr val="663300"/>
                </a:solidFill>
              </a:rPr>
              <a:t> ১ম </a:t>
            </a:r>
            <a:r>
              <a:rPr lang="en-US" sz="2800" i="1" dirty="0" err="1">
                <a:solidFill>
                  <a:srgbClr val="663300"/>
                </a:solidFill>
              </a:rPr>
              <a:t>পিরিয়ড</a:t>
            </a:r>
            <a:endParaRPr lang="en-US" sz="2800" i="1" dirty="0">
              <a:solidFill>
                <a:srgbClr val="663300"/>
              </a:solidFill>
            </a:endParaRPr>
          </a:p>
          <a:p>
            <a:pPr algn="ctr"/>
            <a:r>
              <a:rPr lang="en-US" sz="2800" i="1" dirty="0">
                <a:solidFill>
                  <a:srgbClr val="663300"/>
                </a:solidFill>
              </a:rPr>
              <a:t> সময়-৫০ </a:t>
            </a:r>
            <a:r>
              <a:rPr lang="en-US" sz="2800" i="1" dirty="0" err="1">
                <a:solidFill>
                  <a:srgbClr val="663300"/>
                </a:solidFill>
              </a:rPr>
              <a:t>মিনিট</a:t>
            </a:r>
            <a:endParaRPr lang="en-US" sz="2800" i="1" dirty="0">
              <a:solidFill>
                <a:srgbClr val="663300"/>
              </a:solidFill>
            </a:endParaRPr>
          </a:p>
          <a:p>
            <a:pPr algn="ctr"/>
            <a:r>
              <a:rPr lang="en-US" sz="2800" i="1" dirty="0">
                <a:solidFill>
                  <a:srgbClr val="663300"/>
                </a:solidFill>
              </a:rPr>
              <a:t> </a:t>
            </a:r>
            <a:r>
              <a:rPr lang="en-US" sz="2800" i="1" dirty="0" err="1">
                <a:solidFill>
                  <a:srgbClr val="663300"/>
                </a:solidFill>
              </a:rPr>
              <a:t>তারিখ</a:t>
            </a:r>
            <a:r>
              <a:rPr lang="en-US" sz="2800" i="1" dirty="0">
                <a:solidFill>
                  <a:srgbClr val="663300"/>
                </a:solidFill>
              </a:rPr>
              <a:t>- ০১/১১/২০২২ </a:t>
            </a:r>
            <a:r>
              <a:rPr lang="en-US" sz="2800" i="1" dirty="0" err="1">
                <a:solidFill>
                  <a:srgbClr val="663300"/>
                </a:solidFill>
              </a:rPr>
              <a:t>খ্রি</a:t>
            </a:r>
            <a:r>
              <a:rPr lang="en-US" sz="2800" i="1" dirty="0">
                <a:solidFill>
                  <a:srgbClr val="663300"/>
                </a:solidFill>
              </a:rPr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548AD-5A0E-CC44-2C62-20136C431BB3}"/>
              </a:ext>
            </a:extLst>
          </p:cNvPr>
          <p:cNvSpPr txBox="1"/>
          <p:nvPr/>
        </p:nvSpPr>
        <p:spPr>
          <a:xfrm>
            <a:off x="3226191" y="1365349"/>
            <a:ext cx="573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পাঠ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মূল্যায়ন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B47F45-B1DD-AC3E-61A3-1A823D86C476}"/>
              </a:ext>
            </a:extLst>
          </p:cNvPr>
          <p:cNvSpPr txBox="1"/>
          <p:nvPr/>
        </p:nvSpPr>
        <p:spPr>
          <a:xfrm>
            <a:off x="1491175" y="2110154"/>
            <a:ext cx="93972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পাঠ</a:t>
            </a:r>
            <a:r>
              <a:rPr lang="en-US" sz="4000" dirty="0"/>
              <a:t> </a:t>
            </a:r>
            <a:r>
              <a:rPr lang="en-US" sz="4000" dirty="0" err="1"/>
              <a:t>শেষে</a:t>
            </a:r>
            <a:r>
              <a:rPr lang="en-US" sz="4000" dirty="0"/>
              <a:t> </a:t>
            </a:r>
            <a:r>
              <a:rPr lang="en-US" sz="4000" dirty="0" err="1"/>
              <a:t>শিক্ষার্থীরা</a:t>
            </a:r>
            <a:r>
              <a:rPr lang="en-US" sz="4000" dirty="0"/>
              <a:t> </a:t>
            </a:r>
            <a:r>
              <a:rPr lang="en-US" sz="4000" dirty="0" err="1"/>
              <a:t>জানতে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 …………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    ১।</a:t>
            </a:r>
            <a:r>
              <a:rPr lang="ar-SA" sz="4000" dirty="0"/>
              <a:t>)عالم</a:t>
            </a:r>
            <a:r>
              <a:rPr lang="en-US" sz="4000" dirty="0" err="1"/>
              <a:t>বিদ্ব্যানের</a:t>
            </a:r>
            <a:r>
              <a:rPr lang="ar-SA" sz="4000" dirty="0"/>
              <a:t>(</a:t>
            </a:r>
            <a:r>
              <a:rPr lang="en-US" sz="4000" dirty="0"/>
              <a:t> </a:t>
            </a:r>
            <a:r>
              <a:rPr lang="en-US" sz="4000" dirty="0" err="1"/>
              <a:t>সংজ্ঞা</a:t>
            </a:r>
            <a:r>
              <a:rPr lang="en-US" sz="4000" dirty="0"/>
              <a:t> </a:t>
            </a:r>
            <a:r>
              <a:rPr lang="en-US" sz="4000" dirty="0" err="1"/>
              <a:t>বলতে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    ২।</a:t>
            </a:r>
            <a:r>
              <a:rPr lang="ar-SA" sz="4000" dirty="0"/>
              <a:t> عالم</a:t>
            </a:r>
            <a:r>
              <a:rPr lang="en-US" sz="4000" dirty="0"/>
              <a:t> </a:t>
            </a:r>
            <a:r>
              <a:rPr lang="ar-SA" sz="4000" dirty="0"/>
              <a:t>)</a:t>
            </a:r>
            <a:r>
              <a:rPr lang="en-US" sz="4000" dirty="0" err="1"/>
              <a:t>বিদ্ব্যানের</a:t>
            </a:r>
            <a:r>
              <a:rPr lang="ar-SA" sz="4000" dirty="0"/>
              <a:t>(</a:t>
            </a:r>
            <a:r>
              <a:rPr lang="en-US" sz="4000" dirty="0"/>
              <a:t> </a:t>
            </a:r>
            <a:r>
              <a:rPr lang="en-US" sz="4000" dirty="0" err="1"/>
              <a:t>মর্যাদা</a:t>
            </a:r>
            <a:r>
              <a:rPr lang="en-US" sz="4000" dirty="0"/>
              <a:t> </a:t>
            </a:r>
            <a:r>
              <a:rPr lang="en-US" sz="4000" dirty="0" err="1"/>
              <a:t>জানতে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/>
              <a:t>    ৩।</a:t>
            </a:r>
            <a:r>
              <a:rPr lang="ar-SA" sz="4000" dirty="0"/>
              <a:t> عالم</a:t>
            </a:r>
            <a:r>
              <a:rPr lang="en-US" sz="4000" dirty="0"/>
              <a:t> </a:t>
            </a:r>
            <a:r>
              <a:rPr lang="ar-SA" sz="4000" dirty="0"/>
              <a:t>)</a:t>
            </a:r>
            <a:r>
              <a:rPr lang="en-US" sz="4000" dirty="0" err="1"/>
              <a:t>বিদ্ব্যানের</a:t>
            </a:r>
            <a:r>
              <a:rPr lang="ar-SA" sz="4000" dirty="0"/>
              <a:t>(</a:t>
            </a:r>
            <a:r>
              <a:rPr lang="en-US" sz="4000" dirty="0"/>
              <a:t> </a:t>
            </a:r>
            <a:r>
              <a:rPr lang="en-US" sz="4000" dirty="0" err="1"/>
              <a:t>গুরুত্ব</a:t>
            </a:r>
            <a:r>
              <a:rPr lang="en-US" sz="4000" dirty="0"/>
              <a:t> </a:t>
            </a:r>
            <a:r>
              <a:rPr lang="en-US" sz="4000" dirty="0" err="1"/>
              <a:t>বর্ণনা</a:t>
            </a:r>
            <a:r>
              <a:rPr lang="en-US" sz="4000" dirty="0"/>
              <a:t> </a:t>
            </a:r>
            <a:r>
              <a:rPr lang="en-US" sz="4000" dirty="0" err="1"/>
              <a:t>করতে</a:t>
            </a:r>
            <a:r>
              <a:rPr lang="en-US" sz="4000" dirty="0"/>
              <a:t> </a:t>
            </a:r>
            <a:r>
              <a:rPr lang="en-US" sz="4000" dirty="0" err="1"/>
              <a:t>পারবে</a:t>
            </a:r>
            <a:r>
              <a:rPr lang="en-US" sz="4000" dirty="0"/>
              <a:t>।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8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5B657461-7BF3-AA70-1FD4-D822B83A2A36}"/>
              </a:ext>
            </a:extLst>
          </p:cNvPr>
          <p:cNvSpPr/>
          <p:nvPr/>
        </p:nvSpPr>
        <p:spPr>
          <a:xfrm>
            <a:off x="900332" y="903849"/>
            <a:ext cx="10391336" cy="5050301"/>
          </a:xfrm>
          <a:prstGeom prst="bevel">
            <a:avLst>
              <a:gd name="adj" fmla="val 5393"/>
            </a:avLst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9D654C-FA05-A698-9F81-52463726A534}"/>
              </a:ext>
            </a:extLst>
          </p:cNvPr>
          <p:cNvSpPr txBox="1"/>
          <p:nvPr/>
        </p:nvSpPr>
        <p:spPr>
          <a:xfrm>
            <a:off x="1416315" y="2988256"/>
            <a:ext cx="92846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👈🏼 </a:t>
            </a:r>
            <a:r>
              <a:rPr lang="ar-SA" sz="3200" dirty="0">
                <a:solidFill>
                  <a:schemeClr val="bg1"/>
                </a:solidFill>
              </a:rPr>
              <a:t>عن ابن مسعود (رضي الله عنه) قال قال رسول الله صلي الله  عليه و سلم اُنزلَ القرانُ علي سبعةِ احرفٍ – لكل اية منها ظهرٌ و بطنٌ و لكل حدٍ مطَّلعٌ - ( رواه في شرح السنة)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F99A5-FB6D-1ED1-186C-91E1B1BF49DE}"/>
              </a:ext>
            </a:extLst>
          </p:cNvPr>
          <p:cNvSpPr txBox="1"/>
          <p:nvPr/>
        </p:nvSpPr>
        <p:spPr>
          <a:xfrm>
            <a:off x="4222116" y="1879920"/>
            <a:ext cx="3747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আজকের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পাঠ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উপস্থাপন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985DF9C-68F4-5623-9060-384CE2E0B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08" y="4342909"/>
            <a:ext cx="2456152" cy="137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93BD85-3FA1-436A-CE9E-D3B0E8209DAB}"/>
              </a:ext>
            </a:extLst>
          </p:cNvPr>
          <p:cNvSpPr txBox="1"/>
          <p:nvPr/>
        </p:nvSpPr>
        <p:spPr>
          <a:xfrm>
            <a:off x="1476520" y="2649101"/>
            <a:ext cx="9646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7030A0"/>
                </a:solidFill>
              </a:rPr>
              <a:t>    👉🏼 </a:t>
            </a:r>
            <a:r>
              <a:rPr lang="en-US" sz="3600" b="1" dirty="0" err="1">
                <a:solidFill>
                  <a:srgbClr val="7030A0"/>
                </a:solidFill>
              </a:rPr>
              <a:t>হ</a:t>
            </a:r>
            <a:r>
              <a:rPr lang="en-US" sz="3200" dirty="0" err="1">
                <a:solidFill>
                  <a:srgbClr val="7030A0"/>
                </a:solidFill>
              </a:rPr>
              <a:t>যরত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আব্দুল্লাহ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ইবনে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মাসউদ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রা</a:t>
            </a:r>
            <a:r>
              <a:rPr lang="en-US" sz="3200" dirty="0">
                <a:solidFill>
                  <a:srgbClr val="7030A0"/>
                </a:solidFill>
              </a:rPr>
              <a:t>: </a:t>
            </a:r>
            <a:r>
              <a:rPr lang="en-US" sz="3200" dirty="0" err="1">
                <a:solidFill>
                  <a:srgbClr val="7030A0"/>
                </a:solidFill>
              </a:rPr>
              <a:t>হইতে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বর্ণিত</a:t>
            </a:r>
            <a:r>
              <a:rPr lang="en-US" sz="3200" dirty="0">
                <a:solidFill>
                  <a:srgbClr val="7030A0"/>
                </a:solidFill>
              </a:rPr>
              <a:t>, </a:t>
            </a:r>
            <a:r>
              <a:rPr lang="en-US" sz="3200" dirty="0" err="1">
                <a:solidFill>
                  <a:srgbClr val="7030A0"/>
                </a:solidFill>
              </a:rPr>
              <a:t>তিনি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বলেন,রাসুলুল্লাহ</a:t>
            </a:r>
            <a:r>
              <a:rPr lang="en-US" sz="3200" dirty="0">
                <a:solidFill>
                  <a:srgbClr val="7030A0"/>
                </a:solidFill>
              </a:rPr>
              <a:t> (স:) </a:t>
            </a:r>
            <a:r>
              <a:rPr lang="en-US" sz="3200" dirty="0" err="1">
                <a:solidFill>
                  <a:srgbClr val="7030A0"/>
                </a:solidFill>
              </a:rPr>
              <a:t>ফরমাইয়াছেন</a:t>
            </a:r>
            <a:r>
              <a:rPr lang="en-US" sz="3200" dirty="0">
                <a:solidFill>
                  <a:srgbClr val="7030A0"/>
                </a:solidFill>
              </a:rPr>
              <a:t>: </a:t>
            </a:r>
            <a:r>
              <a:rPr lang="en-US" sz="3200" dirty="0" err="1">
                <a:solidFill>
                  <a:srgbClr val="7030A0"/>
                </a:solidFill>
              </a:rPr>
              <a:t>পবিত্র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কোরআন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সাতটি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হরফ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বা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পঠন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পদ্ধতিতে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নাযিল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হইয়াছে</a:t>
            </a:r>
            <a:r>
              <a:rPr lang="en-US" sz="3200" dirty="0">
                <a:solidFill>
                  <a:srgbClr val="7030A0"/>
                </a:solidFill>
              </a:rPr>
              <a:t>। </a:t>
            </a:r>
            <a:r>
              <a:rPr lang="en-US" sz="3200" dirty="0" err="1">
                <a:solidFill>
                  <a:srgbClr val="7030A0"/>
                </a:solidFill>
              </a:rPr>
              <a:t>ইহার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প্রত্যেকটি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আয়াতের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একটি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বাহ্যিক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অর্থ</a:t>
            </a:r>
            <a:r>
              <a:rPr lang="en-US" sz="3200" dirty="0">
                <a:solidFill>
                  <a:srgbClr val="7030A0"/>
                </a:solidFill>
              </a:rPr>
              <a:t> ও </a:t>
            </a:r>
            <a:r>
              <a:rPr lang="en-US" sz="3200" dirty="0" err="1">
                <a:solidFill>
                  <a:srgbClr val="7030A0"/>
                </a:solidFill>
              </a:rPr>
              <a:t>একটি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তাত্বিক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অর্থ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রহিয়াছে</a:t>
            </a:r>
            <a:r>
              <a:rPr lang="en-US" sz="3200" dirty="0">
                <a:solidFill>
                  <a:srgbClr val="7030A0"/>
                </a:solidFill>
              </a:rPr>
              <a:t> ।(</a:t>
            </a:r>
            <a:r>
              <a:rPr lang="en-US" sz="3200" dirty="0" err="1">
                <a:solidFill>
                  <a:srgbClr val="7030A0"/>
                </a:solidFill>
              </a:rPr>
              <a:t>আর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পত্যেক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অর্থেরই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একটি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সীমা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সরহদ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আছে</a:t>
            </a:r>
            <a:r>
              <a:rPr lang="en-US" sz="3200" dirty="0">
                <a:solidFill>
                  <a:srgbClr val="7030A0"/>
                </a:solidFill>
              </a:rPr>
              <a:t>) </a:t>
            </a:r>
            <a:r>
              <a:rPr lang="en-US" sz="3200" dirty="0" err="1">
                <a:solidFill>
                  <a:srgbClr val="7030A0"/>
                </a:solidFill>
              </a:rPr>
              <a:t>এবং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প্রত্যেক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সরহদের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একটি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অবগতি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স্থান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রহিয়াছে</a:t>
            </a:r>
            <a:r>
              <a:rPr lang="en-US" sz="3200" dirty="0">
                <a:solidFill>
                  <a:srgbClr val="7030A0"/>
                </a:solidFill>
              </a:rPr>
              <a:t> ।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01EB32-2A2D-A9E6-7C47-64EB5E46C304}"/>
              </a:ext>
            </a:extLst>
          </p:cNvPr>
          <p:cNvSpPr/>
          <p:nvPr/>
        </p:nvSpPr>
        <p:spPr>
          <a:xfrm>
            <a:off x="3863923" y="1327610"/>
            <a:ext cx="4872114" cy="85812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CFC34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হাদিসের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CFC34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CFC34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তরজমা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CFC34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74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F3CE39B0-7A85-CA23-EB1F-3684E36935C7}"/>
              </a:ext>
            </a:extLst>
          </p:cNvPr>
          <p:cNvSpPr/>
          <p:nvPr/>
        </p:nvSpPr>
        <p:spPr>
          <a:xfrm>
            <a:off x="871737" y="1823672"/>
            <a:ext cx="10438228" cy="4206240"/>
          </a:xfrm>
          <a:prstGeom prst="can">
            <a:avLst>
              <a:gd name="adj" fmla="val 225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99E8C03-CFD5-391A-2963-3643CA7E03CC}"/>
              </a:ext>
            </a:extLst>
          </p:cNvPr>
          <p:cNvGrpSpPr/>
          <p:nvPr/>
        </p:nvGrpSpPr>
        <p:grpSpPr>
          <a:xfrm>
            <a:off x="901057" y="1674838"/>
            <a:ext cx="10438228" cy="559426"/>
            <a:chOff x="3368348" y="668215"/>
            <a:chExt cx="5670145" cy="168109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AA9F560-031A-519B-41FE-8BA672DBA963}"/>
                </a:ext>
              </a:extLst>
            </p:cNvPr>
            <p:cNvCxnSpPr/>
            <p:nvPr/>
          </p:nvCxnSpPr>
          <p:spPr>
            <a:xfrm flipV="1">
              <a:off x="8841545" y="844061"/>
              <a:ext cx="0" cy="1308296"/>
            </a:xfrm>
            <a:prstGeom prst="line">
              <a:avLst/>
            </a:prstGeom>
            <a:ln w="571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0FB5B66-EE82-817D-0FF2-1D74A5482A58}"/>
                </a:ext>
              </a:extLst>
            </p:cNvPr>
            <p:cNvCxnSpPr/>
            <p:nvPr/>
          </p:nvCxnSpPr>
          <p:spPr>
            <a:xfrm flipV="1">
              <a:off x="3606016" y="743842"/>
              <a:ext cx="0" cy="1308296"/>
            </a:xfrm>
            <a:prstGeom prst="line">
              <a:avLst/>
            </a:prstGeom>
            <a:ln w="571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F57821D-0E2E-0E91-7CE1-B2A30D58E2DA}"/>
                </a:ext>
              </a:extLst>
            </p:cNvPr>
            <p:cNvSpPr/>
            <p:nvPr/>
          </p:nvSpPr>
          <p:spPr>
            <a:xfrm>
              <a:off x="3409068" y="1955409"/>
              <a:ext cx="393896" cy="393896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49000">
                  <a:schemeClr val="tx1">
                    <a:lumMod val="65000"/>
                    <a:lumOff val="3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C3BEB6-4226-826B-4B1A-0CF662641A66}"/>
                </a:ext>
              </a:extLst>
            </p:cNvPr>
            <p:cNvSpPr/>
            <p:nvPr/>
          </p:nvSpPr>
          <p:spPr>
            <a:xfrm>
              <a:off x="8611773" y="668215"/>
              <a:ext cx="393896" cy="393896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49000">
                  <a:schemeClr val="tx1">
                    <a:lumMod val="65000"/>
                    <a:lumOff val="3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2FF0BC-A8F3-ABE3-1ADF-559AE0886761}"/>
                </a:ext>
              </a:extLst>
            </p:cNvPr>
            <p:cNvSpPr/>
            <p:nvPr/>
          </p:nvSpPr>
          <p:spPr>
            <a:xfrm>
              <a:off x="8644597" y="1955409"/>
              <a:ext cx="393896" cy="393896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49000">
                  <a:schemeClr val="tx1">
                    <a:lumMod val="65000"/>
                    <a:lumOff val="3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AA65A4E-C79F-4EA1-8DFD-92CAF03E5FDB}"/>
                </a:ext>
              </a:extLst>
            </p:cNvPr>
            <p:cNvSpPr/>
            <p:nvPr/>
          </p:nvSpPr>
          <p:spPr>
            <a:xfrm>
              <a:off x="3368348" y="674518"/>
              <a:ext cx="393896" cy="393896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49000">
                  <a:schemeClr val="tx1">
                    <a:lumMod val="65000"/>
                    <a:lumOff val="3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Block Arc 26">
              <a:extLst>
                <a:ext uri="{FF2B5EF4-FFF2-40B4-BE49-F238E27FC236}">
                  <a16:creationId xmlns:a16="http://schemas.microsoft.com/office/drawing/2014/main" id="{39AFB11D-9B49-CB48-3DA2-99AFF8FFE0D2}"/>
                </a:ext>
              </a:extLst>
            </p:cNvPr>
            <p:cNvSpPr/>
            <p:nvPr/>
          </p:nvSpPr>
          <p:spPr>
            <a:xfrm rot="11040859">
              <a:off x="3396644" y="854021"/>
              <a:ext cx="295421" cy="309488"/>
            </a:xfrm>
            <a:prstGeom prst="block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>
              <a:extLst>
                <a:ext uri="{FF2B5EF4-FFF2-40B4-BE49-F238E27FC236}">
                  <a16:creationId xmlns:a16="http://schemas.microsoft.com/office/drawing/2014/main" id="{A39392C5-DB0D-F057-BBB1-DFF1A8AA5EF7}"/>
                </a:ext>
              </a:extLst>
            </p:cNvPr>
            <p:cNvSpPr/>
            <p:nvPr/>
          </p:nvSpPr>
          <p:spPr>
            <a:xfrm rot="11040859">
              <a:off x="8664608" y="837028"/>
              <a:ext cx="295421" cy="309488"/>
            </a:xfrm>
            <a:prstGeom prst="block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941A651-7794-BDED-AD11-5391D5E2741A}"/>
              </a:ext>
            </a:extLst>
          </p:cNvPr>
          <p:cNvSpPr txBox="1"/>
          <p:nvPr/>
        </p:nvSpPr>
        <p:spPr>
          <a:xfrm>
            <a:off x="3765023" y="1948093"/>
            <a:ext cx="5788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7200" b="1" dirty="0" err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কো</a:t>
            </a:r>
            <a:r>
              <a:rPr lang="en-US" sz="7200" b="1" dirty="0" err="1">
                <a:ln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র</a:t>
            </a:r>
            <a:r>
              <a:rPr lang="en-US" sz="7200" b="1" dirty="0" err="1">
                <a:ln/>
                <a:solidFill>
                  <a:srgbClr val="F117D7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আ</a:t>
            </a:r>
            <a:r>
              <a:rPr lang="en-US" sz="7200" b="1" dirty="0" err="1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ন</a:t>
            </a:r>
            <a:r>
              <a:rPr lang="en-US" sz="7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72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কি</a:t>
            </a:r>
            <a:r>
              <a:rPr lang="en-US" sz="72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7200" b="1" dirty="0">
                <a:ln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AA905A-53DB-CC70-7E05-37555159430B}"/>
              </a:ext>
            </a:extLst>
          </p:cNvPr>
          <p:cNvSpPr txBox="1"/>
          <p:nvPr/>
        </p:nvSpPr>
        <p:spPr>
          <a:xfrm>
            <a:off x="1022977" y="2923747"/>
            <a:ext cx="10316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6000" b="1" dirty="0" err="1">
                <a:solidFill>
                  <a:srgbClr val="663300"/>
                </a:solidFill>
              </a:rPr>
              <a:t>আয়াতের</a:t>
            </a:r>
            <a:r>
              <a:rPr lang="en-US" sz="5400" dirty="0">
                <a:solidFill>
                  <a:srgbClr val="663300"/>
                </a:solidFill>
              </a:rPr>
              <a:t> </a:t>
            </a:r>
            <a:r>
              <a:rPr lang="en-US" sz="5400" b="1" dirty="0" err="1">
                <a:solidFill>
                  <a:srgbClr val="F41914"/>
                </a:solidFill>
              </a:rPr>
              <a:t>বাহ্যিক</a:t>
            </a:r>
            <a:r>
              <a:rPr lang="en-US" sz="5400" b="1" dirty="0">
                <a:solidFill>
                  <a:srgbClr val="7030A0"/>
                </a:solidFill>
              </a:rPr>
              <a:t> </a:t>
            </a:r>
            <a:r>
              <a:rPr lang="en-US" sz="5400" b="1" dirty="0" err="1">
                <a:solidFill>
                  <a:srgbClr val="7030A0"/>
                </a:solidFill>
              </a:rPr>
              <a:t>অর্থ</a:t>
            </a:r>
            <a:r>
              <a:rPr lang="en-US" sz="5400" b="1" dirty="0">
                <a:solidFill>
                  <a:srgbClr val="7030A0"/>
                </a:solidFill>
              </a:rPr>
              <a:t> ও </a:t>
            </a:r>
            <a:r>
              <a:rPr lang="en-US" sz="5400" b="1" dirty="0" err="1">
                <a:solidFill>
                  <a:srgbClr val="F41914"/>
                </a:solidFill>
              </a:rPr>
              <a:t>তাত্বিক</a:t>
            </a:r>
            <a:r>
              <a:rPr lang="en-US" sz="5400" b="1" dirty="0">
                <a:solidFill>
                  <a:srgbClr val="7030A0"/>
                </a:solidFill>
              </a:rPr>
              <a:t> </a:t>
            </a:r>
            <a:r>
              <a:rPr lang="en-US" sz="5400" b="1" dirty="0" err="1">
                <a:solidFill>
                  <a:srgbClr val="7030A0"/>
                </a:solidFill>
              </a:rPr>
              <a:t>অর্থ</a:t>
            </a:r>
            <a:r>
              <a:rPr lang="en-US" sz="54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কি</a:t>
            </a:r>
            <a:r>
              <a:rPr lang="en-US" sz="5400" b="1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?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endParaRPr lang="en-US" sz="5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B9D1A7-B924-229B-6E07-7513A2A6E81E}"/>
              </a:ext>
            </a:extLst>
          </p:cNvPr>
          <p:cNvSpPr txBox="1"/>
          <p:nvPr/>
        </p:nvSpPr>
        <p:spPr>
          <a:xfrm>
            <a:off x="4006424" y="1344648"/>
            <a:ext cx="3833877" cy="64633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আজকের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ঘোষনা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0CA4A8-5B0E-69A4-46C4-0BB875BA7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907" y="3675528"/>
            <a:ext cx="6129382" cy="23675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5345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50973F-2868-9534-5E2D-8BEF7CF60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59" y="1790197"/>
            <a:ext cx="4740813" cy="4029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6443EDF-4D33-76AD-0051-E928CE0FB87F}"/>
              </a:ext>
            </a:extLst>
          </p:cNvPr>
          <p:cNvGrpSpPr/>
          <p:nvPr/>
        </p:nvGrpSpPr>
        <p:grpSpPr>
          <a:xfrm>
            <a:off x="1152377" y="3429000"/>
            <a:ext cx="5287106" cy="1393499"/>
            <a:chOff x="1195754" y="2812739"/>
            <a:chExt cx="5287106" cy="1393499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ED3FE2D0-FFEA-AD14-0E6D-A20E4F64E176}"/>
                </a:ext>
              </a:extLst>
            </p:cNvPr>
            <p:cNvSpPr/>
            <p:nvPr/>
          </p:nvSpPr>
          <p:spPr>
            <a:xfrm>
              <a:off x="1195754" y="2812739"/>
              <a:ext cx="5287106" cy="1393499"/>
            </a:xfrm>
            <a:prstGeom prst="rightArrow">
              <a:avLst>
                <a:gd name="adj1" fmla="val 58789"/>
                <a:gd name="adj2" fmla="val 112548"/>
              </a:avLst>
            </a:prstGeom>
            <a:noFill/>
            <a:ln>
              <a:solidFill>
                <a:srgbClr val="F4191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F0A6167-BF33-D2D6-229A-1A175E9CC4D5}"/>
                </a:ext>
              </a:extLst>
            </p:cNvPr>
            <p:cNvSpPr/>
            <p:nvPr/>
          </p:nvSpPr>
          <p:spPr>
            <a:xfrm>
              <a:off x="1195754" y="3020636"/>
              <a:ext cx="977706" cy="9777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১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77AD11D-9C8A-B268-CC92-73E15C5598E4}"/>
              </a:ext>
            </a:extLst>
          </p:cNvPr>
          <p:cNvSpPr txBox="1"/>
          <p:nvPr/>
        </p:nvSpPr>
        <p:spPr>
          <a:xfrm>
            <a:off x="2853398" y="1194954"/>
            <a:ext cx="4740813" cy="58477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এসো</a:t>
            </a:r>
            <a:r>
              <a:rPr lang="en-US" sz="3200" b="1" dirty="0"/>
              <a:t> </a:t>
            </a:r>
            <a:r>
              <a:rPr lang="en-US" sz="3200" b="1" dirty="0" err="1"/>
              <a:t>ছবি</a:t>
            </a:r>
            <a:r>
              <a:rPr lang="en-US" sz="3200" b="1" dirty="0"/>
              <a:t> </a:t>
            </a:r>
            <a:r>
              <a:rPr lang="en-US" sz="3200" b="1" dirty="0" err="1"/>
              <a:t>দেখিঃ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227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A5DA840-BB3E-2C0C-8D53-8E8604AD38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5C28EC-4850-D6EE-AFE4-722FB6A4D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623" y="1842065"/>
            <a:ext cx="4265874" cy="37006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02E5904-E12D-97CB-530D-005B38A0145D}"/>
              </a:ext>
            </a:extLst>
          </p:cNvPr>
          <p:cNvGrpSpPr/>
          <p:nvPr/>
        </p:nvGrpSpPr>
        <p:grpSpPr>
          <a:xfrm>
            <a:off x="1195754" y="2995619"/>
            <a:ext cx="5287106" cy="1393499"/>
            <a:chOff x="1195754" y="2812739"/>
            <a:chExt cx="5287106" cy="1393499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815757B8-4125-6CF7-D71D-7AEB0CE8E08F}"/>
                </a:ext>
              </a:extLst>
            </p:cNvPr>
            <p:cNvSpPr/>
            <p:nvPr/>
          </p:nvSpPr>
          <p:spPr>
            <a:xfrm>
              <a:off x="1195754" y="2812739"/>
              <a:ext cx="5287106" cy="1393499"/>
            </a:xfrm>
            <a:prstGeom prst="rightArrow">
              <a:avLst>
                <a:gd name="adj1" fmla="val 58789"/>
                <a:gd name="adj2" fmla="val 112548"/>
              </a:avLst>
            </a:prstGeom>
            <a:noFill/>
            <a:ln>
              <a:solidFill>
                <a:srgbClr val="F4191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601B64-6827-01DD-304D-4C35434BDEEE}"/>
                </a:ext>
              </a:extLst>
            </p:cNvPr>
            <p:cNvSpPr/>
            <p:nvPr/>
          </p:nvSpPr>
          <p:spPr>
            <a:xfrm>
              <a:off x="1195754" y="3020636"/>
              <a:ext cx="977706" cy="9777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২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DC4717A-7097-8BAD-DAB6-2EB39BBE89AE}"/>
              </a:ext>
            </a:extLst>
          </p:cNvPr>
          <p:cNvSpPr txBox="1"/>
          <p:nvPr/>
        </p:nvSpPr>
        <p:spPr>
          <a:xfrm>
            <a:off x="1195754" y="1044994"/>
            <a:ext cx="6105378" cy="584775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এসো</a:t>
            </a:r>
            <a:r>
              <a:rPr lang="en-US" sz="3200" b="1" dirty="0"/>
              <a:t> </a:t>
            </a:r>
            <a:r>
              <a:rPr lang="en-US" sz="3200" b="1" dirty="0" err="1"/>
              <a:t>ছবি</a:t>
            </a:r>
            <a:r>
              <a:rPr lang="en-US" sz="3200" b="1" dirty="0"/>
              <a:t> </a:t>
            </a:r>
            <a:r>
              <a:rPr lang="en-US" sz="3200" b="1" dirty="0" err="1"/>
              <a:t>দেখিঃ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9904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441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Anwarul Islam</dc:creator>
  <cp:lastModifiedBy>Anwarul Islam</cp:lastModifiedBy>
  <cp:revision>28</cp:revision>
  <dcterms:created xsi:type="dcterms:W3CDTF">2022-08-02T05:21:05Z</dcterms:created>
  <dcterms:modified xsi:type="dcterms:W3CDTF">2022-10-31T15:46:01Z</dcterms:modified>
</cp:coreProperties>
</file>