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78" r:id="rId2"/>
    <p:sldId id="280" r:id="rId3"/>
    <p:sldId id="257" r:id="rId4"/>
    <p:sldId id="259" r:id="rId5"/>
    <p:sldId id="260" r:id="rId6"/>
    <p:sldId id="291" r:id="rId7"/>
    <p:sldId id="285" r:id="rId8"/>
    <p:sldId id="264" r:id="rId9"/>
    <p:sldId id="266" r:id="rId10"/>
    <p:sldId id="272" r:id="rId11"/>
    <p:sldId id="274" r:id="rId12"/>
    <p:sldId id="288" r:id="rId13"/>
    <p:sldId id="286" r:id="rId14"/>
    <p:sldId id="294" r:id="rId15"/>
    <p:sldId id="284" r:id="rId16"/>
    <p:sldId id="281" r:id="rId17"/>
    <p:sldId id="282" r:id="rId18"/>
  </p:sldIdLst>
  <p:sldSz cx="12069763" cy="73152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65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750" autoAdjust="0"/>
    <p:restoredTop sz="94660"/>
  </p:normalViewPr>
  <p:slideViewPr>
    <p:cSldViewPr>
      <p:cViewPr varScale="1">
        <p:scale>
          <a:sx n="64" d="100"/>
          <a:sy n="64" d="100"/>
        </p:scale>
        <p:origin x="-1056" y="-108"/>
      </p:cViewPr>
      <p:guideLst>
        <p:guide orient="horz" pos="2304"/>
        <p:guide pos="3802"/>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C4B189-2B6F-490B-AE8D-73C1E25BF417}" type="datetimeFigureOut">
              <a:rPr lang="en-US" smtClean="0"/>
              <a:pPr/>
              <a:t>8/12/2022</a:t>
            </a:fld>
            <a:endParaRPr lang="en-US"/>
          </a:p>
        </p:txBody>
      </p:sp>
      <p:sp>
        <p:nvSpPr>
          <p:cNvPr id="4" name="Slide Image Placeholder 3"/>
          <p:cNvSpPr>
            <a:spLocks noGrp="1" noRot="1" noChangeAspect="1"/>
          </p:cNvSpPr>
          <p:nvPr>
            <p:ph type="sldImg" idx="2"/>
          </p:nvPr>
        </p:nvSpPr>
        <p:spPr>
          <a:xfrm>
            <a:off x="601663" y="685800"/>
            <a:ext cx="565467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BF1A81-AF9C-45F1-B569-C256D14044A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01663" y="685800"/>
            <a:ext cx="5654675"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BF1A81-AF9C-45F1-B569-C256D14044AE}"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01663" y="685800"/>
            <a:ext cx="5654675"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F94216-7F48-41EA-8614-4CCD65FACFF5}" type="slidenum">
              <a:rPr lang="en-US" smtClean="0"/>
              <a:pPr/>
              <a:t>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01663" y="685800"/>
            <a:ext cx="5654675"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0F94216-7F48-41EA-8614-4CCD65FACFF5}" type="slidenum">
              <a:rPr lang="en-US" smtClean="0"/>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704069" y="1463040"/>
            <a:ext cx="10363903" cy="1950720"/>
          </a:xfrm>
          <a:ln>
            <a:noFill/>
          </a:ln>
        </p:spPr>
        <p:txBody>
          <a:bodyPr vert="horz" tIns="0" rIns="21946"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67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04071" y="3443772"/>
            <a:ext cx="10367927" cy="1869440"/>
          </a:xfrm>
        </p:spPr>
        <p:txBody>
          <a:bodyPr lIns="0" rIns="21946"/>
          <a:lstStyle>
            <a:lvl1pPr marL="0" marR="54864" indent="0" algn="r">
              <a:buNone/>
              <a:defRPr>
                <a:solidFill>
                  <a:schemeClr val="tx1"/>
                </a:solidFill>
              </a:defRPr>
            </a:lvl1pPr>
            <a:lvl2pPr marL="548640" indent="0" algn="ctr">
              <a:buNone/>
            </a:lvl2pPr>
            <a:lvl3pPr marL="1097280" indent="0" algn="ctr">
              <a:buNone/>
            </a:lvl3pPr>
            <a:lvl4pPr marL="1645920" indent="0" algn="ctr">
              <a:buNone/>
            </a:lvl4pPr>
            <a:lvl5pPr marL="2194560" indent="0" algn="ctr">
              <a:buNone/>
            </a:lvl5pPr>
            <a:lvl6pPr marL="2743200" indent="0" algn="ctr">
              <a:buNone/>
            </a:lvl6pPr>
            <a:lvl7pPr marL="3291840" indent="0" algn="ctr">
              <a:buNone/>
            </a:lvl7pPr>
            <a:lvl8pPr marL="3840480" indent="0" algn="ctr">
              <a:buNone/>
            </a:lvl8pPr>
            <a:lvl9pPr marL="438912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8/12/2022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advTm="5000">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advTm="5000">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50578" y="975362"/>
            <a:ext cx="2715697" cy="5559214"/>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3488" y="975362"/>
            <a:ext cx="7945927" cy="555921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advTm="500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advTm="5000">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0046" y="1404519"/>
            <a:ext cx="10259299" cy="145328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67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0046" y="2884976"/>
            <a:ext cx="10259299" cy="1610359"/>
          </a:xfrm>
        </p:spPr>
        <p:txBody>
          <a:bodyPr lIns="54864" rIns="54864" anchor="t"/>
          <a:lstStyle>
            <a:lvl1pPr marL="0" indent="0">
              <a:buNone/>
              <a:defRPr sz="2600">
                <a:solidFill>
                  <a:schemeClr val="tx1"/>
                </a:solidFill>
              </a:defRPr>
            </a:lvl1pPr>
            <a:lvl2pPr>
              <a:buNone/>
              <a:defRPr sz="2200">
                <a:solidFill>
                  <a:schemeClr val="tx1">
                    <a:tint val="75000"/>
                  </a:schemeClr>
                </a:solidFill>
              </a:defRPr>
            </a:lvl2pPr>
            <a:lvl3pPr>
              <a:buNone/>
              <a:defRPr sz="1900">
                <a:solidFill>
                  <a:schemeClr val="tx1">
                    <a:tint val="75000"/>
                  </a:schemeClr>
                </a:solidFill>
              </a:defRPr>
            </a:lvl3pPr>
            <a:lvl4pPr>
              <a:buNone/>
              <a:defRPr sz="1700">
                <a:solidFill>
                  <a:schemeClr val="tx1">
                    <a:tint val="75000"/>
                  </a:schemeClr>
                </a:solidFill>
              </a:defRPr>
            </a:lvl4pPr>
            <a:lvl5pPr>
              <a:buNone/>
              <a:defRPr sz="17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advTm="5000">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3488" y="751027"/>
            <a:ext cx="10862787" cy="12192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3488" y="2048091"/>
            <a:ext cx="5330812" cy="4730496"/>
          </a:xfrm>
        </p:spPr>
        <p:txBody>
          <a:bodyPr/>
          <a:lstStyle>
            <a:lvl1pPr>
              <a:defRPr sz="3100"/>
            </a:lvl1pPr>
            <a:lvl2pPr>
              <a:defRPr sz="2900"/>
            </a:lvl2pPr>
            <a:lvl3pPr>
              <a:defRPr sz="2400"/>
            </a:lvl3pPr>
            <a:lvl4pPr>
              <a:defRPr sz="2200"/>
            </a:lvl4pPr>
            <a:lvl5pPr>
              <a:defRPr sz="22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35463" y="2048091"/>
            <a:ext cx="5330812" cy="4730496"/>
          </a:xfrm>
        </p:spPr>
        <p:txBody>
          <a:bodyPr/>
          <a:lstStyle>
            <a:lvl1pPr>
              <a:defRPr sz="3100"/>
            </a:lvl1pPr>
            <a:lvl2pPr>
              <a:defRPr sz="2900"/>
            </a:lvl2pPr>
            <a:lvl3pPr>
              <a:defRPr sz="2400"/>
            </a:lvl3pPr>
            <a:lvl4pPr>
              <a:defRPr sz="2200"/>
            </a:lvl4pPr>
            <a:lvl5pPr>
              <a:defRPr sz="22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advTm="5000">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3488" y="751027"/>
            <a:ext cx="10862787" cy="1219200"/>
          </a:xfrm>
        </p:spPr>
        <p:txBody>
          <a:bodyPr tIns="54864"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3488" y="1978934"/>
            <a:ext cx="5332908" cy="703309"/>
          </a:xfrm>
        </p:spPr>
        <p:txBody>
          <a:bodyPr lIns="54864" tIns="0" rIns="54864" bIns="0" anchor="ctr">
            <a:noAutofit/>
          </a:bodyPr>
          <a:lstStyle>
            <a:lvl1pPr marL="0" indent="0">
              <a:buNone/>
              <a:defRPr sz="2900" b="1" cap="none" baseline="0">
                <a:solidFill>
                  <a:schemeClr val="tx2"/>
                </a:solidFill>
                <a:effectLst/>
              </a:defRPr>
            </a:lvl1pPr>
            <a:lvl2pPr>
              <a:buNone/>
              <a:defRPr sz="2400" b="1"/>
            </a:lvl2pPr>
            <a:lvl3pPr>
              <a:buNone/>
              <a:defRPr sz="2200" b="1"/>
            </a:lvl3pPr>
            <a:lvl4pPr>
              <a:buNone/>
              <a:defRPr sz="1900" b="1"/>
            </a:lvl4pPr>
            <a:lvl5pPr>
              <a:buNone/>
              <a:defRPr sz="19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31273" y="1983744"/>
            <a:ext cx="5335003" cy="698499"/>
          </a:xfrm>
        </p:spPr>
        <p:txBody>
          <a:bodyPr lIns="54864" tIns="0" rIns="54864" bIns="0" anchor="ctr"/>
          <a:lstStyle>
            <a:lvl1pPr marL="0" indent="0">
              <a:buNone/>
              <a:defRPr sz="2900" b="1" cap="none" baseline="0">
                <a:solidFill>
                  <a:schemeClr val="tx2"/>
                </a:solidFill>
                <a:effectLst/>
              </a:defRPr>
            </a:lvl1pPr>
            <a:lvl2pPr>
              <a:buNone/>
              <a:defRPr sz="2400" b="1"/>
            </a:lvl2pPr>
            <a:lvl3pPr>
              <a:buNone/>
              <a:defRPr sz="2200" b="1"/>
            </a:lvl3pPr>
            <a:lvl4pPr>
              <a:buNone/>
              <a:defRPr sz="1900" b="1"/>
            </a:lvl4pPr>
            <a:lvl5pPr>
              <a:buNone/>
              <a:defRPr sz="19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3488" y="2682243"/>
            <a:ext cx="5332908" cy="4102101"/>
          </a:xfrm>
        </p:spPr>
        <p:txBody>
          <a:bodyPr tIns="0"/>
          <a:lstStyle>
            <a:lvl1pPr>
              <a:defRPr sz="2600"/>
            </a:lvl1pPr>
            <a:lvl2pPr>
              <a:defRPr sz="2400"/>
            </a:lvl2pPr>
            <a:lvl3pPr>
              <a:defRPr sz="2200"/>
            </a:lvl3pPr>
            <a:lvl4pPr>
              <a:defRPr sz="1900"/>
            </a:lvl4pPr>
            <a:lvl5pPr>
              <a:defRPr sz="19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31273" y="2682243"/>
            <a:ext cx="5335003" cy="4102101"/>
          </a:xfrm>
        </p:spPr>
        <p:txBody>
          <a:bodyPr tIns="0"/>
          <a:lstStyle>
            <a:lvl1pPr>
              <a:defRPr sz="2600"/>
            </a:lvl1pPr>
            <a:lvl2pPr>
              <a:defRPr sz="2400"/>
            </a:lvl2pPr>
            <a:lvl3pPr>
              <a:defRPr sz="2200"/>
            </a:lvl3pPr>
            <a:lvl4pPr>
              <a:defRPr sz="1900"/>
            </a:lvl4pPr>
            <a:lvl5pPr>
              <a:defRPr sz="19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advTm="5000">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3489" y="751027"/>
            <a:ext cx="10963368" cy="1219200"/>
          </a:xfrm>
        </p:spPr>
        <p:txBody>
          <a:bodyPr vert="horz" tIns="54864"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6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advTm="5000">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advTm="5000">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05232" y="548642"/>
            <a:ext cx="3620929" cy="1239520"/>
          </a:xfrm>
        </p:spPr>
        <p:txBody>
          <a:bodyPr lIns="0" anchor="b">
            <a:noAutofit/>
          </a:bodyPr>
          <a:lstStyle>
            <a:lvl1pPr algn="l" rtl="0">
              <a:spcBef>
                <a:spcPct val="0"/>
              </a:spcBef>
              <a:buNone/>
              <a:defRPr sz="31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05232" y="1788160"/>
            <a:ext cx="3620929" cy="4876800"/>
          </a:xfrm>
        </p:spPr>
        <p:txBody>
          <a:bodyPr lIns="21946" rIns="21946"/>
          <a:lstStyle>
            <a:lvl1pPr marL="0" indent="0" algn="l">
              <a:buNone/>
              <a:defRPr sz="1700"/>
            </a:lvl1pPr>
            <a:lvl2pPr indent="0" algn="l">
              <a:buNone/>
              <a:defRPr sz="1400"/>
            </a:lvl2pPr>
            <a:lvl3pPr indent="0" algn="l">
              <a:buNone/>
              <a:defRPr sz="1200"/>
            </a:lvl3pPr>
            <a:lvl4pPr indent="0" algn="l">
              <a:buNone/>
              <a:defRPr sz="1100"/>
            </a:lvl4pPr>
            <a:lvl5pPr indent="0" algn="l">
              <a:buNone/>
              <a:defRPr sz="11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18943" y="1788160"/>
            <a:ext cx="6747333" cy="4876800"/>
          </a:xfrm>
        </p:spPr>
        <p:txBody>
          <a:bodyPr tIns="0"/>
          <a:lstStyle>
            <a:lvl1pPr>
              <a:defRPr sz="3400"/>
            </a:lvl1pPr>
            <a:lvl2pPr>
              <a:defRPr sz="3100"/>
            </a:lvl2pPr>
            <a:lvl3pPr>
              <a:defRPr sz="2900"/>
            </a:lvl3pPr>
            <a:lvl4pPr>
              <a:defRPr sz="2400"/>
            </a:lvl4pPr>
            <a:lvl5pPr>
              <a:defRPr sz="22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advTm="5000">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178685" y="1181949"/>
            <a:ext cx="6940114" cy="438912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109728" tIns="54864" rIns="109728" bIns="54864" rtlCol="0" anchor="ctr"/>
          <a:lstStyle/>
          <a:p>
            <a:pPr algn="ctr" eaLnBrk="1" latinLnBrk="0" hangingPunct="1"/>
            <a:endParaRPr kumimoji="0" lang="en-US"/>
          </a:p>
        </p:txBody>
      </p:sp>
      <p:sp>
        <p:nvSpPr>
          <p:cNvPr id="12" name="Right Triangle 11"/>
          <p:cNvSpPr/>
          <p:nvPr/>
        </p:nvSpPr>
        <p:spPr>
          <a:xfrm rot="420000" flipV="1">
            <a:off x="10565179" y="5717090"/>
            <a:ext cx="205186" cy="165811"/>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109728" tIns="54864" rIns="109728" bIns="54864" rtlCol="0" anchor="ctr"/>
          <a:lstStyle/>
          <a:p>
            <a:pPr algn="ctr" eaLnBrk="1" latinLnBrk="0" hangingPunct="1"/>
            <a:endParaRPr kumimoji="0" lang="en-US"/>
          </a:p>
        </p:txBody>
      </p:sp>
      <p:sp>
        <p:nvSpPr>
          <p:cNvPr id="2" name="Title 1"/>
          <p:cNvSpPr>
            <a:spLocks noGrp="1"/>
          </p:cNvSpPr>
          <p:nvPr>
            <p:ph type="title"/>
          </p:nvPr>
        </p:nvSpPr>
        <p:spPr>
          <a:xfrm>
            <a:off x="804651" y="1255466"/>
            <a:ext cx="2920882" cy="1688129"/>
          </a:xfrm>
        </p:spPr>
        <p:txBody>
          <a:bodyPr vert="horz" lIns="54864" tIns="54864" rIns="54864" bIns="54864" anchor="b"/>
          <a:lstStyle>
            <a:lvl1pPr algn="l">
              <a:buNone/>
              <a:defRPr sz="24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04651" y="3017371"/>
            <a:ext cx="2916859" cy="2324608"/>
          </a:xfrm>
        </p:spPr>
        <p:txBody>
          <a:bodyPr lIns="76810" rIns="54864" bIns="54864" anchor="t"/>
          <a:lstStyle>
            <a:lvl1pPr marL="0" indent="0" algn="l">
              <a:spcBef>
                <a:spcPts val="300"/>
              </a:spcBef>
              <a:buFontTx/>
              <a:buNone/>
              <a:defRPr sz="1600"/>
            </a:lvl1pPr>
            <a:lvl2pPr>
              <a:defRPr sz="1400"/>
            </a:lvl2pPr>
            <a:lvl3pPr>
              <a:defRPr sz="1200"/>
            </a:lvl3pPr>
            <a:lvl4pPr>
              <a:defRPr sz="1100"/>
            </a:lvl4pPr>
            <a:lvl5pPr>
              <a:defRPr sz="11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661624" y="6780110"/>
            <a:ext cx="804651" cy="389467"/>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4601126" y="1279485"/>
            <a:ext cx="6095230" cy="4194048"/>
          </a:xfrm>
          <a:prstGeom prst="rect">
            <a:avLst/>
          </a:prstGeom>
          <a:solidFill>
            <a:schemeClr val="bg2"/>
          </a:solidFill>
          <a:ln w="3000" cap="rnd">
            <a:solidFill>
              <a:srgbClr val="C0C0C0"/>
            </a:solidFill>
            <a:round/>
          </a:ln>
          <a:effectLst/>
        </p:spPr>
        <p:txBody>
          <a:bodyPr/>
          <a:lstStyle>
            <a:lvl1pPr marL="0" indent="0">
              <a:buNone/>
              <a:defRPr sz="3800"/>
            </a:lvl1pPr>
          </a:lstStyle>
          <a:p>
            <a:r>
              <a:rPr kumimoji="0" lang="en-US" smtClean="0"/>
              <a:t>Click icon to add picture</a:t>
            </a:r>
            <a:endParaRPr kumimoji="0" lang="en-US" dirty="0"/>
          </a:p>
        </p:txBody>
      </p:sp>
      <p:sp>
        <p:nvSpPr>
          <p:cNvPr id="10" name="Freeform 9"/>
          <p:cNvSpPr>
            <a:spLocks/>
          </p:cNvSpPr>
          <p:nvPr/>
        </p:nvSpPr>
        <p:spPr bwMode="auto">
          <a:xfrm flipV="1">
            <a:off x="-12573" y="6204376"/>
            <a:ext cx="12094908" cy="1110827"/>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109728" tIns="54864" rIns="109728" bIns="54864"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783428" y="6634481"/>
            <a:ext cx="6286335" cy="68072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109728" tIns="54864" rIns="109728" bIns="54864"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med" advTm="5000">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12573" y="-7620"/>
            <a:ext cx="12094908" cy="1110827"/>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109728" tIns="54864" rIns="109728" bIns="54864"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783428" y="-7620"/>
            <a:ext cx="6286335" cy="68072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109728" tIns="54864" rIns="109728" bIns="54864"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3488" y="751027"/>
            <a:ext cx="10862787" cy="1219200"/>
          </a:xfrm>
          <a:prstGeom prst="rect">
            <a:avLst/>
          </a:prstGeom>
        </p:spPr>
        <p:txBody>
          <a:bodyPr vert="horz" lIns="0" tIns="54864"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3488" y="2064512"/>
            <a:ext cx="10862787" cy="4681728"/>
          </a:xfrm>
          <a:prstGeom prst="rect">
            <a:avLst/>
          </a:prstGeom>
        </p:spPr>
        <p:txBody>
          <a:bodyPr vert="horz" lIns="109728" tIns="54864" rIns="109728" bIns="54864">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3488" y="6780110"/>
            <a:ext cx="2816278" cy="389467"/>
          </a:xfrm>
          <a:prstGeom prst="rect">
            <a:avLst/>
          </a:prstGeom>
        </p:spPr>
        <p:txBody>
          <a:bodyPr vert="horz" lIns="0" tIns="0" rIns="0" bIns="0" anchor="b"/>
          <a:lstStyle>
            <a:lvl1pPr algn="l" eaLnBrk="1" latinLnBrk="0" hangingPunct="1">
              <a:defRPr kumimoji="0" sz="1400">
                <a:solidFill>
                  <a:schemeClr val="tx2">
                    <a:shade val="90000"/>
                  </a:schemeClr>
                </a:solidFill>
              </a:defRPr>
            </a:lvl1pPr>
          </a:lstStyle>
          <a:p>
            <a:fld id="{1D8BD707-D9CF-40AE-B4C6-C98DA3205C09}" type="datetimeFigureOut">
              <a:rPr lang="en-US" smtClean="0"/>
              <a:pPr/>
              <a:t>8/12/2022</a:t>
            </a:fld>
            <a:endParaRPr lang="en-US"/>
          </a:p>
        </p:txBody>
      </p:sp>
      <p:sp>
        <p:nvSpPr>
          <p:cNvPr id="22" name="Footer Placeholder 21"/>
          <p:cNvSpPr>
            <a:spLocks noGrp="1"/>
          </p:cNvSpPr>
          <p:nvPr>
            <p:ph type="ftr" sz="quarter" idx="3"/>
          </p:nvPr>
        </p:nvSpPr>
        <p:spPr>
          <a:xfrm>
            <a:off x="3520348" y="6780110"/>
            <a:ext cx="4425580" cy="389467"/>
          </a:xfrm>
          <a:prstGeom prst="rect">
            <a:avLst/>
          </a:prstGeom>
        </p:spPr>
        <p:txBody>
          <a:bodyPr vert="horz" lIns="0" tIns="0" rIns="0" bIns="0" anchor="b"/>
          <a:lstStyle>
            <a:lvl1pPr algn="l" eaLnBrk="1" latinLnBrk="0" hangingPunct="1">
              <a:defRPr kumimoji="0" sz="14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10460461" y="6780110"/>
            <a:ext cx="1005814" cy="389467"/>
          </a:xfrm>
          <a:prstGeom prst="rect">
            <a:avLst/>
          </a:prstGeom>
        </p:spPr>
        <p:txBody>
          <a:bodyPr vert="horz" lIns="0" tIns="0" rIns="0" bIns="0" anchor="b"/>
          <a:lstStyle>
            <a:lvl1pPr algn="r" eaLnBrk="1" latinLnBrk="0" hangingPunct="1">
              <a:defRPr kumimoji="0" sz="14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25102" y="215902"/>
            <a:ext cx="12118005" cy="692506"/>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advTm="5000">
    <p:fade/>
  </p:transition>
  <p:txStyles>
    <p:titleStyle>
      <a:lvl1pPr algn="l" rtl="0" eaLnBrk="1" latinLnBrk="0" hangingPunct="1">
        <a:spcBef>
          <a:spcPct val="0"/>
        </a:spcBef>
        <a:buNone/>
        <a:defRPr kumimoji="0" sz="6000" b="0" kern="1200">
          <a:ln>
            <a:noFill/>
          </a:ln>
          <a:solidFill>
            <a:schemeClr val="tx2"/>
          </a:solidFill>
          <a:effectLst/>
          <a:latin typeface="+mj-lt"/>
          <a:ea typeface="+mj-ea"/>
          <a:cs typeface="+mj-cs"/>
        </a:defRPr>
      </a:lvl1pPr>
    </p:titleStyle>
    <p:bodyStyle>
      <a:lvl1pPr marL="329184" indent="-329184" algn="l" rtl="0" eaLnBrk="1" latinLnBrk="0" hangingPunct="1">
        <a:spcBef>
          <a:spcPct val="20000"/>
        </a:spcBef>
        <a:buClr>
          <a:schemeClr val="accent3"/>
        </a:buClr>
        <a:buSzPct val="95000"/>
        <a:buFont typeface="Wingdings 2"/>
        <a:buChar char=""/>
        <a:defRPr kumimoji="0" sz="3100" kern="1200">
          <a:solidFill>
            <a:schemeClr val="tx1"/>
          </a:solidFill>
          <a:latin typeface="+mn-lt"/>
          <a:ea typeface="+mn-ea"/>
          <a:cs typeface="+mn-cs"/>
        </a:defRPr>
      </a:lvl1pPr>
      <a:lvl2pPr marL="768096" indent="-296266" algn="l" rtl="0" eaLnBrk="1" latinLnBrk="0" hangingPunct="1">
        <a:spcBef>
          <a:spcPct val="20000"/>
        </a:spcBef>
        <a:buClr>
          <a:schemeClr val="accent1"/>
        </a:buClr>
        <a:buSzPct val="85000"/>
        <a:buFont typeface="Wingdings 2"/>
        <a:buChar char=""/>
        <a:defRPr kumimoji="0" sz="2900" kern="1200">
          <a:solidFill>
            <a:schemeClr val="tx1"/>
          </a:solidFill>
          <a:latin typeface="+mn-lt"/>
          <a:ea typeface="+mn-ea"/>
          <a:cs typeface="+mn-cs"/>
        </a:defRPr>
      </a:lvl2pPr>
      <a:lvl3pPr marL="1097280" indent="-296266" algn="l" rtl="0" eaLnBrk="1" latinLnBrk="0" hangingPunct="1">
        <a:spcBef>
          <a:spcPct val="20000"/>
        </a:spcBef>
        <a:buClr>
          <a:schemeClr val="accent2"/>
        </a:buClr>
        <a:buSzPct val="70000"/>
        <a:buFont typeface="Wingdings 2"/>
        <a:buChar char=""/>
        <a:defRPr kumimoji="0" sz="2500" kern="1200">
          <a:solidFill>
            <a:schemeClr val="tx1"/>
          </a:solidFill>
          <a:latin typeface="+mn-lt"/>
          <a:ea typeface="+mn-ea"/>
          <a:cs typeface="+mn-cs"/>
        </a:defRPr>
      </a:lvl3pPr>
      <a:lvl4pPr marL="1426464" indent="-252374" algn="l" rtl="0" eaLnBrk="1" latinLnBrk="0" hangingPunct="1">
        <a:spcBef>
          <a:spcPct val="20000"/>
        </a:spcBef>
        <a:buClr>
          <a:schemeClr val="accent3"/>
        </a:buClr>
        <a:buSzPct val="65000"/>
        <a:buFont typeface="Wingdings 2"/>
        <a:buChar char=""/>
        <a:defRPr kumimoji="0" sz="2400" kern="1200">
          <a:solidFill>
            <a:schemeClr val="tx1"/>
          </a:solidFill>
          <a:latin typeface="+mn-lt"/>
          <a:ea typeface="+mn-ea"/>
          <a:cs typeface="+mn-cs"/>
        </a:defRPr>
      </a:lvl4pPr>
      <a:lvl5pPr marL="1755648" indent="-252374" algn="l" rtl="0" eaLnBrk="1" latinLnBrk="0" hangingPunct="1">
        <a:spcBef>
          <a:spcPct val="20000"/>
        </a:spcBef>
        <a:buClr>
          <a:schemeClr val="accent4"/>
        </a:buClr>
        <a:buSzPct val="65000"/>
        <a:buFont typeface="Wingdings 2"/>
        <a:buChar char=""/>
        <a:defRPr kumimoji="0" sz="2400" kern="1200">
          <a:solidFill>
            <a:schemeClr val="tx1"/>
          </a:solidFill>
          <a:latin typeface="+mn-lt"/>
          <a:ea typeface="+mn-ea"/>
          <a:cs typeface="+mn-cs"/>
        </a:defRPr>
      </a:lvl5pPr>
      <a:lvl6pPr marL="2084832" indent="-252374" algn="l" rtl="0" eaLnBrk="1" latinLnBrk="0" hangingPunct="1">
        <a:spcBef>
          <a:spcPct val="20000"/>
        </a:spcBef>
        <a:buClr>
          <a:schemeClr val="accent5"/>
        </a:buClr>
        <a:buSzPct val="80000"/>
        <a:buFont typeface="Wingdings 2"/>
        <a:buChar char=""/>
        <a:defRPr kumimoji="0" sz="2200" kern="1200">
          <a:solidFill>
            <a:schemeClr val="tx1"/>
          </a:solidFill>
          <a:latin typeface="+mn-lt"/>
          <a:ea typeface="+mn-ea"/>
          <a:cs typeface="+mn-cs"/>
        </a:defRPr>
      </a:lvl6pPr>
      <a:lvl7pPr marL="2304288" indent="-219456" algn="l" rtl="0" eaLnBrk="1" latinLnBrk="0" hangingPunct="1">
        <a:spcBef>
          <a:spcPct val="20000"/>
        </a:spcBef>
        <a:buClr>
          <a:schemeClr val="accent6"/>
        </a:buClr>
        <a:buSzPct val="80000"/>
        <a:buFont typeface="Wingdings 2"/>
        <a:buChar char=""/>
        <a:defRPr kumimoji="0" sz="1900" kern="1200" baseline="0">
          <a:solidFill>
            <a:schemeClr val="tx1"/>
          </a:solidFill>
          <a:latin typeface="+mn-lt"/>
          <a:ea typeface="+mn-ea"/>
          <a:cs typeface="+mn-cs"/>
        </a:defRPr>
      </a:lvl7pPr>
      <a:lvl8pPr marL="2633472" indent="-219456" algn="l" rtl="0" eaLnBrk="1" latinLnBrk="0" hangingPunct="1">
        <a:spcBef>
          <a:spcPct val="20000"/>
        </a:spcBef>
        <a:buClr>
          <a:schemeClr val="tx2"/>
        </a:buClr>
        <a:buChar char="•"/>
        <a:defRPr kumimoji="0" sz="1900" kern="1200">
          <a:solidFill>
            <a:schemeClr val="tx1"/>
          </a:solidFill>
          <a:latin typeface="+mn-lt"/>
          <a:ea typeface="+mn-ea"/>
          <a:cs typeface="+mn-cs"/>
        </a:defRPr>
      </a:lvl8pPr>
      <a:lvl9pPr marL="2962656" indent="-219456" algn="l" rtl="0" eaLnBrk="1" latinLnBrk="0" hangingPunct="1">
        <a:spcBef>
          <a:spcPct val="20000"/>
        </a:spcBef>
        <a:buClr>
          <a:schemeClr val="tx2"/>
        </a:buClr>
        <a:buFontTx/>
        <a:buChar char="•"/>
        <a:defRPr kumimoji="0" sz="17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548640" algn="l" rtl="0" eaLnBrk="1" latinLnBrk="0" hangingPunct="1">
        <a:defRPr kumimoji="0" kern="1200">
          <a:solidFill>
            <a:schemeClr val="tx1"/>
          </a:solidFill>
          <a:latin typeface="+mn-lt"/>
          <a:ea typeface="+mn-ea"/>
          <a:cs typeface="+mn-cs"/>
        </a:defRPr>
      </a:lvl2pPr>
      <a:lvl3pPr marL="1097280" algn="l" rtl="0" eaLnBrk="1" latinLnBrk="0" hangingPunct="1">
        <a:defRPr kumimoji="0" kern="1200">
          <a:solidFill>
            <a:schemeClr val="tx1"/>
          </a:solidFill>
          <a:latin typeface="+mn-lt"/>
          <a:ea typeface="+mn-ea"/>
          <a:cs typeface="+mn-cs"/>
        </a:defRPr>
      </a:lvl3pPr>
      <a:lvl4pPr marL="1645920" algn="l" rtl="0" eaLnBrk="1" latinLnBrk="0" hangingPunct="1">
        <a:defRPr kumimoji="0" kern="1200">
          <a:solidFill>
            <a:schemeClr val="tx1"/>
          </a:solidFill>
          <a:latin typeface="+mn-lt"/>
          <a:ea typeface="+mn-ea"/>
          <a:cs typeface="+mn-cs"/>
        </a:defRPr>
      </a:lvl4pPr>
      <a:lvl5pPr marL="2194560" algn="l" rtl="0" eaLnBrk="1" latinLnBrk="0" hangingPunct="1">
        <a:defRPr kumimoji="0" kern="1200">
          <a:solidFill>
            <a:schemeClr val="tx1"/>
          </a:solidFill>
          <a:latin typeface="+mn-lt"/>
          <a:ea typeface="+mn-ea"/>
          <a:cs typeface="+mn-cs"/>
        </a:defRPr>
      </a:lvl5pPr>
      <a:lvl6pPr marL="2743200" algn="l" rtl="0" eaLnBrk="1" latinLnBrk="0" hangingPunct="1">
        <a:defRPr kumimoji="0" kern="1200">
          <a:solidFill>
            <a:schemeClr val="tx1"/>
          </a:solidFill>
          <a:latin typeface="+mn-lt"/>
          <a:ea typeface="+mn-ea"/>
          <a:cs typeface="+mn-cs"/>
        </a:defRPr>
      </a:lvl6pPr>
      <a:lvl7pPr marL="3291840" algn="l" rtl="0" eaLnBrk="1" latinLnBrk="0" hangingPunct="1">
        <a:defRPr kumimoji="0" kern="1200">
          <a:solidFill>
            <a:schemeClr val="tx1"/>
          </a:solidFill>
          <a:latin typeface="+mn-lt"/>
          <a:ea typeface="+mn-ea"/>
          <a:cs typeface="+mn-cs"/>
        </a:defRPr>
      </a:lvl7pPr>
      <a:lvl8pPr marL="3840480" algn="l" rtl="0" eaLnBrk="1" latinLnBrk="0" hangingPunct="1">
        <a:defRPr kumimoji="0" kern="1200">
          <a:solidFill>
            <a:schemeClr val="tx1"/>
          </a:solidFill>
          <a:latin typeface="+mn-lt"/>
          <a:ea typeface="+mn-ea"/>
          <a:cs typeface="+mn-cs"/>
        </a:defRPr>
      </a:lvl8pPr>
      <a:lvl9pPr marL="438912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7.xml"/><Relationship Id="rId4" Type="http://schemas.openxmlformats.org/officeDocument/2006/relationships/image" Target="../media/image23.jpeg"/></Relationships>
</file>

<file path=ppt/slides/_rels/slide11.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25.jpeg"/><Relationship Id="rId4" Type="http://schemas.openxmlformats.org/officeDocument/2006/relationships/image" Target="../media/image2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 Id="rId4" Type="http://schemas.openxmlformats.org/officeDocument/2006/relationships/image" Target="../media/image17.jpeg"/></Relationships>
</file>

<file path=ppt/slides/_rels/slide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0.jpeg"/><Relationship Id="rId4" Type="http://schemas.openxmlformats.org/officeDocument/2006/relationships/image" Target="../media/image1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8721" y="325123"/>
            <a:ext cx="9454648" cy="1381759"/>
          </a:xfrm>
          <a:solidFill>
            <a:schemeClr val="accent6">
              <a:lumMod val="60000"/>
              <a:lumOff val="40000"/>
            </a:schemeClr>
          </a:solidFill>
        </p:spPr>
        <p:txBody>
          <a:bodyPr>
            <a:noAutofit/>
          </a:bodyPr>
          <a:lstStyle/>
          <a:p>
            <a:pPr algn="ctr"/>
            <a:r>
              <a:rPr lang="en-US" sz="9600" dirty="0" err="1" smtClean="0">
                <a:latin typeface="NikoshBAN" pitchFamily="2" charset="0"/>
                <a:cs typeface="NikoshBAN" pitchFamily="2" charset="0"/>
              </a:rPr>
              <a:t>স্বাগতম</a:t>
            </a:r>
            <a:endParaRPr lang="en-US" sz="9600" dirty="0">
              <a:latin typeface="NikoshBAN" pitchFamily="2" charset="0"/>
              <a:cs typeface="NikoshBAN" pitchFamily="2" charset="0"/>
            </a:endParaRPr>
          </a:p>
        </p:txBody>
      </p:sp>
      <p:pic>
        <p:nvPicPr>
          <p:cNvPr id="4" name="Picture 3" descr="Picture1.jpg"/>
          <p:cNvPicPr>
            <a:picLocks noChangeAspect="1"/>
          </p:cNvPicPr>
          <p:nvPr/>
        </p:nvPicPr>
        <p:blipFill>
          <a:blip r:embed="rId3"/>
          <a:stretch>
            <a:fillRect/>
          </a:stretch>
        </p:blipFill>
        <p:spPr>
          <a:xfrm>
            <a:off x="1508722" y="1869443"/>
            <a:ext cx="9491223" cy="5122481"/>
          </a:xfrm>
          <a:prstGeom prst="rect">
            <a:avLst/>
          </a:prstGeom>
        </p:spPr>
      </p:pic>
    </p:spTree>
  </p:cSld>
  <p:clrMapOvr>
    <a:masterClrMapping/>
  </p:clrMapOvr>
  <p:transition spd="med" advTm="5000">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1265" y="457200"/>
            <a:ext cx="5708179" cy="2837308"/>
          </a:xfrm>
          <a:prstGeom prst="rect">
            <a:avLst/>
          </a:prstGeom>
          <a:noFill/>
        </p:spPr>
        <p:style>
          <a:lnRef idx="2">
            <a:schemeClr val="accent2">
              <a:shade val="50000"/>
            </a:schemeClr>
          </a:lnRef>
          <a:fillRef idx="1">
            <a:schemeClr val="accent2"/>
          </a:fillRef>
          <a:effectRef idx="0">
            <a:schemeClr val="accent2"/>
          </a:effectRef>
          <a:fontRef idx="minor">
            <a:schemeClr val="lt1"/>
          </a:fontRef>
        </p:style>
        <p:txBody>
          <a:bodyPr wrap="square" lIns="66669" tIns="33334" rIns="66669" bIns="33334">
            <a:spAutoFit/>
          </a:bodyPr>
          <a:lstStyle/>
          <a:p>
            <a:r>
              <a:rPr lang="as-IN" altLang="en-US" sz="2800" b="1" i="1" dirty="0" smtClean="0">
                <a:solidFill>
                  <a:srgbClr val="0000FF"/>
                </a:solidFill>
                <a:latin typeface="NikoshBAN" pitchFamily="2" charset="0"/>
                <a:cs typeface="NikoshBAN" pitchFamily="2" charset="0"/>
              </a:rPr>
              <a:t>সালামের চোখ আজ আলোচিত ঢাকা,</a:t>
            </a:r>
          </a:p>
          <a:p>
            <a:r>
              <a:rPr lang="as-IN" altLang="en-US" sz="2800" b="1" i="1" dirty="0" smtClean="0">
                <a:solidFill>
                  <a:srgbClr val="0000FF"/>
                </a:solidFill>
                <a:latin typeface="NikoshBAN" pitchFamily="2" charset="0"/>
                <a:cs typeface="NikoshBAN" pitchFamily="2" charset="0"/>
              </a:rPr>
              <a:t>সালামের মুখ আজ তরুণ শ্যামল পূর্ব বাংলা।</a:t>
            </a:r>
          </a:p>
          <a:p>
            <a:r>
              <a:rPr lang="as-IN" altLang="en-US" sz="2800" b="1" i="1" dirty="0" smtClean="0">
                <a:solidFill>
                  <a:srgbClr val="0000FF"/>
                </a:solidFill>
                <a:latin typeface="NikoshBAN" pitchFamily="2" charset="0"/>
                <a:cs typeface="NikoshBAN" pitchFamily="2" charset="0"/>
              </a:rPr>
              <a:t>দেখলাম রাজপথে, দেখলাম আমরা সবাই</a:t>
            </a:r>
          </a:p>
          <a:p>
            <a:r>
              <a:rPr lang="as-IN" altLang="en-US" sz="2800" b="1" i="1" dirty="0" smtClean="0">
                <a:solidFill>
                  <a:srgbClr val="0000FF"/>
                </a:solidFill>
                <a:latin typeface="NikoshBAN" pitchFamily="2" charset="0"/>
                <a:cs typeface="NikoshBAN" pitchFamily="2" charset="0"/>
              </a:rPr>
              <a:t>জনসাধারণ</a:t>
            </a:r>
          </a:p>
          <a:p>
            <a:r>
              <a:rPr lang="as-IN" altLang="en-US" sz="2800" b="1" i="1" dirty="0" smtClean="0">
                <a:solidFill>
                  <a:srgbClr val="0000FF"/>
                </a:solidFill>
                <a:latin typeface="NikoshBAN" pitchFamily="2" charset="0"/>
                <a:cs typeface="NikoshBAN" pitchFamily="2" charset="0"/>
              </a:rPr>
              <a:t>দেখলাম সালামের হাত থেকে নক্ষত্রের মতো</a:t>
            </a:r>
          </a:p>
          <a:p>
            <a:r>
              <a:rPr lang="as-IN" altLang="en-US" sz="2800" b="1" i="1" dirty="0" smtClean="0">
                <a:solidFill>
                  <a:srgbClr val="0000FF"/>
                </a:solidFill>
                <a:latin typeface="NikoshBAN" pitchFamily="2" charset="0"/>
                <a:cs typeface="NikoshBAN" pitchFamily="2" charset="0"/>
              </a:rPr>
              <a:t>ঝরে অবিরত অবিনাশী</a:t>
            </a:r>
            <a:r>
              <a:rPr lang="as-IN" altLang="en-US" sz="2800" b="1" i="1" dirty="0" smtClean="0">
                <a:solidFill>
                  <a:srgbClr val="C00000"/>
                </a:solidFill>
                <a:latin typeface="NikoshBAN" pitchFamily="2" charset="0"/>
                <a:cs typeface="NikoshBAN" pitchFamily="2" charset="0"/>
              </a:rPr>
              <a:t> </a:t>
            </a:r>
            <a:r>
              <a:rPr lang="bn-BD" altLang="en-US" sz="4000" b="1" i="1" dirty="0" smtClean="0">
                <a:solidFill>
                  <a:srgbClr val="FF0000"/>
                </a:solidFill>
                <a:latin typeface="NikoshBAN" pitchFamily="2" charset="0"/>
                <a:cs typeface="NikoshBAN" pitchFamily="2" charset="0"/>
              </a:rPr>
              <a:t>বর্ণমালা</a:t>
            </a:r>
            <a:endParaRPr lang="as-IN" altLang="en-US" sz="4000" b="1" i="1" dirty="0">
              <a:solidFill>
                <a:srgbClr val="FF0000"/>
              </a:solidFill>
              <a:latin typeface="NikoshBAN" pitchFamily="2" charset="0"/>
              <a:cs typeface="NikoshBAN" pitchFamily="2" charset="0"/>
            </a:endParaRPr>
          </a:p>
        </p:txBody>
      </p:sp>
      <p:pic>
        <p:nvPicPr>
          <p:cNvPr id="4098" name="Picture 2" descr="C:\Users\user\Desktop\bbbbma.jpg"/>
          <p:cNvPicPr>
            <a:picLocks noChangeAspect="1" noChangeArrowheads="1"/>
          </p:cNvPicPr>
          <p:nvPr/>
        </p:nvPicPr>
        <p:blipFill>
          <a:blip r:embed="rId2"/>
          <a:srcRect/>
          <a:stretch>
            <a:fillRect/>
          </a:stretch>
        </p:blipFill>
        <p:spPr bwMode="auto">
          <a:xfrm>
            <a:off x="7197426" y="541867"/>
            <a:ext cx="4666329" cy="2573867"/>
          </a:xfrm>
          <a:prstGeom prst="rect">
            <a:avLst/>
          </a:prstGeom>
          <a:noFill/>
        </p:spPr>
      </p:pic>
      <p:pic>
        <p:nvPicPr>
          <p:cNvPr id="4099" name="Picture 3" descr="C:\Users\user\Desktop\cccc.jpg"/>
          <p:cNvPicPr>
            <a:picLocks noChangeAspect="1" noChangeArrowheads="1"/>
          </p:cNvPicPr>
          <p:nvPr/>
        </p:nvPicPr>
        <p:blipFill>
          <a:blip r:embed="rId3"/>
          <a:srcRect/>
          <a:stretch>
            <a:fillRect/>
          </a:stretch>
        </p:blipFill>
        <p:spPr bwMode="auto">
          <a:xfrm flipH="1">
            <a:off x="7241858" y="3793067"/>
            <a:ext cx="4559688" cy="2998784"/>
          </a:xfrm>
          <a:prstGeom prst="rect">
            <a:avLst/>
          </a:prstGeom>
          <a:noFill/>
        </p:spPr>
      </p:pic>
      <p:pic>
        <p:nvPicPr>
          <p:cNvPr id="4100" name="Picture 4" descr="C:\Users\user\Desktop\jjjj.jpg"/>
          <p:cNvPicPr>
            <a:picLocks noChangeAspect="1" noChangeArrowheads="1"/>
          </p:cNvPicPr>
          <p:nvPr/>
        </p:nvPicPr>
        <p:blipFill>
          <a:blip r:embed="rId4"/>
          <a:srcRect/>
          <a:stretch>
            <a:fillRect/>
          </a:stretch>
        </p:blipFill>
        <p:spPr bwMode="auto">
          <a:xfrm>
            <a:off x="741264" y="3733800"/>
            <a:ext cx="5768423" cy="3134698"/>
          </a:xfrm>
          <a:prstGeom prst="rect">
            <a:avLst/>
          </a:prstGeom>
          <a:noFill/>
        </p:spPr>
      </p:pic>
    </p:spTree>
  </p:cSld>
  <p:clrMapOvr>
    <a:masterClrMapping/>
  </p:clrMapOvr>
  <p:transition spd="med" advTm="5000">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2325" y="457200"/>
            <a:ext cx="5783802" cy="1913978"/>
          </a:xfrm>
          <a:prstGeom prst="rect">
            <a:avLst/>
          </a:prstGeom>
        </p:spPr>
        <p:txBody>
          <a:bodyPr wrap="square" lIns="66669" tIns="33334" rIns="66669" bIns="33334">
            <a:spAutoFit/>
          </a:bodyPr>
          <a:lstStyle/>
          <a:p>
            <a:r>
              <a:rPr lang="as-IN" altLang="en-US" sz="2400" b="1" i="1" dirty="0" smtClean="0">
                <a:solidFill>
                  <a:srgbClr val="002060"/>
                </a:solidFill>
                <a:latin typeface="NikoshBAN" pitchFamily="2" charset="0"/>
                <a:cs typeface="NikoshBAN" pitchFamily="2" charset="0"/>
              </a:rPr>
              <a:t>আর বরকত বলে গাঢ় উচ্চারণে</a:t>
            </a:r>
          </a:p>
          <a:p>
            <a:r>
              <a:rPr lang="as-IN" altLang="en-US" sz="2400" b="1" i="1" dirty="0" smtClean="0">
                <a:solidFill>
                  <a:srgbClr val="002060"/>
                </a:solidFill>
                <a:latin typeface="NikoshBAN" pitchFamily="2" charset="0"/>
                <a:cs typeface="NikoshBAN" pitchFamily="2" charset="0"/>
              </a:rPr>
              <a:t>এখনো বীরের রক্তে দুঃখিনী মাতার অশ্রুজলে</a:t>
            </a:r>
          </a:p>
          <a:p>
            <a:r>
              <a:rPr lang="as-IN" altLang="en-US" sz="2400" b="1" i="1" dirty="0" smtClean="0">
                <a:solidFill>
                  <a:srgbClr val="002060"/>
                </a:solidFill>
                <a:latin typeface="NikoshBAN" pitchFamily="2" charset="0"/>
                <a:cs typeface="NikoshBAN" pitchFamily="2" charset="0"/>
              </a:rPr>
              <a:t>ফোটে ফুল বাস্তবের বিশাল চত্বরে</a:t>
            </a:r>
          </a:p>
          <a:p>
            <a:r>
              <a:rPr lang="as-IN" altLang="en-US" sz="2400" b="1" i="1" dirty="0" smtClean="0">
                <a:solidFill>
                  <a:srgbClr val="002060"/>
                </a:solidFill>
                <a:latin typeface="NikoshBAN" pitchFamily="2" charset="0"/>
                <a:cs typeface="NikoshBAN" pitchFamily="2" charset="0"/>
              </a:rPr>
              <a:t>হৃদয়ের হরিৎ উপত্যকায়। সেই ফুল আমাদেরই প্রাণ,</a:t>
            </a:r>
          </a:p>
          <a:p>
            <a:r>
              <a:rPr lang="as-IN" altLang="en-US" sz="2400" b="1" i="1" dirty="0" smtClean="0">
                <a:solidFill>
                  <a:srgbClr val="002060"/>
                </a:solidFill>
                <a:latin typeface="NikoshBAN" pitchFamily="2" charset="0"/>
                <a:cs typeface="NikoshBAN" pitchFamily="2" charset="0"/>
              </a:rPr>
              <a:t>শিহরিত ক্ষণে ক্ষণে আনন্দের রৌদ্রে আর দুঃখের ছায়ায়</a:t>
            </a:r>
            <a:endParaRPr lang="en-US" sz="2400" b="1" i="1" dirty="0">
              <a:solidFill>
                <a:srgbClr val="002060"/>
              </a:solidFill>
            </a:endParaRPr>
          </a:p>
        </p:txBody>
      </p:sp>
      <p:pic>
        <p:nvPicPr>
          <p:cNvPr id="3" name="Picture 2" descr="71.jpg"/>
          <p:cNvPicPr>
            <a:picLocks noChangeAspect="1"/>
          </p:cNvPicPr>
          <p:nvPr/>
        </p:nvPicPr>
        <p:blipFill>
          <a:blip r:embed="rId3"/>
          <a:stretch>
            <a:fillRect/>
          </a:stretch>
        </p:blipFill>
        <p:spPr>
          <a:xfrm>
            <a:off x="6564243" y="304800"/>
            <a:ext cx="5177808" cy="3454400"/>
          </a:xfrm>
          <a:prstGeom prst="rect">
            <a:avLst/>
          </a:prstGeom>
        </p:spPr>
      </p:pic>
      <p:pic>
        <p:nvPicPr>
          <p:cNvPr id="5122" name="Picture 2" descr="C:\Users\user\Desktop\cccc.jpg"/>
          <p:cNvPicPr>
            <a:picLocks noChangeAspect="1" noChangeArrowheads="1"/>
          </p:cNvPicPr>
          <p:nvPr/>
        </p:nvPicPr>
        <p:blipFill>
          <a:blip r:embed="rId4"/>
          <a:srcRect/>
          <a:stretch>
            <a:fillRect/>
          </a:stretch>
        </p:blipFill>
        <p:spPr bwMode="auto">
          <a:xfrm>
            <a:off x="6412998" y="3963621"/>
            <a:ext cx="5364339" cy="3351581"/>
          </a:xfrm>
          <a:prstGeom prst="rect">
            <a:avLst/>
          </a:prstGeom>
          <a:noFill/>
        </p:spPr>
      </p:pic>
      <p:pic>
        <p:nvPicPr>
          <p:cNvPr id="5123" name="Picture 3" descr="C:\Users\user\Desktop\potaka 2.jpg"/>
          <p:cNvPicPr>
            <a:picLocks noChangeAspect="1" noChangeArrowheads="1"/>
          </p:cNvPicPr>
          <p:nvPr/>
        </p:nvPicPr>
        <p:blipFill>
          <a:blip r:embed="rId5"/>
          <a:srcRect/>
          <a:stretch>
            <a:fillRect/>
          </a:stretch>
        </p:blipFill>
        <p:spPr bwMode="auto">
          <a:xfrm>
            <a:off x="511681" y="3276600"/>
            <a:ext cx="5245705" cy="3826933"/>
          </a:xfrm>
          <a:prstGeom prst="rect">
            <a:avLst/>
          </a:prstGeom>
          <a:noFill/>
        </p:spPr>
      </p:pic>
      <p:sp>
        <p:nvSpPr>
          <p:cNvPr id="6" name="Flowchart: Merge 5"/>
          <p:cNvSpPr/>
          <p:nvPr/>
        </p:nvSpPr>
        <p:spPr>
          <a:xfrm>
            <a:off x="2682081" y="2514600"/>
            <a:ext cx="680608" cy="685800"/>
          </a:xfrm>
          <a:prstGeom prst="flowChartMerg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advTm="5000">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09958" y="1447800"/>
            <a:ext cx="5444863" cy="381000"/>
          </a:xfrm>
          <a:prstGeom prst="rect">
            <a:avLst/>
          </a:prstGeom>
          <a:noFill/>
        </p:spPr>
        <p:txBody>
          <a:bodyPr wrap="square" rtlCol="0">
            <a:spAutoFit/>
          </a:bodyPr>
          <a:lstStyle/>
          <a:p>
            <a:endParaRPr lang="en-US" dirty="0"/>
          </a:p>
        </p:txBody>
      </p:sp>
      <p:sp>
        <p:nvSpPr>
          <p:cNvPr id="4" name="TextBox 3"/>
          <p:cNvSpPr txBox="1"/>
          <p:nvPr/>
        </p:nvSpPr>
        <p:spPr>
          <a:xfrm>
            <a:off x="3161203" y="1600200"/>
            <a:ext cx="5444863" cy="381000"/>
          </a:xfrm>
          <a:prstGeom prst="rect">
            <a:avLst/>
          </a:prstGeom>
          <a:noFill/>
        </p:spPr>
        <p:txBody>
          <a:bodyPr wrap="square" rtlCol="0">
            <a:spAutoFit/>
          </a:bodyPr>
          <a:lstStyle/>
          <a:p>
            <a:endParaRPr lang="en-US" dirty="0"/>
          </a:p>
        </p:txBody>
      </p:sp>
      <p:sp>
        <p:nvSpPr>
          <p:cNvPr id="5" name="TextBox 4"/>
          <p:cNvSpPr txBox="1"/>
          <p:nvPr/>
        </p:nvSpPr>
        <p:spPr>
          <a:xfrm>
            <a:off x="1119380" y="914402"/>
            <a:ext cx="8318541" cy="461665"/>
          </a:xfrm>
          <a:prstGeom prst="rect">
            <a:avLst/>
          </a:prstGeom>
          <a:noFill/>
        </p:spPr>
        <p:txBody>
          <a:bodyPr wrap="square" rtlCol="0">
            <a:spAutoFit/>
          </a:bodyPr>
          <a:lstStyle/>
          <a:p>
            <a:r>
              <a:rPr lang="bn-IN" altLang="en-US" sz="2400" b="1" dirty="0" smtClean="0">
                <a:solidFill>
                  <a:srgbClr val="002060"/>
                </a:solidFill>
                <a:latin typeface="NikoshBAN" pitchFamily="2" charset="0"/>
                <a:cs typeface="NikoshBAN" pitchFamily="2" charset="0"/>
              </a:rPr>
              <a:t>মানবিক বাগান</a:t>
            </a:r>
            <a:r>
              <a:rPr lang="en-US" altLang="en-US" sz="2400" dirty="0" smtClean="0">
                <a:solidFill>
                  <a:srgbClr val="002060"/>
                </a:solidFill>
                <a:latin typeface="NikoshBAN" pitchFamily="2" charset="0"/>
                <a:cs typeface="NikoshBAN" pitchFamily="2" charset="0"/>
              </a:rPr>
              <a:t> – </a:t>
            </a:r>
            <a:r>
              <a:rPr lang="bn-IN" altLang="en-US" sz="2400" dirty="0" smtClean="0">
                <a:solidFill>
                  <a:srgbClr val="002060"/>
                </a:solidFill>
                <a:latin typeface="NikoshBAN" pitchFamily="2" charset="0"/>
                <a:cs typeface="NikoshBAN" pitchFamily="2" charset="0"/>
              </a:rPr>
              <a:t>মানবীয় জগৎ। মনুষ্যত্ব</a:t>
            </a:r>
            <a:r>
              <a:rPr lang="en-US" altLang="en-US" sz="2400" dirty="0" smtClean="0">
                <a:solidFill>
                  <a:srgbClr val="002060"/>
                </a:solidFill>
                <a:latin typeface="NikoshBAN" pitchFamily="2" charset="0"/>
                <a:cs typeface="NikoshBAN" pitchFamily="2" charset="0"/>
              </a:rPr>
              <a:t>, </a:t>
            </a:r>
            <a:r>
              <a:rPr lang="bn-IN" altLang="en-US" sz="2400" dirty="0" smtClean="0">
                <a:solidFill>
                  <a:srgbClr val="002060"/>
                </a:solidFill>
                <a:latin typeface="NikoshBAN" pitchFamily="2" charset="0"/>
                <a:cs typeface="NikoshBAN" pitchFamily="2" charset="0"/>
              </a:rPr>
              <a:t>ন্যায় ও মঙ্গলের জগৎ।</a:t>
            </a:r>
            <a:endParaRPr lang="en-US" altLang="en-US" sz="2400" dirty="0" smtClean="0">
              <a:solidFill>
                <a:srgbClr val="002060"/>
              </a:solidFill>
              <a:latin typeface="NikoshBAN" pitchFamily="2" charset="0"/>
              <a:cs typeface="NikoshBAN" pitchFamily="2" charset="0"/>
            </a:endParaRPr>
          </a:p>
        </p:txBody>
      </p:sp>
      <p:sp>
        <p:nvSpPr>
          <p:cNvPr id="6" name="TextBox 5"/>
          <p:cNvSpPr txBox="1"/>
          <p:nvPr/>
        </p:nvSpPr>
        <p:spPr>
          <a:xfrm>
            <a:off x="1119380" y="1524002"/>
            <a:ext cx="8847903" cy="830997"/>
          </a:xfrm>
          <a:prstGeom prst="rect">
            <a:avLst/>
          </a:prstGeom>
          <a:noFill/>
        </p:spPr>
        <p:txBody>
          <a:bodyPr wrap="square" rtlCol="0">
            <a:spAutoFit/>
          </a:bodyPr>
          <a:lstStyle/>
          <a:p>
            <a:r>
              <a:rPr lang="bn-IN" altLang="en-US" sz="2400" b="1" dirty="0" smtClean="0">
                <a:solidFill>
                  <a:srgbClr val="002060"/>
                </a:solidFill>
                <a:latin typeface="NikoshBAN" pitchFamily="2" charset="0"/>
                <a:cs typeface="NikoshBAN" pitchFamily="2" charset="0"/>
              </a:rPr>
              <a:t>কমলবন</a:t>
            </a:r>
            <a:r>
              <a:rPr lang="en-US" altLang="en-US" sz="2400" dirty="0" smtClean="0">
                <a:solidFill>
                  <a:srgbClr val="002060"/>
                </a:solidFill>
                <a:latin typeface="NikoshBAN" pitchFamily="2" charset="0"/>
                <a:cs typeface="NikoshBAN" pitchFamily="2" charset="0"/>
              </a:rPr>
              <a:t> – </a:t>
            </a:r>
            <a:r>
              <a:rPr lang="bn-IN" altLang="en-US" sz="2400" dirty="0" smtClean="0">
                <a:solidFill>
                  <a:srgbClr val="002060"/>
                </a:solidFill>
                <a:latin typeface="NikoshBAN" pitchFamily="2" charset="0"/>
                <a:cs typeface="NikoshBAN" pitchFamily="2" charset="0"/>
              </a:rPr>
              <a:t>পদ্মবন। কবি মানবিকতা</a:t>
            </a:r>
            <a:r>
              <a:rPr lang="en-US" altLang="en-US" sz="2400" dirty="0" smtClean="0">
                <a:solidFill>
                  <a:srgbClr val="002060"/>
                </a:solidFill>
                <a:latin typeface="NikoshBAN" pitchFamily="2" charset="0"/>
                <a:cs typeface="NikoshBAN" pitchFamily="2" charset="0"/>
              </a:rPr>
              <a:t>, </a:t>
            </a:r>
            <a:r>
              <a:rPr lang="bn-IN" altLang="en-US" sz="2400" dirty="0" smtClean="0">
                <a:solidFill>
                  <a:srgbClr val="002060"/>
                </a:solidFill>
                <a:latin typeface="NikoshBAN" pitchFamily="2" charset="0"/>
                <a:cs typeface="NikoshBAN" pitchFamily="2" charset="0"/>
              </a:rPr>
              <a:t>সুন্দর ও কল্যাণের জগৎ বোঝাতে </a:t>
            </a:r>
            <a:r>
              <a:rPr lang="en-US" altLang="en-US" sz="2400" dirty="0" smtClean="0">
                <a:solidFill>
                  <a:srgbClr val="002060"/>
                </a:solidFill>
                <a:latin typeface="NikoshBAN" pitchFamily="2" charset="0"/>
                <a:cs typeface="NikoshBAN" pitchFamily="2" charset="0"/>
              </a:rPr>
              <a:t>‘</a:t>
            </a:r>
            <a:r>
              <a:rPr lang="bn-IN" altLang="en-US" sz="2400" dirty="0" smtClean="0">
                <a:solidFill>
                  <a:srgbClr val="002060"/>
                </a:solidFill>
                <a:latin typeface="NikoshBAN" pitchFamily="2" charset="0"/>
                <a:cs typeface="NikoshBAN" pitchFamily="2" charset="0"/>
              </a:rPr>
              <a:t>কমলবন</a:t>
            </a:r>
            <a:r>
              <a:rPr lang="en-US" altLang="en-US" sz="2400" dirty="0" smtClean="0">
                <a:solidFill>
                  <a:srgbClr val="002060"/>
                </a:solidFill>
                <a:latin typeface="NikoshBAN" pitchFamily="2" charset="0"/>
                <a:cs typeface="NikoshBAN" pitchFamily="2" charset="0"/>
              </a:rPr>
              <a:t>’ </a:t>
            </a:r>
            <a:r>
              <a:rPr lang="bn-IN" altLang="en-US" sz="2400" dirty="0" smtClean="0">
                <a:solidFill>
                  <a:srgbClr val="002060"/>
                </a:solidFill>
                <a:latin typeface="NikoshBAN" pitchFamily="2" charset="0"/>
                <a:cs typeface="NikoshBAN" pitchFamily="2" charset="0"/>
              </a:rPr>
              <a:t>প্রতীকটি ব্যবহার করেছেন।</a:t>
            </a:r>
            <a:endParaRPr lang="en-US" altLang="en-US" sz="2400" dirty="0" smtClean="0">
              <a:solidFill>
                <a:srgbClr val="002060"/>
              </a:solidFill>
              <a:latin typeface="NikoshBAN" pitchFamily="2" charset="0"/>
              <a:cs typeface="NikoshBAN" pitchFamily="2" charset="0"/>
            </a:endParaRPr>
          </a:p>
        </p:txBody>
      </p:sp>
      <p:sp>
        <p:nvSpPr>
          <p:cNvPr id="7" name="TextBox 6"/>
          <p:cNvSpPr txBox="1"/>
          <p:nvPr/>
        </p:nvSpPr>
        <p:spPr>
          <a:xfrm>
            <a:off x="1119380" y="2438400"/>
            <a:ext cx="10057873" cy="1569660"/>
          </a:xfrm>
          <a:prstGeom prst="rect">
            <a:avLst/>
          </a:prstGeom>
          <a:noFill/>
        </p:spPr>
        <p:txBody>
          <a:bodyPr wrap="square" rtlCol="0">
            <a:spAutoFit/>
          </a:bodyPr>
          <a:lstStyle/>
          <a:p>
            <a:r>
              <a:rPr lang="bn-BD" sz="2400" b="1" u="sng" dirty="0" smtClean="0">
                <a:solidFill>
                  <a:srgbClr val="002060"/>
                </a:solidFill>
                <a:latin typeface="NikoshBAN" pitchFamily="2" charset="0"/>
                <a:cs typeface="NikoshBAN" pitchFamily="2" charset="0"/>
              </a:rPr>
              <a:t>আবার ফুটেছে দ্যাখো </a:t>
            </a:r>
            <a:r>
              <a:rPr lang="bn-BD" sz="2400" dirty="0" smtClean="0">
                <a:solidFill>
                  <a:srgbClr val="002060"/>
                </a:solidFill>
                <a:latin typeface="NikoshBAN" pitchFamily="2" charset="0"/>
                <a:cs typeface="NikoshBAN" pitchFamily="2" charset="0"/>
              </a:rPr>
              <a:t>... আমাদের চেতনারই রং- প্রতি বছর শহরের পথে পথে কৃষ্ণচূড়া ফুল ফোটে। কবির মনে হয় যেন ভাষা-শহিদের রক্তের বুদ্বুদ্ধ কৃষ্ণচূড়া ফুল হয়ে ফুটেছে তাই একুশের কৃষ্ণচূড়াকে কবি আমাদের চেতনার রঙের সঙ্গে মিলিয়েং নিতে চান। ভাষার জন্য যাঁরা রক্ত দিয়েছেন, জীবন উৎসর্গ করেছেন তাঁদের ত্যাগ আর মহিমা যেন মূর্ত হয়ে ওঠে থরে থরে ফুটে থাকা লাল কৃষ্ণচূড়ার স্তবকে-স্তবকে।</a:t>
            </a:r>
            <a:endParaRPr lang="en-US" sz="2000" dirty="0">
              <a:solidFill>
                <a:srgbClr val="002060"/>
              </a:solidFill>
              <a:latin typeface="NikoshBAN" pitchFamily="2" charset="0"/>
              <a:cs typeface="NikoshBAN" pitchFamily="2" charset="0"/>
            </a:endParaRPr>
          </a:p>
        </p:txBody>
      </p:sp>
      <p:sp>
        <p:nvSpPr>
          <p:cNvPr id="8" name="TextBox 7"/>
          <p:cNvSpPr txBox="1"/>
          <p:nvPr/>
        </p:nvSpPr>
        <p:spPr>
          <a:xfrm>
            <a:off x="1119381" y="4191000"/>
            <a:ext cx="10209119" cy="2677656"/>
          </a:xfrm>
          <a:prstGeom prst="rect">
            <a:avLst/>
          </a:prstGeom>
          <a:noFill/>
        </p:spPr>
        <p:txBody>
          <a:bodyPr wrap="square" rtlCol="0">
            <a:spAutoFit/>
          </a:bodyPr>
          <a:lstStyle/>
          <a:p>
            <a:r>
              <a:rPr lang="bn-BD" sz="2400" b="1" u="sng" dirty="0" smtClean="0">
                <a:solidFill>
                  <a:srgbClr val="002060"/>
                </a:solidFill>
                <a:latin typeface="NikoshBAN" pitchFamily="2" charset="0"/>
                <a:cs typeface="NikoshBAN" pitchFamily="2" charset="0"/>
              </a:rPr>
              <a:t>বুঝি তাই উনিশশো </a:t>
            </a:r>
            <a:r>
              <a:rPr lang="bn-BD" sz="2400" dirty="0" smtClean="0">
                <a:solidFill>
                  <a:srgbClr val="002060"/>
                </a:solidFill>
                <a:latin typeface="NikoshBAN" pitchFamily="2" charset="0"/>
                <a:cs typeface="NikoshBAN" pitchFamily="2" charset="0"/>
              </a:rPr>
              <a:t>... থাবার সম্মুখে-১৯৫২ সালের ঐতিহাসিক রাষ্ট্রভাষা-আন্দোলনের ক্রমধারায় ছাত্র-অসন্তোষকে কেন্দ্র করে গড়ে ওঠা আন্দোলন উনিশশো উনসত্তরে ব্যাপক গণঅভ্যূত্থানে রূপ নেয়। শহর ও গ্রামের সকল শ্রেণি-পেশার মানুষ এই আন্দোলনে অংশগ্রহণ করেন। বঙ্গবন্ধু শেখ মুজিবুর রহমান ঘোষিত ছয় দফা ও ছাত্রদের ১১ দফার ভিত্তিতে গড়ে ওঠা এই আন্দোলন ছিল অপ্রতিরোধ্য। এই আন্দোলনে পুলিশের গুলিতে মৃত্যুবরণ করেন আসাদুজ্জামান, মতিউর, ড. শামসুজ্জোহা প্রমুখ। এ অংশে কবি শোষণ আর বঞ্চনার বিরুদ্ধে রুখে দাঁড়ানো ও আত্মহুতি দেওয়া বীর জনতাকে ভাষা-শহিদ সালাম ও বরকতের প্রতীকে তাৎপর্যময় করে তুলেছেন।</a:t>
            </a:r>
            <a:endParaRPr lang="en-US" sz="2400" dirty="0">
              <a:solidFill>
                <a:srgbClr val="002060"/>
              </a:solidFill>
              <a:latin typeface="NikoshBAN" pitchFamily="2" charset="0"/>
              <a:cs typeface="NikoshBAN" pitchFamily="2" charset="0"/>
            </a:endParaRPr>
          </a:p>
        </p:txBody>
      </p:sp>
      <p:sp>
        <p:nvSpPr>
          <p:cNvPr id="10" name="Rectangle 9"/>
          <p:cNvSpPr/>
          <p:nvPr/>
        </p:nvSpPr>
        <p:spPr>
          <a:xfrm>
            <a:off x="4219927" y="152402"/>
            <a:ext cx="3478663" cy="621317"/>
          </a:xfrm>
          <a:prstGeom prst="rect">
            <a:avLst/>
          </a:prstGeom>
        </p:spPr>
        <p:txBody>
          <a:bodyPr wrap="square" lIns="66669" tIns="33334" rIns="66669" bIns="33334">
            <a:spAutoFit/>
          </a:bodyPr>
          <a:lstStyle/>
          <a:p>
            <a:pPr algn="ctr"/>
            <a:r>
              <a:rPr lang="as-IN" altLang="en-US" sz="3600" b="1" dirty="0" smtClean="0">
                <a:latin typeface="NikoshBAN" pitchFamily="2" charset="0"/>
                <a:cs typeface="NikoshBAN" pitchFamily="2" charset="0"/>
              </a:rPr>
              <a:t>শব্দার্থ ও টীকা</a:t>
            </a:r>
            <a:endParaRPr lang="as-IN" altLang="en-US" sz="3600" b="1" dirty="0">
              <a:latin typeface="NikoshBAN" pitchFamily="2" charset="0"/>
              <a:cs typeface="NikoshBAN" pitchFamily="2" charset="0"/>
            </a:endParaRPr>
          </a:p>
        </p:txBody>
      </p:sp>
    </p:spTree>
  </p:cSld>
  <p:clrMapOvr>
    <a:masterClrMapping/>
  </p:clrMapOvr>
  <p:transition spd="med" advTm="5000">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41264" y="1600202"/>
            <a:ext cx="10738480" cy="4401205"/>
          </a:xfrm>
          <a:prstGeom prst="rect">
            <a:avLst/>
          </a:prstGeom>
        </p:spPr>
        <p:txBody>
          <a:bodyPr wrap="square">
            <a:spAutoFit/>
          </a:bodyPr>
          <a:lstStyle/>
          <a:p>
            <a:r>
              <a:rPr lang="bn-BD" sz="2800" dirty="0" smtClean="0">
                <a:solidFill>
                  <a:srgbClr val="002060"/>
                </a:solidFill>
                <a:latin typeface="NikoshBAN" pitchFamily="2" charset="0"/>
                <a:cs typeface="NikoshBAN" pitchFamily="2" charset="0"/>
              </a:rPr>
              <a:t>কবি শামসুর রাহমানের ফেব্রুয়ারি ১৯৬৯ সংগ্রামী চেতনা, দেশপ্রেম ও গণজাগরণের জন্য উদ্বুদ্ধ করার মতো একটি কবিতা । ১৯৫২ সালের ঐতিহাসিক রাষ্ট্রভাষা আন্দোলনের সূত্র ধরে তৎকালীন পশ্চিম পাকিস্তানিদের শাসন, শোষণ, নিপীড়নের বিরুদ্ধে গড়ে ওঠা আন্দোলন ১৯৬৯ সালে গণঅভ্যুত্থান রূপ নেয়।</a:t>
            </a:r>
          </a:p>
          <a:p>
            <a:r>
              <a:rPr lang="bn-BD" sz="2800" dirty="0" smtClean="0">
                <a:solidFill>
                  <a:srgbClr val="002060"/>
                </a:solidFill>
                <a:latin typeface="NikoshBAN" pitchFamily="2" charset="0"/>
                <a:cs typeface="NikoshBAN" pitchFamily="2" charset="0"/>
              </a:rPr>
              <a:t>এদেশের সাধারণ মানুষ ক্ষুব্ধ হয়ে ওঠে । ঢাকার রাজপথে জনগণের ঢল নামে । এ কাতারে সামিল হয় গ্রামগঞ্জের সাধারণ মানুষ, কলকারখানার শ্রমিক, স্কুল-কলেজ-বিশ্ববিদ্যালয়ের ছাত্র-শিক্ষকসহ সকল শ্রেণিপেশার মানুষ ।</a:t>
            </a:r>
          </a:p>
          <a:p>
            <a:r>
              <a:rPr lang="bn-BD" sz="2800" dirty="0" smtClean="0">
                <a:solidFill>
                  <a:srgbClr val="002060"/>
                </a:solidFill>
                <a:latin typeface="NikoshBAN" pitchFamily="2" charset="0"/>
                <a:cs typeface="NikoshBAN" pitchFamily="2" charset="0"/>
              </a:rPr>
              <a:t>কবি এ কবিতায় পরম মমতায়, শ্রদ্ধা-ভালোবাসায় সকল মানুষের স্বতঃস্ফূর্ত সংগ্রামী চেতনাকে শৈল্পিক রূপ দিয়েছেন। এই আন্দোলনে পুলিশের গুলিতে আসাদুজ্জামান, মতিউর, ড. শামসুজ্জোহা প্রমুখের মৃত্যুকে ভাষা-শহিদ সালাম ও বরকতের প্রতীকে তাৎপর্যময় করে তুলেছেন ।</a:t>
            </a:r>
            <a:endParaRPr lang="bn-BD" sz="2800" dirty="0">
              <a:solidFill>
                <a:srgbClr val="002060"/>
              </a:solidFill>
              <a:latin typeface="NikoshBAN" pitchFamily="2" charset="0"/>
              <a:cs typeface="NikoshBAN" pitchFamily="2" charset="0"/>
            </a:endParaRPr>
          </a:p>
        </p:txBody>
      </p:sp>
      <p:sp>
        <p:nvSpPr>
          <p:cNvPr id="4" name="TextBox 3"/>
          <p:cNvSpPr txBox="1"/>
          <p:nvPr/>
        </p:nvSpPr>
        <p:spPr>
          <a:xfrm>
            <a:off x="4371173" y="381000"/>
            <a:ext cx="2419939" cy="92333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bn-BD" sz="5400" dirty="0" smtClean="0">
                <a:latin typeface="NikoshBAN" pitchFamily="2" charset="0"/>
                <a:cs typeface="NikoshBAN" pitchFamily="2" charset="0"/>
              </a:rPr>
              <a:t>মূলভাব </a:t>
            </a:r>
            <a:endParaRPr lang="en-US" sz="5400" dirty="0">
              <a:latin typeface="NikoshBAN" pitchFamily="2" charset="0"/>
              <a:cs typeface="NikoshBAN" pitchFamily="2" charset="0"/>
            </a:endParaRPr>
          </a:p>
        </p:txBody>
      </p:sp>
    </p:spTree>
  </p:cSld>
  <p:clrMapOvr>
    <a:masterClrMapping/>
  </p:clrMapOvr>
  <p:transition spd="med" advTm="5000">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0881" y="685801"/>
            <a:ext cx="4114800" cy="984885"/>
          </a:xfrm>
          <a:prstGeom prst="rect">
            <a:avLst/>
          </a:prstGeom>
        </p:spPr>
        <p:txBody>
          <a:bodyPr wrap="square">
            <a:spAutoFit/>
          </a:bodyPr>
          <a:lstStyle/>
          <a:p>
            <a:r>
              <a:rPr lang="bn-BD" sz="2000" b="1" dirty="0" smtClean="0">
                <a:solidFill>
                  <a:srgbClr val="002060"/>
                </a:solidFill>
                <a:latin typeface="NikoshBAN" pitchFamily="2" charset="0"/>
                <a:cs typeface="NikoshBAN" pitchFamily="2" charset="0"/>
              </a:rPr>
              <a:t>১. শামসুর রাহমান কী দিয়ে তাঁর কর্মজীবন শুরু করেন</a:t>
            </a:r>
            <a:r>
              <a:rPr lang="en-US" sz="2000" b="1" dirty="0" smtClean="0">
                <a:solidFill>
                  <a:srgbClr val="002060"/>
                </a:solidFill>
                <a:latin typeface="NikoshBAN" pitchFamily="2" charset="0"/>
                <a:cs typeface="NikoshBAN" pitchFamily="2" charset="0"/>
              </a:rPr>
              <a:t> </a:t>
            </a:r>
            <a:r>
              <a:rPr lang="bn-BD" b="1" dirty="0" smtClean="0">
                <a:solidFill>
                  <a:srgbClr val="002060"/>
                </a:solidFill>
                <a:latin typeface="NikoshBAN" pitchFamily="2" charset="0"/>
                <a:cs typeface="NikoshBAN" pitchFamily="2" charset="0"/>
              </a:rPr>
              <a:t>?</a:t>
            </a:r>
            <a:r>
              <a:rPr lang="bn-BD" dirty="0" smtClean="0">
                <a:solidFill>
                  <a:srgbClr val="002060"/>
                </a:solidFill>
                <a:latin typeface="NikoshBAN" pitchFamily="2" charset="0"/>
                <a:cs typeface="NikoshBAN" pitchFamily="2" charset="0"/>
              </a:rPr>
              <a:t/>
            </a:r>
            <a:br>
              <a:rPr lang="bn-BD" dirty="0" smtClean="0">
                <a:solidFill>
                  <a:srgbClr val="002060"/>
                </a:solidFill>
                <a:latin typeface="NikoshBAN" pitchFamily="2" charset="0"/>
                <a:cs typeface="NikoshBAN" pitchFamily="2" charset="0"/>
              </a:rPr>
            </a:br>
            <a:endParaRPr lang="en-US" dirty="0"/>
          </a:p>
        </p:txBody>
      </p:sp>
      <p:sp>
        <p:nvSpPr>
          <p:cNvPr id="5" name="TextBox 4"/>
          <p:cNvSpPr txBox="1"/>
          <p:nvPr/>
        </p:nvSpPr>
        <p:spPr>
          <a:xfrm>
            <a:off x="929481" y="1371600"/>
            <a:ext cx="1600200" cy="400110"/>
          </a:xfrm>
          <a:prstGeom prst="rect">
            <a:avLst/>
          </a:prstGeom>
          <a:noFill/>
        </p:spPr>
        <p:txBody>
          <a:bodyPr wrap="square" rtlCol="0">
            <a:spAutoFit/>
          </a:bodyPr>
          <a:lstStyle/>
          <a:p>
            <a:r>
              <a:rPr lang="bn-BD" sz="2000" dirty="0" smtClean="0">
                <a:solidFill>
                  <a:srgbClr val="002060"/>
                </a:solidFill>
                <a:latin typeface="NikoshBAN" pitchFamily="2" charset="0"/>
                <a:cs typeface="NikoshBAN" pitchFamily="2" charset="0"/>
              </a:rPr>
              <a:t>ক. সাংবাদিকতা</a:t>
            </a:r>
            <a:endParaRPr lang="en-US" sz="2000" dirty="0"/>
          </a:p>
        </p:txBody>
      </p:sp>
      <p:sp>
        <p:nvSpPr>
          <p:cNvPr id="6" name="TextBox 5"/>
          <p:cNvSpPr txBox="1"/>
          <p:nvPr/>
        </p:nvSpPr>
        <p:spPr>
          <a:xfrm>
            <a:off x="929481" y="1828800"/>
            <a:ext cx="1219200" cy="400110"/>
          </a:xfrm>
          <a:prstGeom prst="rect">
            <a:avLst/>
          </a:prstGeom>
          <a:noFill/>
        </p:spPr>
        <p:txBody>
          <a:bodyPr wrap="square" rtlCol="0">
            <a:spAutoFit/>
          </a:bodyPr>
          <a:lstStyle/>
          <a:p>
            <a:r>
              <a:rPr lang="bn-BD" sz="2000" dirty="0" smtClean="0">
                <a:solidFill>
                  <a:srgbClr val="002060"/>
                </a:solidFill>
                <a:latin typeface="NikoshBAN" pitchFamily="2" charset="0"/>
                <a:cs typeface="NikoshBAN" pitchFamily="2" charset="0"/>
              </a:rPr>
              <a:t>খ. শিক্ষকতা</a:t>
            </a:r>
            <a:endParaRPr lang="en-US" sz="2000" dirty="0"/>
          </a:p>
        </p:txBody>
      </p:sp>
      <p:sp>
        <p:nvSpPr>
          <p:cNvPr id="7" name="TextBox 6"/>
          <p:cNvSpPr txBox="1"/>
          <p:nvPr/>
        </p:nvSpPr>
        <p:spPr>
          <a:xfrm>
            <a:off x="929481" y="2286000"/>
            <a:ext cx="1295400" cy="400110"/>
          </a:xfrm>
          <a:prstGeom prst="rect">
            <a:avLst/>
          </a:prstGeom>
          <a:noFill/>
        </p:spPr>
        <p:txBody>
          <a:bodyPr wrap="square" rtlCol="0">
            <a:spAutoFit/>
          </a:bodyPr>
          <a:lstStyle/>
          <a:p>
            <a:r>
              <a:rPr lang="bn-BD" sz="2000" dirty="0" smtClean="0">
                <a:solidFill>
                  <a:srgbClr val="002060"/>
                </a:solidFill>
                <a:latin typeface="NikoshBAN" pitchFamily="2" charset="0"/>
                <a:cs typeface="NikoshBAN" pitchFamily="2" charset="0"/>
              </a:rPr>
              <a:t>গ. অধ্যাপনা</a:t>
            </a:r>
            <a:endParaRPr lang="en-US" sz="2000" dirty="0"/>
          </a:p>
        </p:txBody>
      </p:sp>
      <p:sp>
        <p:nvSpPr>
          <p:cNvPr id="8" name="TextBox 7"/>
          <p:cNvSpPr txBox="1"/>
          <p:nvPr/>
        </p:nvSpPr>
        <p:spPr>
          <a:xfrm>
            <a:off x="929481" y="2743200"/>
            <a:ext cx="1295400" cy="400110"/>
          </a:xfrm>
          <a:prstGeom prst="rect">
            <a:avLst/>
          </a:prstGeom>
          <a:noFill/>
        </p:spPr>
        <p:txBody>
          <a:bodyPr wrap="square" rtlCol="0">
            <a:spAutoFit/>
          </a:bodyPr>
          <a:lstStyle/>
          <a:p>
            <a:r>
              <a:rPr lang="bn-BD" sz="2000" dirty="0" smtClean="0">
                <a:solidFill>
                  <a:srgbClr val="002060"/>
                </a:solidFill>
                <a:latin typeface="NikoshBAN" pitchFamily="2" charset="0"/>
                <a:cs typeface="NikoshBAN" pitchFamily="2" charset="0"/>
              </a:rPr>
              <a:t>ঘ. ব্যবসায়</a:t>
            </a:r>
            <a:endParaRPr lang="en-US" sz="2000" dirty="0"/>
          </a:p>
        </p:txBody>
      </p:sp>
      <p:sp>
        <p:nvSpPr>
          <p:cNvPr id="9" name="Rectangle 8"/>
          <p:cNvSpPr/>
          <p:nvPr/>
        </p:nvSpPr>
        <p:spPr>
          <a:xfrm>
            <a:off x="853281" y="3276600"/>
            <a:ext cx="4343401" cy="707886"/>
          </a:xfrm>
          <a:prstGeom prst="rect">
            <a:avLst/>
          </a:prstGeom>
        </p:spPr>
        <p:txBody>
          <a:bodyPr wrap="square">
            <a:spAutoFit/>
          </a:bodyPr>
          <a:lstStyle/>
          <a:p>
            <a:r>
              <a:rPr lang="bn-BD" sz="2000" b="1" dirty="0" smtClean="0">
                <a:solidFill>
                  <a:srgbClr val="002060"/>
                </a:solidFill>
                <a:latin typeface="NikoshBAN" pitchFamily="2" charset="0"/>
                <a:cs typeface="NikoshBAN" pitchFamily="2" charset="0"/>
              </a:rPr>
              <a:t>২. শামসুর রাহমান সম্পর্কে নিচের কোন উক্তিটি যথার্থ?</a:t>
            </a:r>
            <a:endParaRPr lang="en-US" sz="2000" dirty="0"/>
          </a:p>
        </p:txBody>
      </p:sp>
      <p:sp>
        <p:nvSpPr>
          <p:cNvPr id="10" name="TextBox 9"/>
          <p:cNvSpPr txBox="1"/>
          <p:nvPr/>
        </p:nvSpPr>
        <p:spPr>
          <a:xfrm>
            <a:off x="853281" y="3962400"/>
            <a:ext cx="2514600" cy="369332"/>
          </a:xfrm>
          <a:prstGeom prst="rect">
            <a:avLst/>
          </a:prstGeom>
          <a:noFill/>
        </p:spPr>
        <p:txBody>
          <a:bodyPr wrap="square" rtlCol="0">
            <a:spAutoFit/>
          </a:bodyPr>
          <a:lstStyle/>
          <a:p>
            <a:r>
              <a:rPr lang="bn-BD" dirty="0" smtClean="0">
                <a:solidFill>
                  <a:srgbClr val="002060"/>
                </a:solidFill>
                <a:latin typeface="NikoshBAN" pitchFamily="2" charset="0"/>
                <a:cs typeface="NikoshBAN" pitchFamily="2" charset="0"/>
              </a:rPr>
              <a:t>ক. তিনি ছিলেন রোমান্টিক কবি</a:t>
            </a:r>
            <a:endParaRPr lang="en-US" dirty="0"/>
          </a:p>
        </p:txBody>
      </p:sp>
      <p:sp>
        <p:nvSpPr>
          <p:cNvPr id="11" name="TextBox 10"/>
          <p:cNvSpPr txBox="1"/>
          <p:nvPr/>
        </p:nvSpPr>
        <p:spPr>
          <a:xfrm>
            <a:off x="853281" y="4343400"/>
            <a:ext cx="2438400" cy="400110"/>
          </a:xfrm>
          <a:prstGeom prst="rect">
            <a:avLst/>
          </a:prstGeom>
          <a:noFill/>
        </p:spPr>
        <p:txBody>
          <a:bodyPr wrap="square" rtlCol="0">
            <a:spAutoFit/>
          </a:bodyPr>
          <a:lstStyle/>
          <a:p>
            <a:r>
              <a:rPr lang="bn-BD" sz="2000" dirty="0" smtClean="0">
                <a:solidFill>
                  <a:srgbClr val="002060"/>
                </a:solidFill>
                <a:latin typeface="NikoshBAN" pitchFamily="2" charset="0"/>
                <a:cs typeface="NikoshBAN" pitchFamily="2" charset="0"/>
              </a:rPr>
              <a:t>খ. তিনি ছিলেন পল্লিকবি</a:t>
            </a:r>
            <a:endParaRPr lang="en-US" sz="2000" dirty="0"/>
          </a:p>
        </p:txBody>
      </p:sp>
      <p:sp>
        <p:nvSpPr>
          <p:cNvPr id="12" name="TextBox 11"/>
          <p:cNvSpPr txBox="1"/>
          <p:nvPr/>
        </p:nvSpPr>
        <p:spPr>
          <a:xfrm>
            <a:off x="853281" y="4800600"/>
            <a:ext cx="2362200" cy="369332"/>
          </a:xfrm>
          <a:prstGeom prst="rect">
            <a:avLst/>
          </a:prstGeom>
          <a:noFill/>
        </p:spPr>
        <p:txBody>
          <a:bodyPr wrap="square" rtlCol="0">
            <a:spAutoFit/>
          </a:bodyPr>
          <a:lstStyle/>
          <a:p>
            <a:r>
              <a:rPr lang="bn-BD" dirty="0" smtClean="0">
                <a:solidFill>
                  <a:srgbClr val="002060"/>
                </a:solidFill>
                <a:latin typeface="NikoshBAN" pitchFamily="2" charset="0"/>
                <a:cs typeface="NikoshBAN" pitchFamily="2" charset="0"/>
              </a:rPr>
              <a:t>গ. তিনি ছিলেন নাগরিক কবি</a:t>
            </a:r>
            <a:endParaRPr lang="en-US" dirty="0"/>
          </a:p>
        </p:txBody>
      </p:sp>
      <p:sp>
        <p:nvSpPr>
          <p:cNvPr id="13" name="TextBox 12"/>
          <p:cNvSpPr txBox="1"/>
          <p:nvPr/>
        </p:nvSpPr>
        <p:spPr>
          <a:xfrm>
            <a:off x="853281" y="5181600"/>
            <a:ext cx="2362200" cy="400110"/>
          </a:xfrm>
          <a:prstGeom prst="rect">
            <a:avLst/>
          </a:prstGeom>
          <a:noFill/>
        </p:spPr>
        <p:txBody>
          <a:bodyPr wrap="square" rtlCol="0">
            <a:spAutoFit/>
          </a:bodyPr>
          <a:lstStyle/>
          <a:p>
            <a:r>
              <a:rPr lang="bn-BD" sz="2000" dirty="0" smtClean="0">
                <a:solidFill>
                  <a:srgbClr val="002060"/>
                </a:solidFill>
                <a:latin typeface="NikoshBAN" pitchFamily="2" charset="0"/>
                <a:cs typeface="NikoshBAN" pitchFamily="2" charset="0"/>
              </a:rPr>
              <a:t>ঘ. তিনি ছিলেন বিপ্লবী কবি</a:t>
            </a:r>
            <a:endParaRPr lang="en-US" sz="2000" dirty="0"/>
          </a:p>
        </p:txBody>
      </p:sp>
      <p:sp>
        <p:nvSpPr>
          <p:cNvPr id="15" name="Rectangle 14"/>
          <p:cNvSpPr/>
          <p:nvPr/>
        </p:nvSpPr>
        <p:spPr>
          <a:xfrm>
            <a:off x="3748881" y="1447800"/>
            <a:ext cx="838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c</a:t>
            </a:r>
            <a:endParaRPr lang="en-US" sz="2400" dirty="0"/>
          </a:p>
        </p:txBody>
      </p:sp>
      <p:sp>
        <p:nvSpPr>
          <p:cNvPr id="16" name="Rectangle 15"/>
          <p:cNvSpPr/>
          <p:nvPr/>
        </p:nvSpPr>
        <p:spPr>
          <a:xfrm>
            <a:off x="3748881" y="1905000"/>
            <a:ext cx="838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a:t>
            </a:r>
            <a:endParaRPr lang="en-US" dirty="0"/>
          </a:p>
        </p:txBody>
      </p:sp>
      <p:sp>
        <p:nvSpPr>
          <p:cNvPr id="17" name="Rectangle 16"/>
          <p:cNvSpPr/>
          <p:nvPr/>
        </p:nvSpPr>
        <p:spPr>
          <a:xfrm>
            <a:off x="3748881" y="2362200"/>
            <a:ext cx="838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a:t>
            </a:r>
            <a:endParaRPr lang="en-US" dirty="0"/>
          </a:p>
        </p:txBody>
      </p:sp>
      <p:sp>
        <p:nvSpPr>
          <p:cNvPr id="18" name="Rectangle 17"/>
          <p:cNvSpPr/>
          <p:nvPr/>
        </p:nvSpPr>
        <p:spPr>
          <a:xfrm>
            <a:off x="3748881" y="2895600"/>
            <a:ext cx="838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a:t>
            </a:r>
            <a:endParaRPr lang="en-US" dirty="0"/>
          </a:p>
        </p:txBody>
      </p:sp>
      <p:sp>
        <p:nvSpPr>
          <p:cNvPr id="19" name="Rectangle 18"/>
          <p:cNvSpPr/>
          <p:nvPr/>
        </p:nvSpPr>
        <p:spPr>
          <a:xfrm>
            <a:off x="3748881" y="3886200"/>
            <a:ext cx="838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a:t>
            </a:r>
            <a:endParaRPr lang="en-US" dirty="0"/>
          </a:p>
        </p:txBody>
      </p:sp>
      <p:sp>
        <p:nvSpPr>
          <p:cNvPr id="20" name="Rectangle 19"/>
          <p:cNvSpPr/>
          <p:nvPr/>
        </p:nvSpPr>
        <p:spPr>
          <a:xfrm>
            <a:off x="3748881" y="4343400"/>
            <a:ext cx="838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a:t>
            </a:r>
            <a:endParaRPr lang="en-US" dirty="0"/>
          </a:p>
        </p:txBody>
      </p:sp>
      <p:sp>
        <p:nvSpPr>
          <p:cNvPr id="21" name="Rectangle 20"/>
          <p:cNvSpPr/>
          <p:nvPr/>
        </p:nvSpPr>
        <p:spPr>
          <a:xfrm>
            <a:off x="3748881" y="4800600"/>
            <a:ext cx="838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t>
            </a:r>
            <a:endParaRPr lang="en-US" dirty="0"/>
          </a:p>
        </p:txBody>
      </p:sp>
      <p:sp>
        <p:nvSpPr>
          <p:cNvPr id="22" name="Rectangle 21"/>
          <p:cNvSpPr/>
          <p:nvPr/>
        </p:nvSpPr>
        <p:spPr>
          <a:xfrm>
            <a:off x="3748881" y="5257800"/>
            <a:ext cx="838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a:t>
            </a:r>
            <a:endParaRPr lang="en-US" dirty="0"/>
          </a:p>
        </p:txBody>
      </p:sp>
      <p:sp>
        <p:nvSpPr>
          <p:cNvPr id="23" name="Rectangle 22"/>
          <p:cNvSpPr/>
          <p:nvPr/>
        </p:nvSpPr>
        <p:spPr>
          <a:xfrm>
            <a:off x="6949281" y="457200"/>
            <a:ext cx="4572000" cy="707886"/>
          </a:xfrm>
          <a:prstGeom prst="rect">
            <a:avLst/>
          </a:prstGeom>
        </p:spPr>
        <p:txBody>
          <a:bodyPr wrap="square">
            <a:spAutoFit/>
          </a:bodyPr>
          <a:lstStyle/>
          <a:p>
            <a:r>
              <a:rPr lang="bn-BD" sz="2000" b="1" dirty="0" smtClean="0">
                <a:solidFill>
                  <a:srgbClr val="002060"/>
                </a:solidFill>
                <a:latin typeface="NikoshBAN" pitchFamily="2" charset="0"/>
                <a:cs typeface="NikoshBAN" pitchFamily="2" charset="0"/>
              </a:rPr>
              <a:t>৩. ‘একুশের কৃষ্ণচূড়া’ কথাটি আমাদের কী স্মরণ করিয়ে দেয়?</a:t>
            </a:r>
            <a:endParaRPr lang="en-US" sz="2000" dirty="0"/>
          </a:p>
        </p:txBody>
      </p:sp>
      <p:sp>
        <p:nvSpPr>
          <p:cNvPr id="24" name="Rectangle 23"/>
          <p:cNvSpPr/>
          <p:nvPr/>
        </p:nvSpPr>
        <p:spPr>
          <a:xfrm>
            <a:off x="7025481" y="1295400"/>
            <a:ext cx="2514600" cy="400110"/>
          </a:xfrm>
          <a:prstGeom prst="rect">
            <a:avLst/>
          </a:prstGeom>
        </p:spPr>
        <p:txBody>
          <a:bodyPr wrap="square">
            <a:spAutoFit/>
          </a:bodyPr>
          <a:lstStyle/>
          <a:p>
            <a:r>
              <a:rPr lang="bn-BD" sz="2000" dirty="0" smtClean="0">
                <a:solidFill>
                  <a:srgbClr val="002060"/>
                </a:solidFill>
                <a:latin typeface="NikoshBAN" pitchFamily="2" charset="0"/>
                <a:cs typeface="NikoshBAN" pitchFamily="2" charset="0"/>
              </a:rPr>
              <a:t>ক. একুশে এপ্রিলের কথা</a:t>
            </a:r>
            <a:endParaRPr lang="en-US" sz="2000" dirty="0"/>
          </a:p>
        </p:txBody>
      </p:sp>
      <p:sp>
        <p:nvSpPr>
          <p:cNvPr id="25" name="Rectangle 24"/>
          <p:cNvSpPr/>
          <p:nvPr/>
        </p:nvSpPr>
        <p:spPr>
          <a:xfrm>
            <a:off x="7101681" y="1752600"/>
            <a:ext cx="2286000" cy="400110"/>
          </a:xfrm>
          <a:prstGeom prst="rect">
            <a:avLst/>
          </a:prstGeom>
        </p:spPr>
        <p:txBody>
          <a:bodyPr wrap="square">
            <a:spAutoFit/>
          </a:bodyPr>
          <a:lstStyle/>
          <a:p>
            <a:r>
              <a:rPr lang="bn-BD" sz="2000" dirty="0" smtClean="0">
                <a:solidFill>
                  <a:srgbClr val="002060"/>
                </a:solidFill>
                <a:latin typeface="NikoshBAN" pitchFamily="2" charset="0"/>
                <a:cs typeface="NikoshBAN" pitchFamily="2" charset="0"/>
              </a:rPr>
              <a:t>খ. একুশে আগস্টের কথা</a:t>
            </a:r>
            <a:endParaRPr lang="en-US" sz="2000" dirty="0"/>
          </a:p>
        </p:txBody>
      </p:sp>
      <p:sp>
        <p:nvSpPr>
          <p:cNvPr id="26" name="Rectangle 25"/>
          <p:cNvSpPr/>
          <p:nvPr/>
        </p:nvSpPr>
        <p:spPr>
          <a:xfrm>
            <a:off x="7101681" y="2209800"/>
            <a:ext cx="2438400" cy="400110"/>
          </a:xfrm>
          <a:prstGeom prst="rect">
            <a:avLst/>
          </a:prstGeom>
        </p:spPr>
        <p:txBody>
          <a:bodyPr wrap="square">
            <a:spAutoFit/>
          </a:bodyPr>
          <a:lstStyle/>
          <a:p>
            <a:r>
              <a:rPr lang="bn-BD" sz="2000" dirty="0" smtClean="0">
                <a:solidFill>
                  <a:srgbClr val="002060"/>
                </a:solidFill>
                <a:latin typeface="NikoshBAN" pitchFamily="2" charset="0"/>
                <a:cs typeface="NikoshBAN" pitchFamily="2" charset="0"/>
              </a:rPr>
              <a:t>গ. একুশে ফেব্রুয়ারির কথা</a:t>
            </a:r>
            <a:endParaRPr lang="en-US" sz="2000" dirty="0"/>
          </a:p>
        </p:txBody>
      </p:sp>
      <p:sp>
        <p:nvSpPr>
          <p:cNvPr id="27" name="Rectangle 26"/>
          <p:cNvSpPr/>
          <p:nvPr/>
        </p:nvSpPr>
        <p:spPr>
          <a:xfrm>
            <a:off x="7177881" y="2667000"/>
            <a:ext cx="2122811" cy="400110"/>
          </a:xfrm>
          <a:prstGeom prst="rect">
            <a:avLst/>
          </a:prstGeom>
        </p:spPr>
        <p:txBody>
          <a:bodyPr wrap="square">
            <a:spAutoFit/>
          </a:bodyPr>
          <a:lstStyle/>
          <a:p>
            <a:r>
              <a:rPr lang="bn-BD" dirty="0" smtClean="0">
                <a:solidFill>
                  <a:srgbClr val="002060"/>
                </a:solidFill>
                <a:latin typeface="NikoshBAN" pitchFamily="2" charset="0"/>
                <a:cs typeface="NikoshBAN" pitchFamily="2" charset="0"/>
              </a:rPr>
              <a:t>ঘ. </a:t>
            </a:r>
            <a:r>
              <a:rPr lang="bn-BD" sz="2000" dirty="0" smtClean="0">
                <a:solidFill>
                  <a:srgbClr val="002060"/>
                </a:solidFill>
                <a:latin typeface="NikoshBAN" pitchFamily="2" charset="0"/>
                <a:cs typeface="NikoshBAN" pitchFamily="2" charset="0"/>
              </a:rPr>
              <a:t>একুশে জানুয়ারির কথা</a:t>
            </a:r>
            <a:endParaRPr lang="en-US" sz="2000" dirty="0"/>
          </a:p>
        </p:txBody>
      </p:sp>
      <p:sp>
        <p:nvSpPr>
          <p:cNvPr id="28" name="Rectangle 27"/>
          <p:cNvSpPr/>
          <p:nvPr/>
        </p:nvSpPr>
        <p:spPr>
          <a:xfrm>
            <a:off x="7101681" y="3124200"/>
            <a:ext cx="4191000" cy="646331"/>
          </a:xfrm>
          <a:prstGeom prst="rect">
            <a:avLst/>
          </a:prstGeom>
        </p:spPr>
        <p:txBody>
          <a:bodyPr wrap="square">
            <a:spAutoFit/>
          </a:bodyPr>
          <a:lstStyle/>
          <a:p>
            <a:r>
              <a:rPr lang="bn-BD" b="1" dirty="0" smtClean="0">
                <a:solidFill>
                  <a:srgbClr val="002060"/>
                </a:solidFill>
                <a:latin typeface="NikoshBAN" pitchFamily="2" charset="0"/>
                <a:cs typeface="NikoshBAN" pitchFamily="2" charset="0"/>
              </a:rPr>
              <a:t>৪. .. কেউ মরা, আধমরা কেউ কেউ বা ভীষণ জেদী, দারুণ বিপ্লবে পেটে পড়া’’— চরণ দুটির সমর্থ হলো-</a:t>
            </a:r>
            <a:endParaRPr lang="en-US" dirty="0"/>
          </a:p>
        </p:txBody>
      </p:sp>
      <p:sp>
        <p:nvSpPr>
          <p:cNvPr id="29" name="Rectangle 28"/>
          <p:cNvSpPr/>
          <p:nvPr/>
        </p:nvSpPr>
        <p:spPr>
          <a:xfrm>
            <a:off x="7025481" y="3886200"/>
            <a:ext cx="2743200" cy="400110"/>
          </a:xfrm>
          <a:prstGeom prst="rect">
            <a:avLst/>
          </a:prstGeom>
        </p:spPr>
        <p:txBody>
          <a:bodyPr wrap="square">
            <a:spAutoFit/>
          </a:bodyPr>
          <a:lstStyle/>
          <a:p>
            <a:r>
              <a:rPr lang="en-US" sz="2000" dirty="0" smtClean="0">
                <a:solidFill>
                  <a:srgbClr val="002060"/>
                </a:solidFill>
                <a:latin typeface="NikoshBAN" pitchFamily="2" charset="0"/>
                <a:cs typeface="NikoshBAN" pitchFamily="2" charset="0"/>
              </a:rPr>
              <a:t> </a:t>
            </a:r>
            <a:r>
              <a:rPr lang="bn-BD" sz="2000" dirty="0" smtClean="0">
                <a:solidFill>
                  <a:srgbClr val="002060"/>
                </a:solidFill>
                <a:latin typeface="NikoshBAN" pitchFamily="2" charset="0"/>
                <a:cs typeface="NikoshBAN" pitchFamily="2" charset="0"/>
              </a:rPr>
              <a:t>ক. আপামর জনতার ঐক্য</a:t>
            </a:r>
            <a:endParaRPr lang="en-US" sz="2000" dirty="0"/>
          </a:p>
        </p:txBody>
      </p:sp>
      <p:sp>
        <p:nvSpPr>
          <p:cNvPr id="30" name="Rectangle 29"/>
          <p:cNvSpPr/>
          <p:nvPr/>
        </p:nvSpPr>
        <p:spPr>
          <a:xfrm>
            <a:off x="7101681" y="4267200"/>
            <a:ext cx="2438400" cy="400110"/>
          </a:xfrm>
          <a:prstGeom prst="rect">
            <a:avLst/>
          </a:prstGeom>
        </p:spPr>
        <p:txBody>
          <a:bodyPr wrap="square">
            <a:spAutoFit/>
          </a:bodyPr>
          <a:lstStyle/>
          <a:p>
            <a:r>
              <a:rPr lang="bn-BD" sz="2000" dirty="0" smtClean="0">
                <a:solidFill>
                  <a:srgbClr val="002060"/>
                </a:solidFill>
                <a:latin typeface="NikoshBAN" pitchFamily="2" charset="0"/>
                <a:cs typeface="NikoshBAN" pitchFamily="2" charset="0"/>
              </a:rPr>
              <a:t>খ. মানুষের অসহায়ত্ব </a:t>
            </a:r>
            <a:endParaRPr lang="en-US" sz="2000" dirty="0"/>
          </a:p>
        </p:txBody>
      </p:sp>
      <p:sp>
        <p:nvSpPr>
          <p:cNvPr id="31" name="Rectangle 30"/>
          <p:cNvSpPr/>
          <p:nvPr/>
        </p:nvSpPr>
        <p:spPr>
          <a:xfrm>
            <a:off x="7177881" y="4648200"/>
            <a:ext cx="2438400" cy="400110"/>
          </a:xfrm>
          <a:prstGeom prst="rect">
            <a:avLst/>
          </a:prstGeom>
        </p:spPr>
        <p:txBody>
          <a:bodyPr wrap="square">
            <a:spAutoFit/>
          </a:bodyPr>
          <a:lstStyle/>
          <a:p>
            <a:r>
              <a:rPr lang="bn-BD" sz="2000" dirty="0" smtClean="0">
                <a:solidFill>
                  <a:srgbClr val="002060"/>
                </a:solidFill>
                <a:latin typeface="NikoshBAN" pitchFamily="2" charset="0"/>
                <a:cs typeface="NikoshBAN" pitchFamily="2" charset="0"/>
              </a:rPr>
              <a:t>গ. আন্দোলন দমনের প্রচেষ্টা</a:t>
            </a:r>
            <a:endParaRPr lang="en-US" sz="2000" dirty="0"/>
          </a:p>
        </p:txBody>
      </p:sp>
      <p:sp>
        <p:nvSpPr>
          <p:cNvPr id="32" name="Rectangle 31"/>
          <p:cNvSpPr/>
          <p:nvPr/>
        </p:nvSpPr>
        <p:spPr>
          <a:xfrm>
            <a:off x="7025481" y="5105400"/>
            <a:ext cx="2557226" cy="369332"/>
          </a:xfrm>
          <a:prstGeom prst="rect">
            <a:avLst/>
          </a:prstGeom>
        </p:spPr>
        <p:txBody>
          <a:bodyPr wrap="square">
            <a:spAutoFit/>
          </a:bodyPr>
          <a:lstStyle/>
          <a:p>
            <a:r>
              <a:rPr lang="en-US" dirty="0" smtClean="0">
                <a:solidFill>
                  <a:srgbClr val="002060"/>
                </a:solidFill>
                <a:latin typeface="NikoshBAN" pitchFamily="2" charset="0"/>
                <a:cs typeface="NikoshBAN" pitchFamily="2" charset="0"/>
              </a:rPr>
              <a:t>  </a:t>
            </a:r>
            <a:r>
              <a:rPr lang="bn-BD" sz="1600" dirty="0" smtClean="0">
                <a:solidFill>
                  <a:srgbClr val="002060"/>
                </a:solidFill>
                <a:latin typeface="NikoshBAN" pitchFamily="2" charset="0"/>
                <a:cs typeface="NikoshBAN" pitchFamily="2" charset="0"/>
              </a:rPr>
              <a:t>ঘ. </a:t>
            </a:r>
            <a:r>
              <a:rPr lang="bn-BD" dirty="0" smtClean="0">
                <a:solidFill>
                  <a:srgbClr val="002060"/>
                </a:solidFill>
                <a:latin typeface="NikoshBAN" pitchFamily="2" charset="0"/>
                <a:cs typeface="NikoshBAN" pitchFamily="2" charset="0"/>
              </a:rPr>
              <a:t>নাগরিক আন্দোলনের </a:t>
            </a:r>
            <a:r>
              <a:rPr lang="bn-BD" sz="1400" dirty="0" smtClean="0">
                <a:solidFill>
                  <a:srgbClr val="002060"/>
                </a:solidFill>
                <a:latin typeface="NikoshBAN" pitchFamily="2" charset="0"/>
                <a:cs typeface="NikoshBAN" pitchFamily="2" charset="0"/>
              </a:rPr>
              <a:t>উদ্যোগ</a:t>
            </a:r>
            <a:endParaRPr lang="en-US" dirty="0"/>
          </a:p>
        </p:txBody>
      </p:sp>
      <p:sp>
        <p:nvSpPr>
          <p:cNvPr id="33" name="Rectangle 32"/>
          <p:cNvSpPr/>
          <p:nvPr/>
        </p:nvSpPr>
        <p:spPr>
          <a:xfrm>
            <a:off x="10073481" y="1219200"/>
            <a:ext cx="838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a:t>
            </a:r>
            <a:endParaRPr lang="en-US" dirty="0"/>
          </a:p>
        </p:txBody>
      </p:sp>
      <p:sp>
        <p:nvSpPr>
          <p:cNvPr id="34" name="Rectangle 33"/>
          <p:cNvSpPr/>
          <p:nvPr/>
        </p:nvSpPr>
        <p:spPr>
          <a:xfrm>
            <a:off x="10073481" y="1676400"/>
            <a:ext cx="838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a:t>
            </a:r>
            <a:endParaRPr lang="en-US" dirty="0"/>
          </a:p>
        </p:txBody>
      </p:sp>
      <p:sp>
        <p:nvSpPr>
          <p:cNvPr id="35" name="Rectangle 34"/>
          <p:cNvSpPr/>
          <p:nvPr/>
        </p:nvSpPr>
        <p:spPr>
          <a:xfrm>
            <a:off x="10073481" y="2133600"/>
            <a:ext cx="838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t>
            </a:r>
            <a:endParaRPr lang="en-US" dirty="0"/>
          </a:p>
        </p:txBody>
      </p:sp>
      <p:sp>
        <p:nvSpPr>
          <p:cNvPr id="36" name="Rectangle 35"/>
          <p:cNvSpPr/>
          <p:nvPr/>
        </p:nvSpPr>
        <p:spPr>
          <a:xfrm>
            <a:off x="10073481" y="2590800"/>
            <a:ext cx="838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a:t>
            </a:r>
            <a:endParaRPr lang="en-US" dirty="0"/>
          </a:p>
        </p:txBody>
      </p:sp>
      <p:sp>
        <p:nvSpPr>
          <p:cNvPr id="37" name="Rectangle 36"/>
          <p:cNvSpPr/>
          <p:nvPr/>
        </p:nvSpPr>
        <p:spPr>
          <a:xfrm>
            <a:off x="10073481" y="3810000"/>
            <a:ext cx="838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t>
            </a:r>
            <a:endParaRPr lang="en-US" dirty="0"/>
          </a:p>
        </p:txBody>
      </p:sp>
      <p:sp>
        <p:nvSpPr>
          <p:cNvPr id="38" name="Rectangle 37"/>
          <p:cNvSpPr/>
          <p:nvPr/>
        </p:nvSpPr>
        <p:spPr>
          <a:xfrm>
            <a:off x="10073481" y="4267200"/>
            <a:ext cx="838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a:t>
            </a:r>
            <a:endParaRPr lang="en-US" dirty="0"/>
          </a:p>
        </p:txBody>
      </p:sp>
      <p:sp>
        <p:nvSpPr>
          <p:cNvPr id="39" name="Rectangle 38"/>
          <p:cNvSpPr/>
          <p:nvPr/>
        </p:nvSpPr>
        <p:spPr>
          <a:xfrm>
            <a:off x="10073481" y="4724400"/>
            <a:ext cx="838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a:t>
            </a:r>
            <a:endParaRPr lang="en-US" dirty="0"/>
          </a:p>
        </p:txBody>
      </p:sp>
      <p:sp>
        <p:nvSpPr>
          <p:cNvPr id="40" name="Rectangle 39"/>
          <p:cNvSpPr/>
          <p:nvPr/>
        </p:nvSpPr>
        <p:spPr>
          <a:xfrm>
            <a:off x="10073481" y="5181600"/>
            <a:ext cx="838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a:t>
            </a:r>
            <a:endParaRPr lang="en-US" dirty="0"/>
          </a:p>
        </p:txBody>
      </p:sp>
      <p:sp>
        <p:nvSpPr>
          <p:cNvPr id="41" name="Rectangle 40"/>
          <p:cNvSpPr/>
          <p:nvPr/>
        </p:nvSpPr>
        <p:spPr>
          <a:xfrm>
            <a:off x="4968082" y="1"/>
            <a:ext cx="1981200" cy="797018"/>
          </a:xfrm>
          <a:prstGeom prst="rect">
            <a:avLst/>
          </a:prstGeom>
        </p:spPr>
        <p:style>
          <a:lnRef idx="1">
            <a:schemeClr val="accent1"/>
          </a:lnRef>
          <a:fillRef idx="2">
            <a:schemeClr val="accent1"/>
          </a:fillRef>
          <a:effectRef idx="1">
            <a:schemeClr val="accent1"/>
          </a:effectRef>
          <a:fontRef idx="minor">
            <a:schemeClr val="dk1"/>
          </a:fontRef>
        </p:style>
        <p:txBody>
          <a:bodyPr wrap="square" lIns="103510" tIns="51755" rIns="103510" bIns="51755">
            <a:spAutoFit/>
          </a:bodyPr>
          <a:lstStyle/>
          <a:p>
            <a:pPr algn="ctr"/>
            <a:r>
              <a:rPr lang="bn-BD" sz="4500" dirty="0" smtClean="0">
                <a:latin typeface="NikoshBAN" pitchFamily="2" charset="0"/>
                <a:cs typeface="NikoshBAN" pitchFamily="2" charset="0"/>
              </a:rPr>
              <a:t>মূল্যায়ন </a:t>
            </a:r>
            <a:endParaRPr lang="en-US" sz="4500" dirty="0">
              <a:latin typeface="NikoshBAN" pitchFamily="2" charset="0"/>
              <a:cs typeface="NikoshBAN" pitchFamily="2" charset="0"/>
            </a:endParaRPr>
          </a:p>
        </p:txBody>
      </p:sp>
    </p:spTree>
  </p:cSld>
  <p:clrMapOvr>
    <a:masterClrMapping/>
  </p:clrMapOvr>
  <p:transition spd="med" advTm="5000">
    <p:fade/>
  </p:transition>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2000" fill="hold"/>
                                        <p:tgtEl>
                                          <p:spTgt spid="15"/>
                                        </p:tgtEl>
                                        <p:attrNameLst>
                                          <p:attrName>ppt_w</p:attrName>
                                        </p:attrNameLst>
                                      </p:cBhvr>
                                      <p:tavLst>
                                        <p:tav tm="0">
                                          <p:val>
                                            <p:fltVal val="0"/>
                                          </p:val>
                                        </p:tav>
                                        <p:tav tm="100000">
                                          <p:val>
                                            <p:strVal val="#ppt_w"/>
                                          </p:val>
                                        </p:tav>
                                      </p:tavLst>
                                    </p:anim>
                                    <p:anim calcmode="lin" valueType="num">
                                      <p:cBhvr>
                                        <p:cTn id="8" dur="2000" fill="hold"/>
                                        <p:tgtEl>
                                          <p:spTgt spid="15"/>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6"/>
                    </p:tgtEl>
                  </p:cond>
                </p:stCondLst>
                <p:endSync evt="end" delay="0">
                  <p:rtn val="all"/>
                </p:endSync>
                <p:childTnLst>
                  <p:par>
                    <p:cTn id="10" fill="hold">
                      <p:stCondLst>
                        <p:cond delay="0"/>
                      </p:stCondLst>
                      <p:childTnLst>
                        <p:par>
                          <p:cTn id="11" fill="hold">
                            <p:stCondLst>
                              <p:cond delay="0"/>
                            </p:stCondLst>
                            <p:childTnLst>
                              <p:par>
                                <p:cTn id="12" presetID="23" presetClass="entr" presetSubtype="16"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 calcmode="lin" valueType="num">
                                      <p:cBhvr>
                                        <p:cTn id="14" dur="500" fill="hold"/>
                                        <p:tgtEl>
                                          <p:spTgt spid="16"/>
                                        </p:tgtEl>
                                        <p:attrNameLst>
                                          <p:attrName>ppt_w</p:attrName>
                                        </p:attrNameLst>
                                      </p:cBhvr>
                                      <p:tavLst>
                                        <p:tav tm="0">
                                          <p:val>
                                            <p:fltVal val="0"/>
                                          </p:val>
                                        </p:tav>
                                        <p:tav tm="100000">
                                          <p:val>
                                            <p:strVal val="#ppt_w"/>
                                          </p:val>
                                        </p:tav>
                                      </p:tavLst>
                                    </p:anim>
                                    <p:anim calcmode="lin" valueType="num">
                                      <p:cBhvr>
                                        <p:cTn id="15" dur="500" fill="hold"/>
                                        <p:tgtEl>
                                          <p:spTgt spid="16"/>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6"/>
                  </p:tgtEl>
                </p:cond>
              </p:nextCondLst>
            </p:seq>
            <p:seq concurrent="1" nextAc="seek">
              <p:cTn id="16" restart="whenNotActive" fill="hold" evtFilter="cancelBubble" nodeType="interactiveSeq">
                <p:stCondLst>
                  <p:cond evt="onClick" delay="0">
                    <p:tgtEl>
                      <p:spTgt spid="7"/>
                    </p:tgtEl>
                  </p:cond>
                </p:stCondLst>
                <p:endSync evt="end" delay="0">
                  <p:rtn val="all"/>
                </p:endSync>
                <p:childTnLst>
                  <p:par>
                    <p:cTn id="17" fill="hold">
                      <p:stCondLst>
                        <p:cond delay="0"/>
                      </p:stCondLst>
                      <p:childTnLst>
                        <p:par>
                          <p:cTn id="18" fill="hold">
                            <p:stCondLst>
                              <p:cond delay="0"/>
                            </p:stCondLst>
                            <p:childTnLst>
                              <p:par>
                                <p:cTn id="19" presetID="23" presetClass="entr" presetSubtype="16"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p:cTn id="21" dur="500" fill="hold"/>
                                        <p:tgtEl>
                                          <p:spTgt spid="17"/>
                                        </p:tgtEl>
                                        <p:attrNameLst>
                                          <p:attrName>ppt_w</p:attrName>
                                        </p:attrNameLst>
                                      </p:cBhvr>
                                      <p:tavLst>
                                        <p:tav tm="0">
                                          <p:val>
                                            <p:fltVal val="0"/>
                                          </p:val>
                                        </p:tav>
                                        <p:tav tm="100000">
                                          <p:val>
                                            <p:strVal val="#ppt_w"/>
                                          </p:val>
                                        </p:tav>
                                      </p:tavLst>
                                    </p:anim>
                                    <p:anim calcmode="lin" valueType="num">
                                      <p:cBhvr>
                                        <p:cTn id="22" dur="500" fill="hold"/>
                                        <p:tgtEl>
                                          <p:spTgt spid="17"/>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7"/>
                  </p:tgtEl>
                </p:cond>
              </p:nextCondLst>
            </p:seq>
            <p:seq concurrent="1" nextAc="seek">
              <p:cTn id="23" restart="whenNotActive" fill="hold" evtFilter="cancelBubble" nodeType="interactiveSeq">
                <p:stCondLst>
                  <p:cond evt="onClick" delay="0">
                    <p:tgtEl>
                      <p:spTgt spid="8"/>
                    </p:tgtEl>
                  </p:cond>
                </p:stCondLst>
                <p:endSync evt="end" delay="0">
                  <p:rtn val="all"/>
                </p:endSync>
                <p:childTnLst>
                  <p:par>
                    <p:cTn id="24" fill="hold">
                      <p:stCondLst>
                        <p:cond delay="0"/>
                      </p:stCondLst>
                      <p:childTnLst>
                        <p:par>
                          <p:cTn id="25" fill="hold">
                            <p:stCondLst>
                              <p:cond delay="0"/>
                            </p:stCondLst>
                            <p:childTnLst>
                              <p:par>
                                <p:cTn id="26" presetID="23" presetClass="entr" presetSubtype="16" fill="hold" grpId="0" nodeType="clickEffect">
                                  <p:stCondLst>
                                    <p:cond delay="0"/>
                                  </p:stCondLst>
                                  <p:childTnLst>
                                    <p:set>
                                      <p:cBhvr>
                                        <p:cTn id="27" dur="1" fill="hold">
                                          <p:stCondLst>
                                            <p:cond delay="0"/>
                                          </p:stCondLst>
                                        </p:cTn>
                                        <p:tgtEl>
                                          <p:spTgt spid="18"/>
                                        </p:tgtEl>
                                        <p:attrNameLst>
                                          <p:attrName>style.visibility</p:attrName>
                                        </p:attrNameLst>
                                      </p:cBhvr>
                                      <p:to>
                                        <p:strVal val="visible"/>
                                      </p:to>
                                    </p:set>
                                    <p:anim calcmode="lin" valueType="num">
                                      <p:cBhvr>
                                        <p:cTn id="28" dur="500" fill="hold"/>
                                        <p:tgtEl>
                                          <p:spTgt spid="18"/>
                                        </p:tgtEl>
                                        <p:attrNameLst>
                                          <p:attrName>ppt_w</p:attrName>
                                        </p:attrNameLst>
                                      </p:cBhvr>
                                      <p:tavLst>
                                        <p:tav tm="0">
                                          <p:val>
                                            <p:fltVal val="0"/>
                                          </p:val>
                                        </p:tav>
                                        <p:tav tm="100000">
                                          <p:val>
                                            <p:strVal val="#ppt_w"/>
                                          </p:val>
                                        </p:tav>
                                      </p:tavLst>
                                    </p:anim>
                                    <p:anim calcmode="lin" valueType="num">
                                      <p:cBhvr>
                                        <p:cTn id="29" dur="500" fill="hold"/>
                                        <p:tgtEl>
                                          <p:spTgt spid="18"/>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8"/>
                  </p:tgtEl>
                </p:cond>
              </p:nextCondLst>
            </p:seq>
            <p:seq concurrent="1" nextAc="seek">
              <p:cTn id="30" restart="whenNotActive" fill="hold" evtFilter="cancelBubble" nodeType="interactiveSeq">
                <p:stCondLst>
                  <p:cond evt="onClick" delay="0">
                    <p:tgtEl>
                      <p:spTgt spid="10"/>
                    </p:tgtEl>
                  </p:cond>
                </p:stCondLst>
                <p:endSync evt="end" delay="0">
                  <p:rtn val="all"/>
                </p:endSync>
                <p:childTnLst>
                  <p:par>
                    <p:cTn id="31" fill="hold">
                      <p:stCondLst>
                        <p:cond delay="0"/>
                      </p:stCondLst>
                      <p:childTnLst>
                        <p:par>
                          <p:cTn id="32" fill="hold">
                            <p:stCondLst>
                              <p:cond delay="0"/>
                            </p:stCondLst>
                            <p:childTnLst>
                              <p:par>
                                <p:cTn id="33" presetID="23" presetClass="entr" presetSubtype="16"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anim calcmode="lin" valueType="num">
                                      <p:cBhvr>
                                        <p:cTn id="35" dur="500" fill="hold"/>
                                        <p:tgtEl>
                                          <p:spTgt spid="19"/>
                                        </p:tgtEl>
                                        <p:attrNameLst>
                                          <p:attrName>ppt_w</p:attrName>
                                        </p:attrNameLst>
                                      </p:cBhvr>
                                      <p:tavLst>
                                        <p:tav tm="0">
                                          <p:val>
                                            <p:fltVal val="0"/>
                                          </p:val>
                                        </p:tav>
                                        <p:tav tm="100000">
                                          <p:val>
                                            <p:strVal val="#ppt_w"/>
                                          </p:val>
                                        </p:tav>
                                      </p:tavLst>
                                    </p:anim>
                                    <p:anim calcmode="lin" valueType="num">
                                      <p:cBhvr>
                                        <p:cTn id="36" dur="500" fill="hold"/>
                                        <p:tgtEl>
                                          <p:spTgt spid="19"/>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10"/>
                  </p:tgtEl>
                </p:cond>
              </p:nextCondLst>
            </p:seq>
            <p:seq concurrent="1" nextAc="seek">
              <p:cTn id="37" restart="whenNotActive" fill="hold" evtFilter="cancelBubble" nodeType="interactiveSeq">
                <p:stCondLst>
                  <p:cond evt="onClick" delay="0">
                    <p:tgtEl>
                      <p:spTgt spid="11"/>
                    </p:tgtEl>
                  </p:cond>
                </p:stCondLst>
                <p:endSync evt="end" delay="0">
                  <p:rtn val="all"/>
                </p:endSync>
                <p:childTnLst>
                  <p:par>
                    <p:cTn id="38" fill="hold">
                      <p:stCondLst>
                        <p:cond delay="0"/>
                      </p:stCondLst>
                      <p:childTnLst>
                        <p:par>
                          <p:cTn id="39" fill="hold">
                            <p:stCondLst>
                              <p:cond delay="0"/>
                            </p:stCondLst>
                            <p:childTnLst>
                              <p:par>
                                <p:cTn id="40" presetID="23" presetClass="entr" presetSubtype="16" fill="hold" grpId="0" nodeType="clickEffect">
                                  <p:stCondLst>
                                    <p:cond delay="0"/>
                                  </p:stCondLst>
                                  <p:childTnLst>
                                    <p:set>
                                      <p:cBhvr>
                                        <p:cTn id="41" dur="1" fill="hold">
                                          <p:stCondLst>
                                            <p:cond delay="0"/>
                                          </p:stCondLst>
                                        </p:cTn>
                                        <p:tgtEl>
                                          <p:spTgt spid="20"/>
                                        </p:tgtEl>
                                        <p:attrNameLst>
                                          <p:attrName>style.visibility</p:attrName>
                                        </p:attrNameLst>
                                      </p:cBhvr>
                                      <p:to>
                                        <p:strVal val="visible"/>
                                      </p:to>
                                    </p:set>
                                    <p:anim calcmode="lin" valueType="num">
                                      <p:cBhvr>
                                        <p:cTn id="42" dur="500" fill="hold"/>
                                        <p:tgtEl>
                                          <p:spTgt spid="20"/>
                                        </p:tgtEl>
                                        <p:attrNameLst>
                                          <p:attrName>ppt_w</p:attrName>
                                        </p:attrNameLst>
                                      </p:cBhvr>
                                      <p:tavLst>
                                        <p:tav tm="0">
                                          <p:val>
                                            <p:fltVal val="0"/>
                                          </p:val>
                                        </p:tav>
                                        <p:tav tm="100000">
                                          <p:val>
                                            <p:strVal val="#ppt_w"/>
                                          </p:val>
                                        </p:tav>
                                      </p:tavLst>
                                    </p:anim>
                                    <p:anim calcmode="lin" valueType="num">
                                      <p:cBhvr>
                                        <p:cTn id="43" dur="500" fill="hold"/>
                                        <p:tgtEl>
                                          <p:spTgt spid="20"/>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11"/>
                  </p:tgtEl>
                </p:cond>
              </p:nextCondLst>
            </p:seq>
            <p:seq concurrent="1" nextAc="seek">
              <p:cTn id="44" restart="whenNotActive" fill="hold" evtFilter="cancelBubble" nodeType="interactiveSeq">
                <p:stCondLst>
                  <p:cond evt="onClick" delay="0">
                    <p:tgtEl>
                      <p:spTgt spid="12"/>
                    </p:tgtEl>
                  </p:cond>
                </p:stCondLst>
                <p:endSync evt="end" delay="0">
                  <p:rtn val="all"/>
                </p:endSync>
                <p:childTnLst>
                  <p:par>
                    <p:cTn id="45" fill="hold">
                      <p:stCondLst>
                        <p:cond delay="0"/>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21"/>
                                        </p:tgtEl>
                                        <p:attrNameLst>
                                          <p:attrName>style.visibility</p:attrName>
                                        </p:attrNameLst>
                                      </p:cBhvr>
                                      <p:to>
                                        <p:strVal val="visible"/>
                                      </p:to>
                                    </p:set>
                                    <p:anim calcmode="lin" valueType="num">
                                      <p:cBhvr>
                                        <p:cTn id="49" dur="500" fill="hold"/>
                                        <p:tgtEl>
                                          <p:spTgt spid="21"/>
                                        </p:tgtEl>
                                        <p:attrNameLst>
                                          <p:attrName>ppt_w</p:attrName>
                                        </p:attrNameLst>
                                      </p:cBhvr>
                                      <p:tavLst>
                                        <p:tav tm="0">
                                          <p:val>
                                            <p:fltVal val="0"/>
                                          </p:val>
                                        </p:tav>
                                        <p:tav tm="100000">
                                          <p:val>
                                            <p:strVal val="#ppt_w"/>
                                          </p:val>
                                        </p:tav>
                                      </p:tavLst>
                                    </p:anim>
                                    <p:anim calcmode="lin" valueType="num">
                                      <p:cBhvr>
                                        <p:cTn id="50" dur="500" fill="hold"/>
                                        <p:tgtEl>
                                          <p:spTgt spid="21"/>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12"/>
                  </p:tgtEl>
                </p:cond>
              </p:nextCondLst>
            </p:seq>
            <p:seq concurrent="1" nextAc="seek">
              <p:cTn id="51" restart="whenNotActive" fill="hold" evtFilter="cancelBubble" nodeType="interactiveSeq">
                <p:stCondLst>
                  <p:cond evt="onClick" delay="0">
                    <p:tgtEl>
                      <p:spTgt spid="13"/>
                    </p:tgtEl>
                  </p:cond>
                </p:stCondLst>
                <p:endSync evt="end" delay="0">
                  <p:rtn val="all"/>
                </p:endSync>
                <p:childTnLst>
                  <p:par>
                    <p:cTn id="52" fill="hold">
                      <p:stCondLst>
                        <p:cond delay="0"/>
                      </p:stCondLst>
                      <p:childTnLst>
                        <p:par>
                          <p:cTn id="53" fill="hold">
                            <p:stCondLst>
                              <p:cond delay="0"/>
                            </p:stCondLst>
                            <p:childTnLst>
                              <p:par>
                                <p:cTn id="54" presetID="23" presetClass="entr" presetSubtype="16" fill="hold" grpId="0" nodeType="clickEffect">
                                  <p:stCondLst>
                                    <p:cond delay="0"/>
                                  </p:stCondLst>
                                  <p:childTnLst>
                                    <p:set>
                                      <p:cBhvr>
                                        <p:cTn id="55" dur="1" fill="hold">
                                          <p:stCondLst>
                                            <p:cond delay="0"/>
                                          </p:stCondLst>
                                        </p:cTn>
                                        <p:tgtEl>
                                          <p:spTgt spid="22"/>
                                        </p:tgtEl>
                                        <p:attrNameLst>
                                          <p:attrName>style.visibility</p:attrName>
                                        </p:attrNameLst>
                                      </p:cBhvr>
                                      <p:to>
                                        <p:strVal val="visible"/>
                                      </p:to>
                                    </p:set>
                                    <p:anim calcmode="lin" valueType="num">
                                      <p:cBhvr>
                                        <p:cTn id="56" dur="500" fill="hold"/>
                                        <p:tgtEl>
                                          <p:spTgt spid="22"/>
                                        </p:tgtEl>
                                        <p:attrNameLst>
                                          <p:attrName>ppt_w</p:attrName>
                                        </p:attrNameLst>
                                      </p:cBhvr>
                                      <p:tavLst>
                                        <p:tav tm="0">
                                          <p:val>
                                            <p:fltVal val="0"/>
                                          </p:val>
                                        </p:tav>
                                        <p:tav tm="100000">
                                          <p:val>
                                            <p:strVal val="#ppt_w"/>
                                          </p:val>
                                        </p:tav>
                                      </p:tavLst>
                                    </p:anim>
                                    <p:anim calcmode="lin" valueType="num">
                                      <p:cBhvr>
                                        <p:cTn id="57" dur="500" fill="hold"/>
                                        <p:tgtEl>
                                          <p:spTgt spid="22"/>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13"/>
                  </p:tgtEl>
                </p:cond>
              </p:nextCondLst>
            </p:seq>
            <p:seq concurrent="1" nextAc="seek">
              <p:cTn id="58" restart="whenNotActive" fill="hold" evtFilter="cancelBubble" nodeType="interactiveSeq">
                <p:stCondLst>
                  <p:cond evt="onClick" delay="0">
                    <p:tgtEl>
                      <p:spTgt spid="24"/>
                    </p:tgtEl>
                  </p:cond>
                </p:stCondLst>
                <p:endSync evt="end" delay="0">
                  <p:rtn val="all"/>
                </p:endSync>
                <p:childTnLst>
                  <p:par>
                    <p:cTn id="59" fill="hold">
                      <p:stCondLst>
                        <p:cond delay="0"/>
                      </p:stCondLst>
                      <p:childTnLst>
                        <p:par>
                          <p:cTn id="60" fill="hold">
                            <p:stCondLst>
                              <p:cond delay="0"/>
                            </p:stCondLst>
                            <p:childTnLst>
                              <p:par>
                                <p:cTn id="61" presetID="23" presetClass="entr" presetSubtype="16" fill="hold" grpId="0" nodeType="clickEffect">
                                  <p:stCondLst>
                                    <p:cond delay="0"/>
                                  </p:stCondLst>
                                  <p:childTnLst>
                                    <p:set>
                                      <p:cBhvr>
                                        <p:cTn id="62" dur="1" fill="hold">
                                          <p:stCondLst>
                                            <p:cond delay="0"/>
                                          </p:stCondLst>
                                        </p:cTn>
                                        <p:tgtEl>
                                          <p:spTgt spid="33"/>
                                        </p:tgtEl>
                                        <p:attrNameLst>
                                          <p:attrName>style.visibility</p:attrName>
                                        </p:attrNameLst>
                                      </p:cBhvr>
                                      <p:to>
                                        <p:strVal val="visible"/>
                                      </p:to>
                                    </p:set>
                                    <p:anim calcmode="lin" valueType="num">
                                      <p:cBhvr>
                                        <p:cTn id="63" dur="500" fill="hold"/>
                                        <p:tgtEl>
                                          <p:spTgt spid="33"/>
                                        </p:tgtEl>
                                        <p:attrNameLst>
                                          <p:attrName>ppt_w</p:attrName>
                                        </p:attrNameLst>
                                      </p:cBhvr>
                                      <p:tavLst>
                                        <p:tav tm="0">
                                          <p:val>
                                            <p:fltVal val="0"/>
                                          </p:val>
                                        </p:tav>
                                        <p:tav tm="100000">
                                          <p:val>
                                            <p:strVal val="#ppt_w"/>
                                          </p:val>
                                        </p:tav>
                                      </p:tavLst>
                                    </p:anim>
                                    <p:anim calcmode="lin" valueType="num">
                                      <p:cBhvr>
                                        <p:cTn id="64" dur="500" fill="hold"/>
                                        <p:tgtEl>
                                          <p:spTgt spid="33"/>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24"/>
                  </p:tgtEl>
                </p:cond>
              </p:nextCondLst>
            </p:seq>
            <p:seq concurrent="1" nextAc="seek">
              <p:cTn id="65" restart="whenNotActive" fill="hold" evtFilter="cancelBubble" nodeType="interactiveSeq">
                <p:stCondLst>
                  <p:cond evt="onClick" delay="0">
                    <p:tgtEl>
                      <p:spTgt spid="25"/>
                    </p:tgtEl>
                  </p:cond>
                </p:stCondLst>
                <p:endSync evt="end" delay="0">
                  <p:rtn val="all"/>
                </p:endSync>
                <p:childTnLst>
                  <p:par>
                    <p:cTn id="66" fill="hold">
                      <p:stCondLst>
                        <p:cond delay="0"/>
                      </p:stCondLst>
                      <p:childTnLst>
                        <p:par>
                          <p:cTn id="67" fill="hold">
                            <p:stCondLst>
                              <p:cond delay="0"/>
                            </p:stCondLst>
                            <p:childTnLst>
                              <p:par>
                                <p:cTn id="68" presetID="23" presetClass="entr" presetSubtype="16" fill="hold" grpId="0" nodeType="clickEffect">
                                  <p:stCondLst>
                                    <p:cond delay="0"/>
                                  </p:stCondLst>
                                  <p:childTnLst>
                                    <p:set>
                                      <p:cBhvr>
                                        <p:cTn id="69" dur="1" fill="hold">
                                          <p:stCondLst>
                                            <p:cond delay="0"/>
                                          </p:stCondLst>
                                        </p:cTn>
                                        <p:tgtEl>
                                          <p:spTgt spid="34"/>
                                        </p:tgtEl>
                                        <p:attrNameLst>
                                          <p:attrName>style.visibility</p:attrName>
                                        </p:attrNameLst>
                                      </p:cBhvr>
                                      <p:to>
                                        <p:strVal val="visible"/>
                                      </p:to>
                                    </p:set>
                                    <p:anim calcmode="lin" valueType="num">
                                      <p:cBhvr>
                                        <p:cTn id="70" dur="500" fill="hold"/>
                                        <p:tgtEl>
                                          <p:spTgt spid="34"/>
                                        </p:tgtEl>
                                        <p:attrNameLst>
                                          <p:attrName>ppt_w</p:attrName>
                                        </p:attrNameLst>
                                      </p:cBhvr>
                                      <p:tavLst>
                                        <p:tav tm="0">
                                          <p:val>
                                            <p:fltVal val="0"/>
                                          </p:val>
                                        </p:tav>
                                        <p:tav tm="100000">
                                          <p:val>
                                            <p:strVal val="#ppt_w"/>
                                          </p:val>
                                        </p:tav>
                                      </p:tavLst>
                                    </p:anim>
                                    <p:anim calcmode="lin" valueType="num">
                                      <p:cBhvr>
                                        <p:cTn id="71" dur="500" fill="hold"/>
                                        <p:tgtEl>
                                          <p:spTgt spid="34"/>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25"/>
                  </p:tgtEl>
                </p:cond>
              </p:nextCondLst>
            </p:seq>
            <p:seq concurrent="1" nextAc="seek">
              <p:cTn id="72" restart="whenNotActive" fill="hold" evtFilter="cancelBubble" nodeType="interactiveSeq">
                <p:stCondLst>
                  <p:cond evt="onClick" delay="0">
                    <p:tgtEl>
                      <p:spTgt spid="26"/>
                    </p:tgtEl>
                  </p:cond>
                </p:stCondLst>
                <p:endSync evt="end" delay="0">
                  <p:rtn val="all"/>
                </p:endSync>
                <p:childTnLst>
                  <p:par>
                    <p:cTn id="73" fill="hold">
                      <p:stCondLst>
                        <p:cond delay="0"/>
                      </p:stCondLst>
                      <p:childTnLst>
                        <p:par>
                          <p:cTn id="74" fill="hold">
                            <p:stCondLst>
                              <p:cond delay="0"/>
                            </p:stCondLst>
                            <p:childTnLst>
                              <p:par>
                                <p:cTn id="75" presetID="23" presetClass="entr" presetSubtype="16" fill="hold" grpId="0" nodeType="clickEffect">
                                  <p:stCondLst>
                                    <p:cond delay="0"/>
                                  </p:stCondLst>
                                  <p:childTnLst>
                                    <p:set>
                                      <p:cBhvr>
                                        <p:cTn id="76" dur="1" fill="hold">
                                          <p:stCondLst>
                                            <p:cond delay="0"/>
                                          </p:stCondLst>
                                        </p:cTn>
                                        <p:tgtEl>
                                          <p:spTgt spid="35"/>
                                        </p:tgtEl>
                                        <p:attrNameLst>
                                          <p:attrName>style.visibility</p:attrName>
                                        </p:attrNameLst>
                                      </p:cBhvr>
                                      <p:to>
                                        <p:strVal val="visible"/>
                                      </p:to>
                                    </p:set>
                                    <p:anim calcmode="lin" valueType="num">
                                      <p:cBhvr>
                                        <p:cTn id="77" dur="500" fill="hold"/>
                                        <p:tgtEl>
                                          <p:spTgt spid="35"/>
                                        </p:tgtEl>
                                        <p:attrNameLst>
                                          <p:attrName>ppt_w</p:attrName>
                                        </p:attrNameLst>
                                      </p:cBhvr>
                                      <p:tavLst>
                                        <p:tav tm="0">
                                          <p:val>
                                            <p:fltVal val="0"/>
                                          </p:val>
                                        </p:tav>
                                        <p:tav tm="100000">
                                          <p:val>
                                            <p:strVal val="#ppt_w"/>
                                          </p:val>
                                        </p:tav>
                                      </p:tavLst>
                                    </p:anim>
                                    <p:anim calcmode="lin" valueType="num">
                                      <p:cBhvr>
                                        <p:cTn id="78" dur="500" fill="hold"/>
                                        <p:tgtEl>
                                          <p:spTgt spid="35"/>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26"/>
                  </p:tgtEl>
                </p:cond>
              </p:nextCondLst>
            </p:seq>
            <p:seq concurrent="1" nextAc="seek">
              <p:cTn id="79" restart="whenNotActive" fill="hold" evtFilter="cancelBubble" nodeType="interactiveSeq">
                <p:stCondLst>
                  <p:cond evt="onClick" delay="0">
                    <p:tgtEl>
                      <p:spTgt spid="27"/>
                    </p:tgtEl>
                  </p:cond>
                </p:stCondLst>
                <p:endSync evt="end" delay="0">
                  <p:rtn val="all"/>
                </p:endSync>
                <p:childTnLst>
                  <p:par>
                    <p:cTn id="80" fill="hold">
                      <p:stCondLst>
                        <p:cond delay="0"/>
                      </p:stCondLst>
                      <p:childTnLst>
                        <p:par>
                          <p:cTn id="81" fill="hold">
                            <p:stCondLst>
                              <p:cond delay="0"/>
                            </p:stCondLst>
                            <p:childTnLst>
                              <p:par>
                                <p:cTn id="82" presetID="23" presetClass="entr" presetSubtype="16" fill="hold" grpId="0" nodeType="clickEffect">
                                  <p:stCondLst>
                                    <p:cond delay="0"/>
                                  </p:stCondLst>
                                  <p:childTnLst>
                                    <p:set>
                                      <p:cBhvr>
                                        <p:cTn id="83" dur="1" fill="hold">
                                          <p:stCondLst>
                                            <p:cond delay="0"/>
                                          </p:stCondLst>
                                        </p:cTn>
                                        <p:tgtEl>
                                          <p:spTgt spid="36"/>
                                        </p:tgtEl>
                                        <p:attrNameLst>
                                          <p:attrName>style.visibility</p:attrName>
                                        </p:attrNameLst>
                                      </p:cBhvr>
                                      <p:to>
                                        <p:strVal val="visible"/>
                                      </p:to>
                                    </p:set>
                                    <p:anim calcmode="lin" valueType="num">
                                      <p:cBhvr>
                                        <p:cTn id="84" dur="500" fill="hold"/>
                                        <p:tgtEl>
                                          <p:spTgt spid="36"/>
                                        </p:tgtEl>
                                        <p:attrNameLst>
                                          <p:attrName>ppt_w</p:attrName>
                                        </p:attrNameLst>
                                      </p:cBhvr>
                                      <p:tavLst>
                                        <p:tav tm="0">
                                          <p:val>
                                            <p:fltVal val="0"/>
                                          </p:val>
                                        </p:tav>
                                        <p:tav tm="100000">
                                          <p:val>
                                            <p:strVal val="#ppt_w"/>
                                          </p:val>
                                        </p:tav>
                                      </p:tavLst>
                                    </p:anim>
                                    <p:anim calcmode="lin" valueType="num">
                                      <p:cBhvr>
                                        <p:cTn id="85" dur="500" fill="hold"/>
                                        <p:tgtEl>
                                          <p:spTgt spid="36"/>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27"/>
                  </p:tgtEl>
                </p:cond>
              </p:nextCondLst>
            </p:seq>
            <p:seq concurrent="1" nextAc="seek">
              <p:cTn id="86" restart="whenNotActive" fill="hold" evtFilter="cancelBubble" nodeType="interactiveSeq">
                <p:stCondLst>
                  <p:cond evt="onClick" delay="0">
                    <p:tgtEl>
                      <p:spTgt spid="29"/>
                    </p:tgtEl>
                  </p:cond>
                </p:stCondLst>
                <p:endSync evt="end" delay="0">
                  <p:rtn val="all"/>
                </p:endSync>
                <p:childTnLst>
                  <p:par>
                    <p:cTn id="87" fill="hold">
                      <p:stCondLst>
                        <p:cond delay="0"/>
                      </p:stCondLst>
                      <p:childTnLst>
                        <p:par>
                          <p:cTn id="88" fill="hold">
                            <p:stCondLst>
                              <p:cond delay="0"/>
                            </p:stCondLst>
                            <p:childTnLst>
                              <p:par>
                                <p:cTn id="89" presetID="23" presetClass="entr" presetSubtype="16" fill="hold" grpId="0" nodeType="clickEffect">
                                  <p:stCondLst>
                                    <p:cond delay="0"/>
                                  </p:stCondLst>
                                  <p:childTnLst>
                                    <p:set>
                                      <p:cBhvr>
                                        <p:cTn id="90" dur="1" fill="hold">
                                          <p:stCondLst>
                                            <p:cond delay="0"/>
                                          </p:stCondLst>
                                        </p:cTn>
                                        <p:tgtEl>
                                          <p:spTgt spid="37"/>
                                        </p:tgtEl>
                                        <p:attrNameLst>
                                          <p:attrName>style.visibility</p:attrName>
                                        </p:attrNameLst>
                                      </p:cBhvr>
                                      <p:to>
                                        <p:strVal val="visible"/>
                                      </p:to>
                                    </p:set>
                                    <p:anim calcmode="lin" valueType="num">
                                      <p:cBhvr>
                                        <p:cTn id="91" dur="500" fill="hold"/>
                                        <p:tgtEl>
                                          <p:spTgt spid="37"/>
                                        </p:tgtEl>
                                        <p:attrNameLst>
                                          <p:attrName>ppt_w</p:attrName>
                                        </p:attrNameLst>
                                      </p:cBhvr>
                                      <p:tavLst>
                                        <p:tav tm="0">
                                          <p:val>
                                            <p:fltVal val="0"/>
                                          </p:val>
                                        </p:tav>
                                        <p:tav tm="100000">
                                          <p:val>
                                            <p:strVal val="#ppt_w"/>
                                          </p:val>
                                        </p:tav>
                                      </p:tavLst>
                                    </p:anim>
                                    <p:anim calcmode="lin" valueType="num">
                                      <p:cBhvr>
                                        <p:cTn id="92" dur="500" fill="hold"/>
                                        <p:tgtEl>
                                          <p:spTgt spid="37"/>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29"/>
                  </p:tgtEl>
                </p:cond>
              </p:nextCondLst>
            </p:seq>
            <p:seq concurrent="1" nextAc="seek">
              <p:cTn id="93" restart="whenNotActive" fill="hold" evtFilter="cancelBubble" nodeType="interactiveSeq">
                <p:stCondLst>
                  <p:cond evt="onClick" delay="0">
                    <p:tgtEl>
                      <p:spTgt spid="30"/>
                    </p:tgtEl>
                  </p:cond>
                </p:stCondLst>
                <p:endSync evt="end" delay="0">
                  <p:rtn val="all"/>
                </p:endSync>
                <p:childTnLst>
                  <p:par>
                    <p:cTn id="94" fill="hold">
                      <p:stCondLst>
                        <p:cond delay="0"/>
                      </p:stCondLst>
                      <p:childTnLst>
                        <p:par>
                          <p:cTn id="95" fill="hold">
                            <p:stCondLst>
                              <p:cond delay="0"/>
                            </p:stCondLst>
                            <p:childTnLst>
                              <p:par>
                                <p:cTn id="96" presetID="23" presetClass="entr" presetSubtype="16" fill="hold" grpId="0" nodeType="clickEffect">
                                  <p:stCondLst>
                                    <p:cond delay="0"/>
                                  </p:stCondLst>
                                  <p:childTnLst>
                                    <p:set>
                                      <p:cBhvr>
                                        <p:cTn id="97" dur="1" fill="hold">
                                          <p:stCondLst>
                                            <p:cond delay="0"/>
                                          </p:stCondLst>
                                        </p:cTn>
                                        <p:tgtEl>
                                          <p:spTgt spid="38"/>
                                        </p:tgtEl>
                                        <p:attrNameLst>
                                          <p:attrName>style.visibility</p:attrName>
                                        </p:attrNameLst>
                                      </p:cBhvr>
                                      <p:to>
                                        <p:strVal val="visible"/>
                                      </p:to>
                                    </p:set>
                                    <p:anim calcmode="lin" valueType="num">
                                      <p:cBhvr>
                                        <p:cTn id="98" dur="500" fill="hold"/>
                                        <p:tgtEl>
                                          <p:spTgt spid="38"/>
                                        </p:tgtEl>
                                        <p:attrNameLst>
                                          <p:attrName>ppt_w</p:attrName>
                                        </p:attrNameLst>
                                      </p:cBhvr>
                                      <p:tavLst>
                                        <p:tav tm="0">
                                          <p:val>
                                            <p:fltVal val="0"/>
                                          </p:val>
                                        </p:tav>
                                        <p:tav tm="100000">
                                          <p:val>
                                            <p:strVal val="#ppt_w"/>
                                          </p:val>
                                        </p:tav>
                                      </p:tavLst>
                                    </p:anim>
                                    <p:anim calcmode="lin" valueType="num">
                                      <p:cBhvr>
                                        <p:cTn id="99" dur="500" fill="hold"/>
                                        <p:tgtEl>
                                          <p:spTgt spid="38"/>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30"/>
                  </p:tgtEl>
                </p:cond>
              </p:nextCondLst>
            </p:seq>
            <p:seq concurrent="1" nextAc="seek">
              <p:cTn id="100" restart="whenNotActive" fill="hold" evtFilter="cancelBubble" nodeType="interactiveSeq">
                <p:stCondLst>
                  <p:cond evt="onClick" delay="0">
                    <p:tgtEl>
                      <p:spTgt spid="31"/>
                    </p:tgtEl>
                  </p:cond>
                </p:stCondLst>
                <p:endSync evt="end" delay="0">
                  <p:rtn val="all"/>
                </p:endSync>
                <p:childTnLst>
                  <p:par>
                    <p:cTn id="101" fill="hold">
                      <p:stCondLst>
                        <p:cond delay="0"/>
                      </p:stCondLst>
                      <p:childTnLst>
                        <p:par>
                          <p:cTn id="102" fill="hold">
                            <p:stCondLst>
                              <p:cond delay="0"/>
                            </p:stCondLst>
                            <p:childTnLst>
                              <p:par>
                                <p:cTn id="103" presetID="23" presetClass="entr" presetSubtype="16" fill="hold" grpId="0" nodeType="clickEffect">
                                  <p:stCondLst>
                                    <p:cond delay="0"/>
                                  </p:stCondLst>
                                  <p:childTnLst>
                                    <p:set>
                                      <p:cBhvr>
                                        <p:cTn id="104" dur="1" fill="hold">
                                          <p:stCondLst>
                                            <p:cond delay="0"/>
                                          </p:stCondLst>
                                        </p:cTn>
                                        <p:tgtEl>
                                          <p:spTgt spid="39"/>
                                        </p:tgtEl>
                                        <p:attrNameLst>
                                          <p:attrName>style.visibility</p:attrName>
                                        </p:attrNameLst>
                                      </p:cBhvr>
                                      <p:to>
                                        <p:strVal val="visible"/>
                                      </p:to>
                                    </p:set>
                                    <p:anim calcmode="lin" valueType="num">
                                      <p:cBhvr>
                                        <p:cTn id="105" dur="500" fill="hold"/>
                                        <p:tgtEl>
                                          <p:spTgt spid="39"/>
                                        </p:tgtEl>
                                        <p:attrNameLst>
                                          <p:attrName>ppt_w</p:attrName>
                                        </p:attrNameLst>
                                      </p:cBhvr>
                                      <p:tavLst>
                                        <p:tav tm="0">
                                          <p:val>
                                            <p:fltVal val="0"/>
                                          </p:val>
                                        </p:tav>
                                        <p:tav tm="100000">
                                          <p:val>
                                            <p:strVal val="#ppt_w"/>
                                          </p:val>
                                        </p:tav>
                                      </p:tavLst>
                                    </p:anim>
                                    <p:anim calcmode="lin" valueType="num">
                                      <p:cBhvr>
                                        <p:cTn id="106" dur="500" fill="hold"/>
                                        <p:tgtEl>
                                          <p:spTgt spid="39"/>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31"/>
                  </p:tgtEl>
                </p:cond>
              </p:nextCondLst>
            </p:seq>
            <p:seq concurrent="1" nextAc="seek">
              <p:cTn id="107" restart="whenNotActive" fill="hold" evtFilter="cancelBubble" nodeType="interactiveSeq">
                <p:stCondLst>
                  <p:cond evt="onClick" delay="0">
                    <p:tgtEl>
                      <p:spTgt spid="32"/>
                    </p:tgtEl>
                  </p:cond>
                </p:stCondLst>
                <p:endSync evt="end" delay="0">
                  <p:rtn val="all"/>
                </p:endSync>
                <p:childTnLst>
                  <p:par>
                    <p:cTn id="108" fill="hold">
                      <p:stCondLst>
                        <p:cond delay="0"/>
                      </p:stCondLst>
                      <p:childTnLst>
                        <p:par>
                          <p:cTn id="109" fill="hold">
                            <p:stCondLst>
                              <p:cond delay="0"/>
                            </p:stCondLst>
                            <p:childTnLst>
                              <p:par>
                                <p:cTn id="110" presetID="23" presetClass="entr" presetSubtype="16" fill="hold" grpId="0" nodeType="clickEffect">
                                  <p:stCondLst>
                                    <p:cond delay="0"/>
                                  </p:stCondLst>
                                  <p:childTnLst>
                                    <p:set>
                                      <p:cBhvr>
                                        <p:cTn id="111" dur="1" fill="hold">
                                          <p:stCondLst>
                                            <p:cond delay="0"/>
                                          </p:stCondLst>
                                        </p:cTn>
                                        <p:tgtEl>
                                          <p:spTgt spid="40"/>
                                        </p:tgtEl>
                                        <p:attrNameLst>
                                          <p:attrName>style.visibility</p:attrName>
                                        </p:attrNameLst>
                                      </p:cBhvr>
                                      <p:to>
                                        <p:strVal val="visible"/>
                                      </p:to>
                                    </p:set>
                                    <p:anim calcmode="lin" valueType="num">
                                      <p:cBhvr>
                                        <p:cTn id="112" dur="500" fill="hold"/>
                                        <p:tgtEl>
                                          <p:spTgt spid="40"/>
                                        </p:tgtEl>
                                        <p:attrNameLst>
                                          <p:attrName>ppt_w</p:attrName>
                                        </p:attrNameLst>
                                      </p:cBhvr>
                                      <p:tavLst>
                                        <p:tav tm="0">
                                          <p:val>
                                            <p:fltVal val="0"/>
                                          </p:val>
                                        </p:tav>
                                        <p:tav tm="100000">
                                          <p:val>
                                            <p:strVal val="#ppt_w"/>
                                          </p:val>
                                        </p:tav>
                                      </p:tavLst>
                                    </p:anim>
                                    <p:anim calcmode="lin" valueType="num">
                                      <p:cBhvr>
                                        <p:cTn id="113" dur="500" fill="hold"/>
                                        <p:tgtEl>
                                          <p:spTgt spid="40"/>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32"/>
                  </p:tgtEl>
                </p:cond>
              </p:nextCondLst>
            </p:seq>
          </p:childTnLst>
        </p:cTn>
      </p:par>
    </p:tnLst>
    <p:bldLst>
      <p:bldP spid="15" grpId="0" animBg="1"/>
      <p:bldP spid="16" grpId="0" animBg="1"/>
      <p:bldP spid="17" grpId="0" animBg="1"/>
      <p:bldP spid="18" grpId="0" animBg="1"/>
      <p:bldP spid="19" grpId="0" animBg="1"/>
      <p:bldP spid="20" grpId="0" animBg="1"/>
      <p:bldP spid="21" grpId="0" animBg="1"/>
      <p:bldP spid="22" grpId="0" animBg="1"/>
      <p:bldP spid="33" grpId="0" animBg="1"/>
      <p:bldP spid="34" grpId="0" animBg="1"/>
      <p:bldP spid="35" grpId="0" animBg="1"/>
      <p:bldP spid="36" grpId="0" animBg="1"/>
      <p:bldP spid="37" grpId="0" animBg="1"/>
      <p:bldP spid="38" grpId="0" animBg="1"/>
      <p:bldP spid="39" grpId="0" animBg="1"/>
      <p:bldP spid="4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n 3"/>
          <p:cNvSpPr/>
          <p:nvPr/>
        </p:nvSpPr>
        <p:spPr>
          <a:xfrm>
            <a:off x="350464" y="519856"/>
            <a:ext cx="11447416" cy="6229773"/>
          </a:xfrm>
          <a:prstGeom prst="can">
            <a:avLst>
              <a:gd name="adj" fmla="val 38732"/>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endParaRPr lang="en-US" dirty="0"/>
          </a:p>
        </p:txBody>
      </p:sp>
      <p:sp>
        <p:nvSpPr>
          <p:cNvPr id="5" name="TextBox 4"/>
          <p:cNvSpPr txBox="1"/>
          <p:nvPr/>
        </p:nvSpPr>
        <p:spPr>
          <a:xfrm>
            <a:off x="664781" y="3037840"/>
            <a:ext cx="11183390" cy="2831544"/>
          </a:xfrm>
          <a:prstGeom prst="rect">
            <a:avLst/>
          </a:prstGeom>
          <a:noFill/>
        </p:spPr>
        <p:txBody>
          <a:bodyPr>
            <a:spAutoFit/>
          </a:bodyPr>
          <a:lstStyle/>
          <a:p>
            <a:pPr marL="457200" indent="-457200">
              <a:buFont typeface="Wingdings" panose="05000000000000000000" pitchFamily="2" charset="2"/>
              <a:buChar char="Ø"/>
              <a:defRPr/>
            </a:pPr>
            <a:r>
              <a:rPr lang="as-IN" altLang="en-US" sz="3200" dirty="0">
                <a:latin typeface="NikoshBAN" panose="02000000000000000000" pitchFamily="2" charset="0"/>
                <a:cs typeface="NikoshBAN" panose="02000000000000000000" pitchFamily="2" charset="0"/>
              </a:rPr>
              <a:t>একুশের কৃষ্ণচূড়া আমাদের চেতনারই রং।</a:t>
            </a:r>
            <a:r>
              <a:rPr lang="en-US" altLang="en-US" sz="3200" dirty="0">
                <a:latin typeface="NikoshBAN" panose="02000000000000000000" pitchFamily="2" charset="0"/>
                <a:cs typeface="NikoshBAN" panose="02000000000000000000" pitchFamily="2" charset="0"/>
              </a:rPr>
              <a:t>– </a:t>
            </a:r>
            <a:r>
              <a:rPr lang="en-US" altLang="en-US" sz="3200" dirty="0" err="1">
                <a:latin typeface="NikoshBAN" panose="02000000000000000000" pitchFamily="2" charset="0"/>
                <a:cs typeface="NikoshBAN" panose="02000000000000000000" pitchFamily="2" charset="0"/>
              </a:rPr>
              <a:t>ব্যাখ্যা</a:t>
            </a:r>
            <a:r>
              <a:rPr lang="en-US" altLang="en-US" sz="3200" dirty="0">
                <a:latin typeface="NikoshBAN" panose="02000000000000000000" pitchFamily="2" charset="0"/>
                <a:cs typeface="NikoshBAN" panose="02000000000000000000" pitchFamily="2" charset="0"/>
              </a:rPr>
              <a:t> </a:t>
            </a:r>
            <a:r>
              <a:rPr lang="en-US" altLang="en-US" sz="3200" dirty="0" err="1">
                <a:latin typeface="NikoshBAN" panose="02000000000000000000" pitchFamily="2" charset="0"/>
                <a:cs typeface="NikoshBAN" panose="02000000000000000000" pitchFamily="2" charset="0"/>
              </a:rPr>
              <a:t>করো</a:t>
            </a:r>
            <a:r>
              <a:rPr lang="en-US" altLang="en-US" sz="3200" dirty="0">
                <a:latin typeface="NikoshBAN" panose="02000000000000000000" pitchFamily="2" charset="0"/>
                <a:cs typeface="NikoshBAN" panose="02000000000000000000" pitchFamily="2" charset="0"/>
              </a:rPr>
              <a:t> ।</a:t>
            </a:r>
            <a:endParaRPr lang="as-IN" altLang="en-US" sz="3200" dirty="0">
              <a:latin typeface="NikoshBAN" panose="02000000000000000000" pitchFamily="2" charset="0"/>
              <a:cs typeface="NikoshBAN" panose="02000000000000000000" pitchFamily="2" charset="0"/>
            </a:endParaRPr>
          </a:p>
          <a:p>
            <a:pPr marL="457200" indent="-457200" eaLnBrk="1" hangingPunct="1">
              <a:buFont typeface="Wingdings" panose="05000000000000000000" pitchFamily="2" charset="2"/>
              <a:buChar char="Ø"/>
              <a:defRPr/>
            </a:pPr>
            <a:r>
              <a:rPr lang="as-IN" altLang="en-US" sz="3200" dirty="0">
                <a:latin typeface="NikoshBAN" panose="02000000000000000000" pitchFamily="2" charset="0"/>
                <a:cs typeface="NikoshBAN" panose="02000000000000000000" pitchFamily="2" charset="0"/>
              </a:rPr>
              <a:t>দেখলাম সালামের হাত থেকে নক্ষত্রের মতো</a:t>
            </a:r>
            <a:r>
              <a:rPr lang="en-US" altLang="en-US" sz="3200" dirty="0">
                <a:latin typeface="NikoshBAN" panose="02000000000000000000" pitchFamily="2" charset="0"/>
                <a:cs typeface="NikoshBAN" panose="02000000000000000000" pitchFamily="2" charset="0"/>
              </a:rPr>
              <a:t> </a:t>
            </a:r>
            <a:r>
              <a:rPr lang="as-IN" altLang="en-US" sz="3200" dirty="0">
                <a:latin typeface="NikoshBAN" panose="02000000000000000000" pitchFamily="2" charset="0"/>
                <a:cs typeface="NikoshBAN" panose="02000000000000000000" pitchFamily="2" charset="0"/>
              </a:rPr>
              <a:t>ঝরে অবিরত অবিনাশী </a:t>
            </a:r>
            <a:r>
              <a:rPr lang="as-IN" altLang="en-US" sz="3200" dirty="0" smtClean="0">
                <a:solidFill>
                  <a:srgbClr val="FF0000"/>
                </a:solidFill>
                <a:latin typeface="NikoshBAN" panose="02000000000000000000" pitchFamily="2" charset="0"/>
                <a:cs typeface="NikoshBAN" panose="02000000000000000000" pitchFamily="2" charset="0"/>
              </a:rPr>
              <a:t>বর্</a:t>
            </a:r>
            <a:r>
              <a:rPr lang="bn-BD" altLang="en-US" sz="3200" dirty="0" smtClean="0">
                <a:solidFill>
                  <a:srgbClr val="FF0000"/>
                </a:solidFill>
                <a:latin typeface="NikoshBAN" panose="02000000000000000000" pitchFamily="2" charset="0"/>
                <a:cs typeface="NikoshBAN" panose="02000000000000000000" pitchFamily="2" charset="0"/>
              </a:rPr>
              <a:t>ণমালা</a:t>
            </a:r>
            <a:r>
              <a:rPr lang="en-US" altLang="en-US" sz="3200" dirty="0" smtClean="0">
                <a:latin typeface="NikoshBAN" panose="02000000000000000000" pitchFamily="2" charset="0"/>
                <a:cs typeface="NikoshBAN" panose="02000000000000000000" pitchFamily="2" charset="0"/>
              </a:rPr>
              <a:t>–</a:t>
            </a:r>
            <a:r>
              <a:rPr lang="en-US" altLang="en-US" sz="3200" dirty="0" err="1" smtClean="0">
                <a:latin typeface="NikoshBAN" panose="02000000000000000000" pitchFamily="2" charset="0"/>
                <a:cs typeface="NikoshBAN" panose="02000000000000000000" pitchFamily="2" charset="0"/>
              </a:rPr>
              <a:t>তাৎপর্য</a:t>
            </a:r>
            <a:r>
              <a:rPr lang="en-US" altLang="en-US" sz="3200" dirty="0" smtClean="0">
                <a:latin typeface="NikoshBAN" panose="02000000000000000000" pitchFamily="2" charset="0"/>
                <a:cs typeface="NikoshBAN" panose="02000000000000000000" pitchFamily="2" charset="0"/>
              </a:rPr>
              <a:t> </a:t>
            </a:r>
            <a:r>
              <a:rPr lang="en-US" altLang="en-US" sz="3200" dirty="0" err="1">
                <a:latin typeface="NikoshBAN" panose="02000000000000000000" pitchFamily="2" charset="0"/>
                <a:cs typeface="NikoshBAN" panose="02000000000000000000" pitchFamily="2" charset="0"/>
              </a:rPr>
              <a:t>লেখ</a:t>
            </a:r>
            <a:r>
              <a:rPr lang="en-US" altLang="en-US" sz="3200" dirty="0">
                <a:latin typeface="NikoshBAN" panose="02000000000000000000" pitchFamily="2" charset="0"/>
                <a:cs typeface="NikoshBAN" panose="02000000000000000000" pitchFamily="2" charset="0"/>
              </a:rPr>
              <a:t> ।</a:t>
            </a:r>
            <a:endParaRPr lang="as-IN" altLang="en-US" sz="3200" dirty="0">
              <a:latin typeface="NikoshBAN" panose="02000000000000000000" pitchFamily="2" charset="0"/>
              <a:cs typeface="NikoshBAN" panose="02000000000000000000" pitchFamily="2" charset="0"/>
            </a:endParaRPr>
          </a:p>
          <a:p>
            <a:pPr marL="457200" indent="-457200" eaLnBrk="1" hangingPunct="1">
              <a:buFont typeface="Wingdings" panose="05000000000000000000" pitchFamily="2" charset="2"/>
              <a:buChar char="Ø"/>
              <a:defRPr/>
            </a:pPr>
            <a:r>
              <a:rPr lang="as-IN" altLang="en-US" sz="3200" dirty="0">
                <a:latin typeface="NikoshBAN" panose="02000000000000000000" pitchFamily="2" charset="0"/>
                <a:cs typeface="NikoshBAN" panose="02000000000000000000" pitchFamily="2" charset="0"/>
              </a:rPr>
              <a:t>সেই ফুল আমাদেরই প্রাণ,শিহরিত ক্ষণে ক্ষণে আনন্দের রৌদ্রে আর দুঃখের ছায়ায়।</a:t>
            </a:r>
            <a:r>
              <a:rPr lang="en-US" altLang="en-US" sz="3200" dirty="0" smtClean="0">
                <a:latin typeface="NikoshBAN" panose="02000000000000000000" pitchFamily="2" charset="0"/>
                <a:cs typeface="NikoshBAN" panose="02000000000000000000" pitchFamily="2" charset="0"/>
              </a:rPr>
              <a:t>–</a:t>
            </a:r>
            <a:endParaRPr lang="bn-BD" altLang="en-US" sz="3200" dirty="0" smtClean="0">
              <a:latin typeface="NikoshBAN" panose="02000000000000000000" pitchFamily="2" charset="0"/>
              <a:cs typeface="NikoshBAN" panose="02000000000000000000" pitchFamily="2" charset="0"/>
            </a:endParaRPr>
          </a:p>
          <a:p>
            <a:pPr marL="457200" indent="-457200" eaLnBrk="1" hangingPunct="1">
              <a:buFont typeface="Wingdings" panose="05000000000000000000" pitchFamily="2" charset="2"/>
              <a:buChar char="Ø"/>
              <a:defRPr/>
            </a:pPr>
            <a:r>
              <a:rPr lang="bn-BD" altLang="en-US" sz="3200" dirty="0" smtClean="0">
                <a:latin typeface="NikoshBAN" panose="02000000000000000000" pitchFamily="2" charset="0"/>
                <a:cs typeface="NikoshBAN" panose="02000000000000000000" pitchFamily="2" charset="0"/>
              </a:rPr>
              <a:t>ব্যাখ্যা করো।</a:t>
            </a:r>
            <a:endParaRPr lang="as-IN" altLang="en-US" sz="3200" dirty="0">
              <a:latin typeface="NikoshBAN" panose="02000000000000000000" pitchFamily="2" charset="0"/>
              <a:cs typeface="NikoshBAN" panose="02000000000000000000" pitchFamily="2" charset="0"/>
            </a:endParaRPr>
          </a:p>
          <a:p>
            <a:pPr marL="285750" indent="-285750">
              <a:buFont typeface="Wingdings" panose="05000000000000000000" pitchFamily="2" charset="2"/>
              <a:buChar char="Ø"/>
              <a:defRPr/>
            </a:pPr>
            <a:endParaRPr lang="en-US" dirty="0"/>
          </a:p>
        </p:txBody>
      </p:sp>
      <p:sp>
        <p:nvSpPr>
          <p:cNvPr id="18437" name="TextBox 2"/>
          <p:cNvSpPr txBox="1">
            <a:spLocks noChangeArrowheads="1"/>
          </p:cNvSpPr>
          <p:nvPr/>
        </p:nvSpPr>
        <p:spPr bwMode="auto">
          <a:xfrm>
            <a:off x="4884483" y="1188720"/>
            <a:ext cx="2379378" cy="769441"/>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a:spAutoFit/>
          </a:bodyPr>
          <a:lstStyle/>
          <a:p>
            <a:r>
              <a:rPr lang="en-US" altLang="en-US" sz="4400" b="1" dirty="0" err="1">
                <a:latin typeface="NikoshBAN" pitchFamily="2" charset="0"/>
                <a:cs typeface="NikoshBAN" pitchFamily="2" charset="0"/>
              </a:rPr>
              <a:t>দলগত</a:t>
            </a:r>
            <a:r>
              <a:rPr lang="en-US" altLang="en-US" sz="4400" b="1" dirty="0">
                <a:latin typeface="NikoshBAN" pitchFamily="2" charset="0"/>
                <a:cs typeface="NikoshBAN" pitchFamily="2" charset="0"/>
              </a:rPr>
              <a:t> </a:t>
            </a:r>
            <a:r>
              <a:rPr lang="en-US" altLang="en-US" sz="4400" b="1" dirty="0" err="1">
                <a:latin typeface="NikoshBAN" pitchFamily="2" charset="0"/>
                <a:cs typeface="NikoshBAN" pitchFamily="2" charset="0"/>
              </a:rPr>
              <a:t>কাজ</a:t>
            </a:r>
            <a:endParaRPr lang="en-US" altLang="en-US" sz="4400" b="1" dirty="0">
              <a:latin typeface="NikoshBAN" pitchFamily="2" charset="0"/>
              <a:cs typeface="NikoshBAN" pitchFamily="2" charset="0"/>
            </a:endParaRPr>
          </a:p>
        </p:txBody>
      </p:sp>
      <p:sp>
        <p:nvSpPr>
          <p:cNvPr id="6" name="TextBox 5"/>
          <p:cNvSpPr txBox="1"/>
          <p:nvPr/>
        </p:nvSpPr>
        <p:spPr>
          <a:xfrm>
            <a:off x="9437922" y="6781800"/>
            <a:ext cx="2268693" cy="369332"/>
          </a:xfrm>
          <a:prstGeom prst="rect">
            <a:avLst/>
          </a:prstGeom>
          <a:noFill/>
        </p:spPr>
        <p:txBody>
          <a:bodyPr wrap="square" rtlCol="0">
            <a:spAutoFit/>
          </a:bodyPr>
          <a:lstStyle/>
          <a:p>
            <a:pPr algn="ctr"/>
            <a:r>
              <a:rPr lang="bn-BD" dirty="0" smtClean="0">
                <a:latin typeface="NikoshBAN" pitchFamily="2" charset="0"/>
                <a:cs typeface="NikoshBAN" pitchFamily="2" charset="0"/>
              </a:rPr>
              <a:t>১-  ক,২-গ,৩-গ,৪-ক </a:t>
            </a:r>
            <a:endParaRPr lang="en-US" dirty="0">
              <a:latin typeface="NikoshBAN" pitchFamily="2" charset="0"/>
              <a:cs typeface="NikoshBAN" pitchFamily="2" charset="0"/>
            </a:endParaRPr>
          </a:p>
        </p:txBody>
      </p:sp>
    </p:spTree>
  </p:cSld>
  <p:clrMapOvr>
    <a:masterClrMapping/>
  </p:clrMapOvr>
  <p:transition spd="med" advTm="5000">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068681" y="838200"/>
            <a:ext cx="3176171" cy="1107996"/>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bn-BD" sz="6600" dirty="0" smtClean="0">
                <a:solidFill>
                  <a:srgbClr val="0070C0"/>
                </a:solidFill>
                <a:latin typeface="NikoshBAN" pitchFamily="2" charset="0"/>
                <a:cs typeface="NikoshBAN" pitchFamily="2" charset="0"/>
              </a:rPr>
              <a:t>বাড়ির কাজ</a:t>
            </a:r>
            <a:endParaRPr lang="en-US" sz="6600" dirty="0">
              <a:solidFill>
                <a:srgbClr val="0070C0"/>
              </a:solidFill>
              <a:latin typeface="NikoshBAN" pitchFamily="2" charset="0"/>
              <a:cs typeface="NikoshBAN" pitchFamily="2" charset="0"/>
            </a:endParaRPr>
          </a:p>
        </p:txBody>
      </p:sp>
      <p:sp>
        <p:nvSpPr>
          <p:cNvPr id="4" name="TextBox 3"/>
          <p:cNvSpPr txBox="1"/>
          <p:nvPr/>
        </p:nvSpPr>
        <p:spPr>
          <a:xfrm>
            <a:off x="1462881" y="3124200"/>
            <a:ext cx="9448800" cy="29238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bn-BD" sz="4400" dirty="0" smtClean="0">
                <a:latin typeface="NikoshBAN" pitchFamily="2" charset="0"/>
                <a:cs typeface="NikoshBAN" pitchFamily="2" charset="0"/>
              </a:rPr>
              <a:t>‘ফেব্রুয়ারি ১৯৬৯’কবিতায় ‘বিচিত্র শ্রেনি-পেশার মানুষের স্বতঃস্ফুর্ত সংগ্রামী চেতনার এক অসাধারণ শিল্পভাষ্য’-এই উক্তিটির  তাৎপর্য</a:t>
            </a:r>
            <a:r>
              <a:rPr lang="bn-BD" sz="4800" dirty="0" smtClean="0">
                <a:latin typeface="NikoshBAN" pitchFamily="2" charset="0"/>
                <a:cs typeface="NikoshBAN" pitchFamily="2" charset="0"/>
              </a:rPr>
              <a:t> নিজের ভাষায় লিখে আনবে।</a:t>
            </a:r>
            <a:endParaRPr lang="en-US" sz="4800" dirty="0">
              <a:latin typeface="NikoshBAN" pitchFamily="2" charset="0"/>
              <a:cs typeface="NikoshBAN" pitchFamily="2" charset="0"/>
            </a:endParaRPr>
          </a:p>
        </p:txBody>
      </p:sp>
    </p:spTree>
  </p:cSld>
  <p:clrMapOvr>
    <a:masterClrMapping/>
  </p:clrMapOvr>
  <p:transition spd="med" advTm="5000">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rtlCol="0">
            <a:normAutofit/>
          </a:bodyPr>
          <a:lstStyle/>
          <a:p>
            <a:pPr algn="ctr">
              <a:defRPr/>
            </a:pPr>
            <a:r>
              <a:rPr lang="en-US" dirty="0" smtClean="0">
                <a:latin typeface="NikoshBAN" pitchFamily="2" charset="0"/>
                <a:cs typeface="NikoshBAN" pitchFamily="2" charset="0"/>
              </a:rPr>
              <a:t>   </a:t>
            </a:r>
            <a:r>
              <a:rPr lang="en-US" sz="7300" dirty="0" err="1" smtClean="0">
                <a:solidFill>
                  <a:srgbClr val="FF0000"/>
                </a:solidFill>
                <a:latin typeface="NikoshBAN" pitchFamily="2" charset="0"/>
                <a:cs typeface="NikoshBAN" pitchFamily="2" charset="0"/>
              </a:rPr>
              <a:t>ধন্যবাদ</a:t>
            </a:r>
            <a:r>
              <a:rPr lang="en-US" sz="7300" dirty="0" smtClean="0">
                <a:solidFill>
                  <a:srgbClr val="FF0000"/>
                </a:solidFill>
                <a:latin typeface="NikoshBAN" pitchFamily="2" charset="0"/>
                <a:cs typeface="NikoshBAN" pitchFamily="2" charset="0"/>
              </a:rPr>
              <a:t> </a:t>
            </a:r>
            <a:r>
              <a:rPr lang="en-US" sz="7300" dirty="0" err="1" smtClean="0">
                <a:solidFill>
                  <a:srgbClr val="FF0000"/>
                </a:solidFill>
                <a:latin typeface="NikoshBAN" pitchFamily="2" charset="0"/>
                <a:cs typeface="NikoshBAN" pitchFamily="2" charset="0"/>
              </a:rPr>
              <a:t>সবাইকে</a:t>
            </a:r>
            <a:r>
              <a:rPr lang="en-US" sz="7300" dirty="0" smtClean="0">
                <a:solidFill>
                  <a:srgbClr val="FF0000"/>
                </a:solidFill>
                <a:latin typeface="NikoshBAN" pitchFamily="2" charset="0"/>
                <a:cs typeface="NikoshBAN" pitchFamily="2" charset="0"/>
              </a:rPr>
              <a:t> </a:t>
            </a:r>
          </a:p>
        </p:txBody>
      </p:sp>
      <p:pic>
        <p:nvPicPr>
          <p:cNvPr id="18435" name="Content Placeholder 3" descr="Picture1.jpg"/>
          <p:cNvPicPr>
            <a:picLocks noGrp="1" noChangeAspect="1"/>
          </p:cNvPicPr>
          <p:nvPr>
            <p:ph idx="1"/>
          </p:nvPr>
        </p:nvPicPr>
        <p:blipFill>
          <a:blip r:embed="rId2"/>
          <a:srcRect/>
          <a:stretch>
            <a:fillRect/>
          </a:stretch>
        </p:blipFill>
        <p:spPr>
          <a:xfrm>
            <a:off x="741264" y="2209800"/>
            <a:ext cx="10738480" cy="4876800"/>
          </a:xfrm>
        </p:spPr>
      </p:pic>
    </p:spTree>
  </p:cSld>
  <p:clrMapOvr>
    <a:masterClrMapping/>
  </p:clrMapOvr>
  <p:transition spd="med" advTm="5000">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
            <a:ext cx="12069763" cy="1398945"/>
          </a:xfrm>
          <a:solidFill>
            <a:schemeClr val="accent3"/>
          </a:solidFill>
          <a:ln w="3175">
            <a:solidFill>
              <a:schemeClr val="tx1"/>
            </a:solidFill>
          </a:ln>
        </p:spPr>
        <p:txBody>
          <a:bodyPr/>
          <a:lstStyle/>
          <a:p>
            <a:pPr algn="ctr"/>
            <a:r>
              <a:rPr lang="bn-BD" dirty="0" smtClean="0">
                <a:latin typeface="NikoshBAN" pitchFamily="2" charset="0"/>
                <a:cs typeface="NikoshBAN" pitchFamily="2" charset="0"/>
              </a:rPr>
              <a:t> </a:t>
            </a:r>
            <a:r>
              <a:rPr lang="bn-BD" b="1" dirty="0" smtClean="0">
                <a:solidFill>
                  <a:srgbClr val="6600CC"/>
                </a:solidFill>
                <a:latin typeface="NikoshBAN" pitchFamily="2" charset="0"/>
                <a:cs typeface="NikoshBAN" pitchFamily="2" charset="0"/>
              </a:rPr>
              <a:t>শিক্ষক পরিচিতি </a:t>
            </a:r>
            <a:r>
              <a:rPr lang="bn-BD" dirty="0" smtClean="0">
                <a:latin typeface="NikoshBAN" pitchFamily="2" charset="0"/>
                <a:cs typeface="NikoshBAN" pitchFamily="2" charset="0"/>
              </a:rPr>
              <a:t>                   </a:t>
            </a:r>
            <a:endParaRPr lang="en-US" sz="6500" b="1" dirty="0">
              <a:solidFill>
                <a:srgbClr val="6600CC"/>
              </a:solidFill>
              <a:latin typeface="NikoshBAN" pitchFamily="2" charset="0"/>
              <a:cs typeface="NikoshBAN" pitchFamily="2" charset="0"/>
            </a:endParaRPr>
          </a:p>
        </p:txBody>
      </p:sp>
      <p:pic>
        <p:nvPicPr>
          <p:cNvPr id="1026" name="Picture 2" descr="C:\Users\user\Desktop\FB_IMG_1657822586272.jpg"/>
          <p:cNvPicPr>
            <a:picLocks noGrp="1" noChangeAspect="1" noChangeArrowheads="1"/>
          </p:cNvPicPr>
          <p:nvPr>
            <p:ph sz="half" idx="1"/>
          </p:nvPr>
        </p:nvPicPr>
        <p:blipFill>
          <a:blip r:embed="rId2"/>
          <a:srcRect/>
          <a:stretch>
            <a:fillRect/>
          </a:stretch>
        </p:blipFill>
        <p:spPr bwMode="auto">
          <a:xfrm>
            <a:off x="1470035" y="1752600"/>
            <a:ext cx="3172181" cy="2470896"/>
          </a:xfrm>
          <a:prstGeom prst="rect">
            <a:avLst/>
          </a:prstGeom>
          <a:noFill/>
          <a:ln w="19050">
            <a:solidFill>
              <a:schemeClr val="tx1"/>
            </a:solidFill>
          </a:ln>
        </p:spPr>
      </p:pic>
      <p:sp>
        <p:nvSpPr>
          <p:cNvPr id="10" name="Content Placeholder 9"/>
          <p:cNvSpPr>
            <a:spLocks noGrp="1"/>
          </p:cNvSpPr>
          <p:nvPr>
            <p:ph sz="half" idx="2"/>
          </p:nvPr>
        </p:nvSpPr>
        <p:spPr>
          <a:xfrm>
            <a:off x="6488621" y="1752602"/>
            <a:ext cx="5121691" cy="4952999"/>
          </a:xfrm>
          <a:blipFill>
            <a:blip r:embed="rId3"/>
            <a:tile tx="0" ty="0" sx="100000" sy="100000" flip="none" algn="tl"/>
          </a:blipFill>
          <a:ln>
            <a:noFill/>
          </a:ln>
        </p:spPr>
        <p:style>
          <a:lnRef idx="1">
            <a:schemeClr val="accent2"/>
          </a:lnRef>
          <a:fillRef idx="2">
            <a:schemeClr val="accent2"/>
          </a:fillRef>
          <a:effectRef idx="1">
            <a:schemeClr val="accent2"/>
          </a:effectRef>
          <a:fontRef idx="minor">
            <a:schemeClr val="dk1"/>
          </a:fontRef>
        </p:style>
        <p:txBody>
          <a:bodyPr/>
          <a:lstStyle/>
          <a:p>
            <a:pPr>
              <a:buNone/>
            </a:pPr>
            <a:r>
              <a:rPr lang="bn-BD" dirty="0" smtClean="0"/>
              <a:t>   </a:t>
            </a:r>
            <a:endParaRPr lang="bn-BD" dirty="0" smtClean="0">
              <a:latin typeface="NikoshBAN" pitchFamily="2" charset="0"/>
              <a:cs typeface="NikoshBAN" pitchFamily="2" charset="0"/>
            </a:endParaRPr>
          </a:p>
          <a:p>
            <a:pPr algn="ctr">
              <a:buNone/>
            </a:pPr>
            <a:r>
              <a:rPr lang="bn-BD" dirty="0" smtClean="0">
                <a:latin typeface="NikoshBAN" pitchFamily="2" charset="0"/>
                <a:cs typeface="NikoshBAN" pitchFamily="2" charset="0"/>
              </a:rPr>
              <a:t>   </a:t>
            </a:r>
          </a:p>
          <a:p>
            <a:pPr algn="ctr">
              <a:buNone/>
            </a:pPr>
            <a:endParaRPr lang="bn-BD" dirty="0" smtClean="0">
              <a:latin typeface="NikoshBAN" pitchFamily="2" charset="0"/>
              <a:cs typeface="NikoshBAN" pitchFamily="2" charset="0"/>
            </a:endParaRPr>
          </a:p>
          <a:p>
            <a:pPr algn="ctr">
              <a:buNone/>
            </a:pPr>
            <a:r>
              <a:rPr lang="en-US" b="1" dirty="0" err="1" smtClean="0">
                <a:latin typeface="NikoshBAN" pitchFamily="2" charset="0"/>
                <a:cs typeface="NikoshBAN" pitchFamily="2" charset="0"/>
              </a:rPr>
              <a:t>একাদশ</a:t>
            </a:r>
            <a:r>
              <a:rPr lang="en-US" b="1" dirty="0" smtClean="0">
                <a:latin typeface="NikoshBAN" pitchFamily="2" charset="0"/>
                <a:cs typeface="NikoshBAN" pitchFamily="2" charset="0"/>
              </a:rPr>
              <a:t> </a:t>
            </a:r>
            <a:r>
              <a:rPr lang="en-US" b="1" dirty="0" err="1" smtClean="0">
                <a:latin typeface="NikoshBAN" pitchFamily="2" charset="0"/>
                <a:cs typeface="NikoshBAN" pitchFamily="2" charset="0"/>
              </a:rPr>
              <a:t>শ্রেণি</a:t>
            </a:r>
            <a:r>
              <a:rPr lang="en-US" b="1" dirty="0" smtClean="0">
                <a:latin typeface="NikoshBAN" pitchFamily="2" charset="0"/>
                <a:cs typeface="NikoshBAN" pitchFamily="2" charset="0"/>
              </a:rPr>
              <a:t> </a:t>
            </a:r>
          </a:p>
          <a:p>
            <a:pPr algn="ctr">
              <a:buNone/>
            </a:pPr>
            <a:r>
              <a:rPr lang="en-US" b="1" dirty="0" smtClean="0">
                <a:latin typeface="NikoshBAN" pitchFamily="2" charset="0"/>
                <a:cs typeface="NikoshBAN" pitchFamily="2" charset="0"/>
              </a:rPr>
              <a:t>    </a:t>
            </a:r>
            <a:r>
              <a:rPr lang="en-US" b="1" dirty="0" err="1" smtClean="0">
                <a:latin typeface="NikoshBAN" pitchFamily="2" charset="0"/>
                <a:cs typeface="NikoshBAN" pitchFamily="2" charset="0"/>
              </a:rPr>
              <a:t>বিষয়</a:t>
            </a:r>
            <a:r>
              <a:rPr lang="en-US" b="1" dirty="0" smtClean="0">
                <a:latin typeface="NikoshBAN" pitchFamily="2" charset="0"/>
                <a:cs typeface="NikoshBAN" pitchFamily="2" charset="0"/>
              </a:rPr>
              <a:t> – </a:t>
            </a:r>
            <a:r>
              <a:rPr lang="en-US" b="1" dirty="0" err="1" smtClean="0">
                <a:latin typeface="NikoshBAN" pitchFamily="2" charset="0"/>
                <a:cs typeface="NikoshBAN" pitchFamily="2" charset="0"/>
              </a:rPr>
              <a:t>বাংলা</a:t>
            </a:r>
            <a:r>
              <a:rPr lang="en-US" b="1" dirty="0" smtClean="0">
                <a:latin typeface="NikoshBAN" pitchFamily="2" charset="0"/>
                <a:cs typeface="NikoshBAN" pitchFamily="2" charset="0"/>
              </a:rPr>
              <a:t> </a:t>
            </a:r>
            <a:r>
              <a:rPr lang="en-US" b="1" dirty="0" err="1" smtClean="0">
                <a:latin typeface="NikoshBAN" pitchFamily="2" charset="0"/>
                <a:cs typeface="NikoshBAN" pitchFamily="2" charset="0"/>
              </a:rPr>
              <a:t>প্রথম</a:t>
            </a:r>
            <a:r>
              <a:rPr lang="en-US" b="1" dirty="0" smtClean="0">
                <a:latin typeface="NikoshBAN" pitchFamily="2" charset="0"/>
                <a:cs typeface="NikoshBAN" pitchFamily="2" charset="0"/>
              </a:rPr>
              <a:t> </a:t>
            </a:r>
            <a:r>
              <a:rPr lang="en-US" b="1" dirty="0" err="1" smtClean="0">
                <a:latin typeface="NikoshBAN" pitchFamily="2" charset="0"/>
                <a:cs typeface="NikoshBAN" pitchFamily="2" charset="0"/>
              </a:rPr>
              <a:t>পত্র</a:t>
            </a:r>
            <a:r>
              <a:rPr lang="en-US" b="1" dirty="0" smtClean="0">
                <a:latin typeface="NikoshBAN" pitchFamily="2" charset="0"/>
                <a:cs typeface="NikoshBAN" pitchFamily="2" charset="0"/>
              </a:rPr>
              <a:t>।</a:t>
            </a:r>
            <a:endParaRPr lang="en-US" b="1" dirty="0" smtClean="0"/>
          </a:p>
          <a:p>
            <a:pPr algn="ctr">
              <a:buNone/>
            </a:pPr>
            <a:r>
              <a:rPr lang="bn-BD" b="1" dirty="0" smtClean="0">
                <a:latin typeface="NikoshBAN" pitchFamily="2" charset="0"/>
                <a:cs typeface="NikoshBAN" pitchFamily="2" charset="0"/>
              </a:rPr>
              <a:t>কবিতা।  </a:t>
            </a:r>
            <a:r>
              <a:rPr lang="en-US" b="1" dirty="0" smtClean="0">
                <a:latin typeface="NikoshBAN" pitchFamily="2" charset="0"/>
                <a:cs typeface="NikoshBAN" pitchFamily="2" charset="0"/>
              </a:rPr>
              <a:t>  </a:t>
            </a:r>
            <a:endParaRPr lang="en-US" sz="5300" b="1" dirty="0"/>
          </a:p>
        </p:txBody>
      </p:sp>
      <p:sp>
        <p:nvSpPr>
          <p:cNvPr id="7" name="Rectangle 6"/>
          <p:cNvSpPr/>
          <p:nvPr/>
        </p:nvSpPr>
        <p:spPr>
          <a:xfrm>
            <a:off x="219843" y="4416989"/>
            <a:ext cx="4758934" cy="2203680"/>
          </a:xfrm>
          <a:prstGeom prst="rect">
            <a:avLst/>
          </a:prstGeom>
          <a:blipFill>
            <a:blip r:embed="rId3"/>
            <a:tile tx="0" ty="0" sx="100000" sy="100000" flip="none" algn="tl"/>
          </a:blipFill>
        </p:spPr>
        <p:txBody>
          <a:bodyPr wrap="square" lIns="109728" tIns="54864" rIns="109728" bIns="54864">
            <a:spAutoFit/>
          </a:bodyPr>
          <a:lstStyle/>
          <a:p>
            <a:pPr>
              <a:buNone/>
            </a:pPr>
            <a:r>
              <a:rPr lang="bn-BD" sz="2400" b="1" dirty="0" smtClean="0">
                <a:solidFill>
                  <a:srgbClr val="002060"/>
                </a:solidFill>
                <a:latin typeface="NikoshBAN" pitchFamily="2" charset="0"/>
                <a:cs typeface="NikoshBAN" pitchFamily="2" charset="0"/>
              </a:rPr>
              <a:t>            </a:t>
            </a:r>
            <a:r>
              <a:rPr lang="bn-BD" sz="3400" b="1" dirty="0" smtClean="0">
                <a:solidFill>
                  <a:srgbClr val="002060"/>
                </a:solidFill>
                <a:latin typeface="NikoshBAN" pitchFamily="2" charset="0"/>
                <a:cs typeface="NikoshBAN" pitchFamily="2" charset="0"/>
              </a:rPr>
              <a:t>এ কে এম আব্দুর রহমান </a:t>
            </a:r>
          </a:p>
          <a:p>
            <a:pPr>
              <a:buNone/>
            </a:pPr>
            <a:r>
              <a:rPr lang="bn-BD" sz="3400" b="1" dirty="0" smtClean="0">
                <a:solidFill>
                  <a:srgbClr val="002060"/>
                </a:solidFill>
                <a:latin typeface="NikoshBAN" pitchFamily="2" charset="0"/>
                <a:cs typeface="NikoshBAN" pitchFamily="2" charset="0"/>
              </a:rPr>
              <a:t>                প্রভাষক – বাংলা </a:t>
            </a:r>
          </a:p>
          <a:p>
            <a:pPr>
              <a:buNone/>
            </a:pPr>
            <a:r>
              <a:rPr lang="bn-BD" sz="3400" b="1" dirty="0" smtClean="0">
                <a:solidFill>
                  <a:srgbClr val="002060"/>
                </a:solidFill>
                <a:latin typeface="NikoshBAN" pitchFamily="2" charset="0"/>
                <a:cs typeface="NikoshBAN" pitchFamily="2" charset="0"/>
              </a:rPr>
              <a:t>                গন্ডা ডিগ্রি কলেজ   </a:t>
            </a:r>
          </a:p>
          <a:p>
            <a:pPr>
              <a:buNone/>
            </a:pPr>
            <a:r>
              <a:rPr lang="bn-BD" sz="3400" b="1" dirty="0" smtClean="0">
                <a:solidFill>
                  <a:srgbClr val="002060"/>
                </a:solidFill>
                <a:latin typeface="NikoshBAN" pitchFamily="2" charset="0"/>
                <a:cs typeface="NikoshBAN" pitchFamily="2" charset="0"/>
              </a:rPr>
              <a:t>               কেন্দুয়া, নেত্রকোনা । </a:t>
            </a:r>
            <a:endParaRPr lang="en-US" sz="3400" b="1" dirty="0">
              <a:solidFill>
                <a:srgbClr val="002060"/>
              </a:solidFill>
              <a:latin typeface="NikoshBAN" pitchFamily="2" charset="0"/>
              <a:cs typeface="NikoshBAN" pitchFamily="2" charset="0"/>
            </a:endParaRPr>
          </a:p>
        </p:txBody>
      </p:sp>
      <p:sp>
        <p:nvSpPr>
          <p:cNvPr id="9" name="Up-Down Arrow 8"/>
          <p:cNvSpPr/>
          <p:nvPr/>
        </p:nvSpPr>
        <p:spPr>
          <a:xfrm>
            <a:off x="5330813" y="2032000"/>
            <a:ext cx="201163" cy="4389120"/>
          </a:xfrm>
          <a:prstGeom prst="up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lIns="109728" tIns="54864" rIns="109728" bIns="54864" rtlCol="0" anchor="ctr"/>
          <a:lstStyle/>
          <a:p>
            <a:pPr algn="ctr"/>
            <a:endParaRPr lang="en-US" dirty="0">
              <a:solidFill>
                <a:srgbClr val="FF0000"/>
              </a:solidFill>
            </a:endParaRPr>
          </a:p>
        </p:txBody>
      </p:sp>
      <p:sp>
        <p:nvSpPr>
          <p:cNvPr id="11" name="Up-Down Arrow 10"/>
          <p:cNvSpPr/>
          <p:nvPr/>
        </p:nvSpPr>
        <p:spPr>
          <a:xfrm>
            <a:off x="5029069" y="2438400"/>
            <a:ext cx="201163" cy="3657600"/>
          </a:xfrm>
          <a:prstGeom prst="up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lIns="109728" tIns="54864" rIns="109728" bIns="54864" rtlCol="0" anchor="ctr"/>
          <a:lstStyle/>
          <a:p>
            <a:pPr algn="ctr"/>
            <a:endParaRPr lang="en-US"/>
          </a:p>
        </p:txBody>
      </p:sp>
      <p:sp>
        <p:nvSpPr>
          <p:cNvPr id="13" name="Up-Down Arrow 12"/>
          <p:cNvSpPr/>
          <p:nvPr/>
        </p:nvSpPr>
        <p:spPr>
          <a:xfrm>
            <a:off x="5733137" y="2519680"/>
            <a:ext cx="201163" cy="3576320"/>
          </a:xfrm>
          <a:prstGeom prst="up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lIns="109728" tIns="54864" rIns="109728" bIns="54864" rtlCol="0" anchor="ctr"/>
          <a:lstStyle/>
          <a:p>
            <a:pPr algn="ctr"/>
            <a:endParaRPr lang="en-US"/>
          </a:p>
        </p:txBody>
      </p:sp>
      <p:sp>
        <p:nvSpPr>
          <p:cNvPr id="15" name="Sun 14"/>
          <p:cNvSpPr/>
          <p:nvPr/>
        </p:nvSpPr>
        <p:spPr>
          <a:xfrm>
            <a:off x="8757314" y="5486400"/>
            <a:ext cx="907477" cy="914400"/>
          </a:xfrm>
          <a:prstGeom prst="sun">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Sun 15"/>
          <p:cNvSpPr/>
          <p:nvPr/>
        </p:nvSpPr>
        <p:spPr>
          <a:xfrm>
            <a:off x="8681691" y="2209800"/>
            <a:ext cx="907477" cy="914400"/>
          </a:xfrm>
          <a:prstGeom prst="sun">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7" name="Sun 16"/>
          <p:cNvSpPr/>
          <p:nvPr/>
        </p:nvSpPr>
        <p:spPr>
          <a:xfrm>
            <a:off x="514395" y="5181600"/>
            <a:ext cx="907477" cy="914400"/>
          </a:xfrm>
          <a:prstGeom prst="sun">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advTm="5000">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Box 1"/>
          <p:cNvSpPr txBox="1"/>
          <p:nvPr/>
        </p:nvSpPr>
        <p:spPr>
          <a:xfrm>
            <a:off x="5168181" y="3254853"/>
            <a:ext cx="1985671" cy="700180"/>
          </a:xfrm>
          <a:prstGeom prst="rect">
            <a:avLst/>
          </a:prstGeom>
          <a:gradFill>
            <a:gsLst>
              <a:gs pos="0">
                <a:schemeClr val="accent4">
                  <a:lumMod val="40000"/>
                  <a:lumOff val="60000"/>
                </a:schemeClr>
              </a:gs>
              <a:gs pos="40000">
                <a:schemeClr val="bg1"/>
              </a:gs>
              <a:gs pos="69000">
                <a:schemeClr val="accent6">
                  <a:lumMod val="40000"/>
                  <a:lumOff val="60000"/>
                </a:schemeClr>
              </a:gs>
              <a:gs pos="100000">
                <a:schemeClr val="bg1"/>
              </a:gs>
            </a:gsLst>
            <a:lin ang="5400000" scaled="1"/>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83809" tIns="41904" rIns="83809" bIns="41904">
            <a:spAutoFit/>
          </a:bodyPr>
          <a:lstStyle/>
          <a:p>
            <a:pPr>
              <a:defRPr/>
            </a:pP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পূর্ব</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জ্ঞান</a:t>
            </a:r>
            <a:r>
              <a:rPr lang="en-US" sz="4000" b="1" dirty="0">
                <a:latin typeface="NikoshBAN" panose="02000000000000000000" pitchFamily="2" charset="0"/>
                <a:cs typeface="NikoshBAN" panose="02000000000000000000" pitchFamily="2" charset="0"/>
              </a:rPr>
              <a:t> </a:t>
            </a:r>
          </a:p>
        </p:txBody>
      </p:sp>
      <p:pic>
        <p:nvPicPr>
          <p:cNvPr id="5128" name="Picture 5"/>
          <p:cNvPicPr>
            <a:picLocks noChangeAspect="1"/>
          </p:cNvPicPr>
          <p:nvPr/>
        </p:nvPicPr>
        <p:blipFill>
          <a:blip r:embed="rId2">
            <a:extLst>
              <a:ext uri="{28A0092B-C50C-407E-A947-70E740481C1C}">
                <a14:useLocalDpi xmlns="" xmlns:a14="http://schemas.microsoft.com/office/drawing/2010/main" val="0"/>
              </a:ext>
            </a:extLst>
          </a:blip>
          <a:srcRect l="980" t="3186" r="-980" b="15633"/>
          <a:stretch>
            <a:fillRect/>
          </a:stretch>
        </p:blipFill>
        <p:spPr bwMode="auto">
          <a:xfrm>
            <a:off x="773704" y="3048000"/>
            <a:ext cx="4259960" cy="1522307"/>
          </a:xfrm>
          <a:prstGeom prst="roundRect">
            <a:avLst/>
          </a:prstGeom>
          <a:noFill/>
          <a:ln>
            <a:noFill/>
          </a:ln>
          <a:effectLst/>
          <a:scene3d>
            <a:camera prst="orthographicFront">
              <a:rot lat="0" lon="0" rev="0"/>
            </a:camera>
            <a:lightRig rig="contrasting" dir="t">
              <a:rot lat="0" lon="0" rev="7800000"/>
            </a:lightRig>
          </a:scene3d>
          <a:sp3d>
            <a:bevelT w="139700" h="139700"/>
          </a:sp3d>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133" name="Picture 10"/>
          <p:cNvPicPr>
            <a:picLocks noChangeAspect="1"/>
          </p:cNvPicPr>
          <p:nvPr/>
        </p:nvPicPr>
        <p:blipFill>
          <a:blip r:embed="rId3">
            <a:extLst>
              <a:ext uri="{28A0092B-C50C-407E-A947-70E740481C1C}">
                <a14:useLocalDpi xmlns="" xmlns:a14="http://schemas.microsoft.com/office/drawing/2010/main" val="0"/>
              </a:ext>
            </a:extLst>
          </a:blip>
          <a:srcRect/>
          <a:stretch>
            <a:fillRect/>
          </a:stretch>
        </p:blipFill>
        <p:spPr bwMode="auto">
          <a:xfrm>
            <a:off x="7504918" y="4876803"/>
            <a:ext cx="4177995" cy="2147147"/>
          </a:xfrm>
          <a:prstGeom prst="roundRect">
            <a:avLst/>
          </a:prstGeom>
          <a:noFill/>
          <a:ln>
            <a:noFill/>
          </a:ln>
          <a:effectLst/>
          <a:scene3d>
            <a:camera prst="orthographicFront">
              <a:rot lat="0" lon="0" rev="0"/>
            </a:camera>
            <a:lightRig rig="contrasting" dir="t">
              <a:rot lat="0" lon="0" rev="7800000"/>
            </a:lightRig>
          </a:scene3d>
          <a:sp3d>
            <a:bevelT w="139700" h="139700"/>
          </a:sp3d>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27" name="Picture 3" descr="C:\Users\user\Desktop\ffff.jpg"/>
          <p:cNvPicPr>
            <a:picLocks noChangeAspect="1" noChangeArrowheads="1"/>
          </p:cNvPicPr>
          <p:nvPr/>
        </p:nvPicPr>
        <p:blipFill>
          <a:blip r:embed="rId4"/>
          <a:srcRect/>
          <a:stretch>
            <a:fillRect/>
          </a:stretch>
        </p:blipFill>
        <p:spPr bwMode="auto">
          <a:xfrm>
            <a:off x="696333" y="457200"/>
            <a:ext cx="4404948" cy="2393244"/>
          </a:xfrm>
          <a:prstGeom prst="rect">
            <a:avLst/>
          </a:prstGeom>
          <a:noFill/>
        </p:spPr>
      </p:pic>
      <p:pic>
        <p:nvPicPr>
          <p:cNvPr id="1028" name="Picture 4" descr="C:\Users\user\Desktop\69 2.jpg"/>
          <p:cNvPicPr>
            <a:picLocks noChangeAspect="1" noChangeArrowheads="1"/>
          </p:cNvPicPr>
          <p:nvPr/>
        </p:nvPicPr>
        <p:blipFill>
          <a:blip r:embed="rId5"/>
          <a:srcRect/>
          <a:stretch>
            <a:fillRect/>
          </a:stretch>
        </p:blipFill>
        <p:spPr bwMode="auto">
          <a:xfrm>
            <a:off x="7272807" y="203205"/>
            <a:ext cx="4327577" cy="2407655"/>
          </a:xfrm>
          <a:prstGeom prst="rect">
            <a:avLst/>
          </a:prstGeom>
          <a:noFill/>
        </p:spPr>
      </p:pic>
      <p:sp>
        <p:nvSpPr>
          <p:cNvPr id="17" name="Up-Down Arrow 16"/>
          <p:cNvSpPr/>
          <p:nvPr/>
        </p:nvSpPr>
        <p:spPr>
          <a:xfrm>
            <a:off x="5967828" y="338670"/>
            <a:ext cx="134108" cy="2709333"/>
          </a:xfrm>
          <a:prstGeom prst="up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66669" tIns="33334" rIns="66669" bIns="33334" rtlCol="0" anchor="ctr"/>
          <a:lstStyle/>
          <a:p>
            <a:pPr algn="ctr"/>
            <a:endParaRPr lang="en-US"/>
          </a:p>
        </p:txBody>
      </p:sp>
      <p:sp>
        <p:nvSpPr>
          <p:cNvPr id="20" name="Up-Down Arrow 19"/>
          <p:cNvSpPr/>
          <p:nvPr/>
        </p:nvSpPr>
        <p:spPr>
          <a:xfrm>
            <a:off x="6571316" y="609603"/>
            <a:ext cx="134108" cy="2167467"/>
          </a:xfrm>
          <a:prstGeom prst="up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lIns="66669" tIns="33334" rIns="66669" bIns="33334" rtlCol="0" anchor="ctr"/>
          <a:lstStyle/>
          <a:p>
            <a:pPr algn="ctr"/>
            <a:endParaRPr lang="en-US" dirty="0">
              <a:solidFill>
                <a:srgbClr val="FF0000"/>
              </a:solidFill>
            </a:endParaRPr>
          </a:p>
        </p:txBody>
      </p:sp>
      <p:sp>
        <p:nvSpPr>
          <p:cNvPr id="21" name="Up-Down Arrow 20"/>
          <p:cNvSpPr/>
          <p:nvPr/>
        </p:nvSpPr>
        <p:spPr>
          <a:xfrm>
            <a:off x="5431394" y="609604"/>
            <a:ext cx="134108" cy="2099733"/>
          </a:xfrm>
          <a:prstGeom prst="up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lIns="66669" tIns="33334" rIns="66669" bIns="33334" rtlCol="0" anchor="ctr"/>
          <a:lstStyle/>
          <a:p>
            <a:pPr algn="ctr"/>
            <a:endParaRPr lang="en-US"/>
          </a:p>
        </p:txBody>
      </p:sp>
      <p:sp>
        <p:nvSpPr>
          <p:cNvPr id="24" name="Cloud 23"/>
          <p:cNvSpPr/>
          <p:nvPr/>
        </p:nvSpPr>
        <p:spPr>
          <a:xfrm>
            <a:off x="5338549" y="4343400"/>
            <a:ext cx="2145736" cy="2235200"/>
          </a:xfrm>
          <a:prstGeom prst="cloud">
            <a:avLst/>
          </a:prstGeom>
        </p:spPr>
        <p:style>
          <a:lnRef idx="1">
            <a:schemeClr val="accent1"/>
          </a:lnRef>
          <a:fillRef idx="2">
            <a:schemeClr val="accent1"/>
          </a:fillRef>
          <a:effectRef idx="1">
            <a:schemeClr val="accent1"/>
          </a:effectRef>
          <a:fontRef idx="minor">
            <a:schemeClr val="dk1"/>
          </a:fontRef>
        </p:style>
        <p:txBody>
          <a:bodyPr lIns="66669" tIns="33334" rIns="66669" bIns="33334" rtlCol="0" anchor="ctr"/>
          <a:lstStyle/>
          <a:p>
            <a:pPr algn="ctr"/>
            <a:endParaRPr lang="en-US"/>
          </a:p>
        </p:txBody>
      </p:sp>
      <p:pic>
        <p:nvPicPr>
          <p:cNvPr id="1029" name="Picture 5" descr="C:\Users\user\Desktop\gaaa.jpg"/>
          <p:cNvPicPr>
            <a:picLocks noChangeAspect="1" noChangeArrowheads="1"/>
          </p:cNvPicPr>
          <p:nvPr/>
        </p:nvPicPr>
        <p:blipFill>
          <a:blip r:embed="rId6"/>
          <a:srcRect/>
          <a:stretch>
            <a:fillRect/>
          </a:stretch>
        </p:blipFill>
        <p:spPr bwMode="auto">
          <a:xfrm>
            <a:off x="696333" y="4648200"/>
            <a:ext cx="4487476" cy="2296364"/>
          </a:xfrm>
          <a:prstGeom prst="rect">
            <a:avLst/>
          </a:prstGeom>
          <a:noFill/>
        </p:spPr>
      </p:pic>
      <p:pic>
        <p:nvPicPr>
          <p:cNvPr id="1030" name="Picture 6" descr="C:\Users\user\Desktop\69 gon.jpg"/>
          <p:cNvPicPr>
            <a:picLocks noChangeAspect="1" noChangeArrowheads="1"/>
          </p:cNvPicPr>
          <p:nvPr/>
        </p:nvPicPr>
        <p:blipFill>
          <a:blip r:embed="rId7"/>
          <a:srcRect/>
          <a:stretch>
            <a:fillRect/>
          </a:stretch>
        </p:blipFill>
        <p:spPr bwMode="auto">
          <a:xfrm>
            <a:off x="7350176" y="2895600"/>
            <a:ext cx="4332735" cy="1804052"/>
          </a:xfrm>
          <a:prstGeom prst="rect">
            <a:avLst/>
          </a:prstGeom>
          <a:noFill/>
        </p:spPr>
      </p:pic>
    </p:spTree>
  </p:cSld>
  <p:clrMapOvr>
    <a:masterClrMapping/>
  </p:clrMapOvr>
  <p:transition spd="med" advTm="5000">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6" presetClass="entr" presetSubtype="32" fill="hold" nodeType="afterEffect">
                                  <p:stCondLst>
                                    <p:cond delay="0"/>
                                  </p:stCondLst>
                                  <p:childTnLst>
                                    <p:set>
                                      <p:cBhvr>
                                        <p:cTn id="6" dur="1" fill="hold">
                                          <p:stCondLst>
                                            <p:cond delay="0"/>
                                          </p:stCondLst>
                                        </p:cTn>
                                        <p:tgtEl>
                                          <p:spTgt spid="5133"/>
                                        </p:tgtEl>
                                        <p:attrNameLst>
                                          <p:attrName>style.visibility</p:attrName>
                                        </p:attrNameLst>
                                      </p:cBhvr>
                                      <p:to>
                                        <p:strVal val="visible"/>
                                      </p:to>
                                    </p:set>
                                    <p:animEffect transition="in" filter="circle(out)">
                                      <p:cBhvr>
                                        <p:cTn id="7" dur="2000"/>
                                        <p:tgtEl>
                                          <p:spTgt spid="5133"/>
                                        </p:tgtEl>
                                      </p:cBhvr>
                                    </p:animEffect>
                                  </p:childTnLst>
                                </p:cTn>
                              </p:par>
                            </p:childTnLst>
                          </p:cTn>
                        </p:par>
                        <p:par>
                          <p:cTn id="8" fill="hold" nodeType="afterGroup">
                            <p:stCondLst>
                              <p:cond delay="2000"/>
                            </p:stCondLst>
                            <p:childTnLst>
                              <p:par>
                                <p:cTn id="9" presetID="45"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000"/>
                                        <p:tgtEl>
                                          <p:spTgt spid="2"/>
                                        </p:tgtEl>
                                      </p:cBhvr>
                                    </p:animEffect>
                                    <p:anim calcmode="lin" valueType="num">
                                      <p:cBhvr>
                                        <p:cTn id="12" dur="2000" fill="hold"/>
                                        <p:tgtEl>
                                          <p:spTgt spid="2"/>
                                        </p:tgtEl>
                                        <p:attrNameLst>
                                          <p:attrName>ppt_w</p:attrName>
                                        </p:attrNameLst>
                                      </p:cBhvr>
                                      <p:tavLst>
                                        <p:tav tm="0" fmla="#ppt_w*sin(2.5*pi*$)">
                                          <p:val>
                                            <p:fltVal val="0"/>
                                          </p:val>
                                        </p:tav>
                                        <p:tav tm="100000">
                                          <p:val>
                                            <p:fltVal val="1"/>
                                          </p:val>
                                        </p:tav>
                                      </p:tavLst>
                                    </p:anim>
                                    <p:anim calcmode="lin" valueType="num">
                                      <p:cBhvr>
                                        <p:cTn id="13" dur="2000" fill="hold"/>
                                        <p:tgtEl>
                                          <p:spTgt spid="2"/>
                                        </p:tgtEl>
                                        <p:attrNameLst>
                                          <p:attrName>ppt_h</p:attrName>
                                        </p:attrNameLst>
                                      </p:cBhvr>
                                      <p:tavLst>
                                        <p:tav tm="0">
                                          <p:val>
                                            <p:strVal val="#ppt_h"/>
                                          </p:val>
                                        </p:tav>
                                        <p:tav tm="100000">
                                          <p:val>
                                            <p:strVal val="#ppt_h"/>
                                          </p:val>
                                        </p:tav>
                                      </p:tavLst>
                                    </p:anim>
                                  </p:childTnLst>
                                </p:cTn>
                              </p:par>
                            </p:childTnLst>
                          </p:cTn>
                        </p:par>
                        <p:par>
                          <p:cTn id="14" fill="hold" nodeType="afterGroup">
                            <p:stCondLst>
                              <p:cond delay="4000"/>
                            </p:stCondLst>
                            <p:childTnLst>
                              <p:par>
                                <p:cTn id="15" presetID="6" presetClass="entr" presetSubtype="16" fill="hold" nodeType="afterEffect">
                                  <p:stCondLst>
                                    <p:cond delay="0"/>
                                  </p:stCondLst>
                                  <p:childTnLst>
                                    <p:set>
                                      <p:cBhvr>
                                        <p:cTn id="16" dur="1" fill="hold">
                                          <p:stCondLst>
                                            <p:cond delay="0"/>
                                          </p:stCondLst>
                                        </p:cTn>
                                        <p:tgtEl>
                                          <p:spTgt spid="5128"/>
                                        </p:tgtEl>
                                        <p:attrNameLst>
                                          <p:attrName>style.visibility</p:attrName>
                                        </p:attrNameLst>
                                      </p:cBhvr>
                                      <p:to>
                                        <p:strVal val="visible"/>
                                      </p:to>
                                    </p:set>
                                    <p:animEffect transition="in" filter="circle(in)">
                                      <p:cBhvr>
                                        <p:cTn id="17" dur="2000"/>
                                        <p:tgtEl>
                                          <p:spTgt spid="51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1548016" y="177808"/>
            <a:ext cx="5080929" cy="3225799"/>
          </a:xfrm>
          <a:prstGeom prst="horizontalScroll">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83809" tIns="41904" rIns="83809" bIns="41904" anchor="ctr"/>
          <a:lstStyle/>
          <a:p>
            <a:pPr algn="ctr">
              <a:defRPr/>
            </a:pPr>
            <a:endParaRPr lang="en-US" dirty="0"/>
          </a:p>
        </p:txBody>
      </p:sp>
      <p:sp>
        <p:nvSpPr>
          <p:cNvPr id="3" name="Vertical Scroll 2"/>
          <p:cNvSpPr/>
          <p:nvPr/>
        </p:nvSpPr>
        <p:spPr>
          <a:xfrm>
            <a:off x="4846768" y="3083568"/>
            <a:ext cx="6716948" cy="3776133"/>
          </a:xfrm>
          <a:prstGeom prst="verticalScroll">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83809" tIns="41904" rIns="83809" bIns="41904" anchor="ctr"/>
          <a:lstStyle/>
          <a:p>
            <a:pPr algn="ctr">
              <a:defRPr/>
            </a:pPr>
            <a:endParaRPr lang="en-US" dirty="0"/>
          </a:p>
        </p:txBody>
      </p:sp>
      <p:sp>
        <p:nvSpPr>
          <p:cNvPr id="6148" name="TextBox 3"/>
          <p:cNvSpPr txBox="1">
            <a:spLocks noChangeArrowheads="1"/>
          </p:cNvSpPr>
          <p:nvPr/>
        </p:nvSpPr>
        <p:spPr bwMode="auto">
          <a:xfrm>
            <a:off x="2231655" y="501231"/>
            <a:ext cx="3869240" cy="854068"/>
          </a:xfrm>
          <a:prstGeom prst="rect">
            <a:avLst/>
          </a:prstGeom>
          <a:noFill/>
          <a:ln w="9525">
            <a:noFill/>
            <a:miter lim="800000"/>
            <a:headEnd/>
            <a:tailEnd/>
          </a:ln>
        </p:spPr>
        <p:txBody>
          <a:bodyPr lIns="83809" tIns="41904" rIns="83809" bIns="41904">
            <a:spAutoFit/>
          </a:bodyPr>
          <a:lstStyle/>
          <a:p>
            <a:pPr eaLnBrk="1" hangingPunct="1"/>
            <a:r>
              <a:rPr lang="en-US" altLang="en-US" sz="5000" b="1" dirty="0" err="1">
                <a:latin typeface="NikoshBAN" pitchFamily="2" charset="0"/>
                <a:cs typeface="NikoshBAN" pitchFamily="2" charset="0"/>
              </a:rPr>
              <a:t>ফেব্রুয়ারি</a:t>
            </a:r>
            <a:r>
              <a:rPr lang="en-US" altLang="en-US" sz="5000" b="1" dirty="0">
                <a:latin typeface="NikoshBAN" pitchFamily="2" charset="0"/>
                <a:cs typeface="NikoshBAN" pitchFamily="2" charset="0"/>
              </a:rPr>
              <a:t> ১৯৬৯</a:t>
            </a:r>
          </a:p>
        </p:txBody>
      </p:sp>
      <p:pic>
        <p:nvPicPr>
          <p:cNvPr id="5" name="Picture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875839" y="1554001"/>
            <a:ext cx="2225361" cy="1199972"/>
          </a:xfrm>
          <a:prstGeom prst="rect">
            <a:avLst/>
          </a:prstGeom>
          <a:ln>
            <a:noFill/>
          </a:ln>
          <a:effectLst>
            <a:softEdge rad="112500"/>
          </a:effectLst>
        </p:spPr>
      </p:pic>
      <p:pic>
        <p:nvPicPr>
          <p:cNvPr id="6150" name="Picture 5"/>
          <p:cNvPicPr>
            <a:picLocks noChangeAspect="1"/>
          </p:cNvPicPr>
          <p:nvPr/>
        </p:nvPicPr>
        <p:blipFill>
          <a:blip r:embed="rId3"/>
          <a:srcRect/>
          <a:stretch>
            <a:fillRect/>
          </a:stretch>
        </p:blipFill>
        <p:spPr bwMode="auto">
          <a:xfrm>
            <a:off x="6100890" y="4201167"/>
            <a:ext cx="4119122" cy="2531533"/>
          </a:xfrm>
          <a:prstGeom prst="rect">
            <a:avLst/>
          </a:prstGeom>
          <a:noFill/>
          <a:ln w="9525">
            <a:noFill/>
            <a:miter lim="800000"/>
            <a:headEnd/>
            <a:tailEnd/>
          </a:ln>
        </p:spPr>
      </p:pic>
      <p:sp>
        <p:nvSpPr>
          <p:cNvPr id="6151" name="TextBox 6"/>
          <p:cNvSpPr txBox="1">
            <a:spLocks noChangeArrowheads="1"/>
          </p:cNvSpPr>
          <p:nvPr/>
        </p:nvSpPr>
        <p:spPr bwMode="auto">
          <a:xfrm>
            <a:off x="6628946" y="3445939"/>
            <a:ext cx="3591070" cy="654013"/>
          </a:xfrm>
          <a:prstGeom prst="rect">
            <a:avLst/>
          </a:prstGeom>
          <a:noFill/>
          <a:ln w="9525">
            <a:noFill/>
            <a:miter lim="800000"/>
            <a:headEnd/>
            <a:tailEnd/>
          </a:ln>
        </p:spPr>
        <p:txBody>
          <a:bodyPr lIns="83809" tIns="41904" rIns="83809" bIns="41904">
            <a:spAutoFit/>
          </a:bodyPr>
          <a:lstStyle/>
          <a:p>
            <a:pPr eaLnBrk="1" hangingPunct="1"/>
            <a:r>
              <a:rPr lang="en-US" altLang="en-US" sz="3700" b="1" dirty="0" err="1">
                <a:latin typeface="NikoshBAN" pitchFamily="2" charset="0"/>
                <a:cs typeface="NikoshBAN" pitchFamily="2" charset="0"/>
              </a:rPr>
              <a:t>শামসুর</a:t>
            </a:r>
            <a:r>
              <a:rPr lang="en-US" altLang="en-US" sz="3700" b="1" dirty="0">
                <a:latin typeface="NikoshBAN" pitchFamily="2" charset="0"/>
                <a:cs typeface="NikoshBAN" pitchFamily="2" charset="0"/>
              </a:rPr>
              <a:t> </a:t>
            </a:r>
            <a:r>
              <a:rPr lang="en-US" altLang="en-US" sz="3700" b="1" dirty="0" err="1">
                <a:latin typeface="NikoshBAN" pitchFamily="2" charset="0"/>
                <a:cs typeface="NikoshBAN" pitchFamily="2" charset="0"/>
              </a:rPr>
              <a:t>রাহমান</a:t>
            </a:r>
            <a:endParaRPr lang="en-US" altLang="en-US" sz="3700" b="1" dirty="0">
              <a:latin typeface="NikoshBAN" pitchFamily="2" charset="0"/>
              <a:cs typeface="NikoshBAN" pitchFamily="2" charset="0"/>
            </a:endParaRPr>
          </a:p>
        </p:txBody>
      </p:sp>
      <p:sp>
        <p:nvSpPr>
          <p:cNvPr id="8" name="5-Point Star 7"/>
          <p:cNvSpPr/>
          <p:nvPr/>
        </p:nvSpPr>
        <p:spPr>
          <a:xfrm flipH="1">
            <a:off x="1392665" y="3886200"/>
            <a:ext cx="3017441" cy="2209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5-Point Star 8"/>
          <p:cNvSpPr/>
          <p:nvPr/>
        </p:nvSpPr>
        <p:spPr>
          <a:xfrm>
            <a:off x="7891768" y="685800"/>
            <a:ext cx="2630589" cy="1828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advTm="5000">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par>
                          <p:cTn id="11" fill="hold" nodeType="afterGroup">
                            <p:stCondLst>
                              <p:cond delay="1000"/>
                            </p:stCondLst>
                            <p:childTnLst>
                              <p:par>
                                <p:cTn id="12" presetID="56" presetClass="entr" presetSubtype="0" fill="hold" grpId="0" nodeType="afterEffect">
                                  <p:stCondLst>
                                    <p:cond delay="0"/>
                                  </p:stCondLst>
                                  <p:iterate type="lt">
                                    <p:tmPct val="10000"/>
                                  </p:iterate>
                                  <p:childTnLst>
                                    <p:set>
                                      <p:cBhvr>
                                        <p:cTn id="13" dur="1" fill="hold">
                                          <p:stCondLst>
                                            <p:cond delay="0"/>
                                          </p:stCondLst>
                                        </p:cTn>
                                        <p:tgtEl>
                                          <p:spTgt spid="6148"/>
                                        </p:tgtEl>
                                        <p:attrNameLst>
                                          <p:attrName>style.visibility</p:attrName>
                                        </p:attrNameLst>
                                      </p:cBhvr>
                                      <p:to>
                                        <p:strVal val="visible"/>
                                      </p:to>
                                    </p:set>
                                    <p:anim by="(-#ppt_w*2)" calcmode="lin" valueType="num">
                                      <p:cBhvr rctx="PPT">
                                        <p:cTn id="14" dur="500" autoRev="1" fill="hold">
                                          <p:stCondLst>
                                            <p:cond delay="0"/>
                                          </p:stCondLst>
                                        </p:cTn>
                                        <p:tgtEl>
                                          <p:spTgt spid="6148"/>
                                        </p:tgtEl>
                                        <p:attrNameLst>
                                          <p:attrName>ppt_w</p:attrName>
                                        </p:attrNameLst>
                                      </p:cBhvr>
                                    </p:anim>
                                    <p:anim by="(#ppt_w*0.50)" calcmode="lin" valueType="num">
                                      <p:cBhvr>
                                        <p:cTn id="15" dur="500" decel="50000" autoRev="1" fill="hold">
                                          <p:stCondLst>
                                            <p:cond delay="0"/>
                                          </p:stCondLst>
                                        </p:cTn>
                                        <p:tgtEl>
                                          <p:spTgt spid="6148"/>
                                        </p:tgtEl>
                                        <p:attrNameLst>
                                          <p:attrName>ppt_x</p:attrName>
                                        </p:attrNameLst>
                                      </p:cBhvr>
                                    </p:anim>
                                    <p:anim from="(-#ppt_h/2)" to="(#ppt_y)" calcmode="lin" valueType="num">
                                      <p:cBhvr>
                                        <p:cTn id="16" dur="1000" fill="hold">
                                          <p:stCondLst>
                                            <p:cond delay="0"/>
                                          </p:stCondLst>
                                        </p:cTn>
                                        <p:tgtEl>
                                          <p:spTgt spid="6148"/>
                                        </p:tgtEl>
                                        <p:attrNameLst>
                                          <p:attrName>ppt_y</p:attrName>
                                        </p:attrNameLst>
                                      </p:cBhvr>
                                    </p:anim>
                                    <p:animRot by="21600000">
                                      <p:cBhvr>
                                        <p:cTn id="17" dur="1000" fill="hold">
                                          <p:stCondLst>
                                            <p:cond delay="0"/>
                                          </p:stCondLst>
                                        </p:cTn>
                                        <p:tgtEl>
                                          <p:spTgt spid="6148"/>
                                        </p:tgtEl>
                                        <p:attrNameLst>
                                          <p:attrName>r</p:attrName>
                                        </p:attrNameLst>
                                      </p:cBhvr>
                                    </p:animRot>
                                  </p:childTnLst>
                                </p:cTn>
                              </p:par>
                            </p:childTnLst>
                          </p:cTn>
                        </p:par>
                        <p:par>
                          <p:cTn id="18" fill="hold" nodeType="afterGroup">
                            <p:stCondLst>
                              <p:cond delay="3300"/>
                            </p:stCondLst>
                            <p:childTnLst>
                              <p:par>
                                <p:cTn id="19" presetID="6"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circle(in)">
                                      <p:cBhvr>
                                        <p:cTn id="21" dur="2000"/>
                                        <p:tgtEl>
                                          <p:spTgt spid="5"/>
                                        </p:tgtEl>
                                      </p:cBhvr>
                                    </p:animEffect>
                                  </p:childTnLst>
                                </p:cTn>
                              </p:par>
                            </p:childTnLst>
                          </p:cTn>
                        </p:par>
                        <p:par>
                          <p:cTn id="22" fill="hold" nodeType="afterGroup">
                            <p:stCondLst>
                              <p:cond delay="5300"/>
                            </p:stCondLst>
                            <p:childTnLst>
                              <p:par>
                                <p:cTn id="23" presetID="53" presetClass="entr" presetSubtype="16" fill="hold" grpId="0" nodeType="after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500" fill="hold"/>
                                        <p:tgtEl>
                                          <p:spTgt spid="3"/>
                                        </p:tgtEl>
                                        <p:attrNameLst>
                                          <p:attrName>ppt_w</p:attrName>
                                        </p:attrNameLst>
                                      </p:cBhvr>
                                      <p:tavLst>
                                        <p:tav tm="0">
                                          <p:val>
                                            <p:fltVal val="0"/>
                                          </p:val>
                                        </p:tav>
                                        <p:tav tm="100000">
                                          <p:val>
                                            <p:strVal val="#ppt_w"/>
                                          </p:val>
                                        </p:tav>
                                      </p:tavLst>
                                    </p:anim>
                                    <p:anim calcmode="lin" valueType="num">
                                      <p:cBhvr>
                                        <p:cTn id="26" dur="500" fill="hold"/>
                                        <p:tgtEl>
                                          <p:spTgt spid="3"/>
                                        </p:tgtEl>
                                        <p:attrNameLst>
                                          <p:attrName>ppt_h</p:attrName>
                                        </p:attrNameLst>
                                      </p:cBhvr>
                                      <p:tavLst>
                                        <p:tav tm="0">
                                          <p:val>
                                            <p:fltVal val="0"/>
                                          </p:val>
                                        </p:tav>
                                        <p:tav tm="100000">
                                          <p:val>
                                            <p:strVal val="#ppt_h"/>
                                          </p:val>
                                        </p:tav>
                                      </p:tavLst>
                                    </p:anim>
                                    <p:animEffect transition="in" filter="fade">
                                      <p:cBhvr>
                                        <p:cTn id="27" dur="500"/>
                                        <p:tgtEl>
                                          <p:spTgt spid="3"/>
                                        </p:tgtEl>
                                      </p:cBhvr>
                                    </p:animEffect>
                                  </p:childTnLst>
                                </p:cTn>
                              </p:par>
                            </p:childTnLst>
                          </p:cTn>
                        </p:par>
                        <p:par>
                          <p:cTn id="28" fill="hold" nodeType="afterGroup">
                            <p:stCondLst>
                              <p:cond delay="5800"/>
                            </p:stCondLst>
                            <p:childTnLst>
                              <p:par>
                                <p:cTn id="29" presetID="56" presetClass="entr" presetSubtype="0" fill="hold" grpId="0" nodeType="afterEffect">
                                  <p:stCondLst>
                                    <p:cond delay="0"/>
                                  </p:stCondLst>
                                  <p:iterate type="lt">
                                    <p:tmPct val="10000"/>
                                  </p:iterate>
                                  <p:childTnLst>
                                    <p:set>
                                      <p:cBhvr>
                                        <p:cTn id="30" dur="1" fill="hold">
                                          <p:stCondLst>
                                            <p:cond delay="0"/>
                                          </p:stCondLst>
                                        </p:cTn>
                                        <p:tgtEl>
                                          <p:spTgt spid="6151"/>
                                        </p:tgtEl>
                                        <p:attrNameLst>
                                          <p:attrName>style.visibility</p:attrName>
                                        </p:attrNameLst>
                                      </p:cBhvr>
                                      <p:to>
                                        <p:strVal val="visible"/>
                                      </p:to>
                                    </p:set>
                                    <p:anim by="(-#ppt_w*2)" calcmode="lin" valueType="num">
                                      <p:cBhvr rctx="PPT">
                                        <p:cTn id="31" dur="500" autoRev="1" fill="hold">
                                          <p:stCondLst>
                                            <p:cond delay="0"/>
                                          </p:stCondLst>
                                        </p:cTn>
                                        <p:tgtEl>
                                          <p:spTgt spid="6151"/>
                                        </p:tgtEl>
                                        <p:attrNameLst>
                                          <p:attrName>ppt_w</p:attrName>
                                        </p:attrNameLst>
                                      </p:cBhvr>
                                    </p:anim>
                                    <p:anim by="(#ppt_w*0.50)" calcmode="lin" valueType="num">
                                      <p:cBhvr>
                                        <p:cTn id="32" dur="500" decel="50000" autoRev="1" fill="hold">
                                          <p:stCondLst>
                                            <p:cond delay="0"/>
                                          </p:stCondLst>
                                        </p:cTn>
                                        <p:tgtEl>
                                          <p:spTgt spid="6151"/>
                                        </p:tgtEl>
                                        <p:attrNameLst>
                                          <p:attrName>ppt_x</p:attrName>
                                        </p:attrNameLst>
                                      </p:cBhvr>
                                    </p:anim>
                                    <p:anim from="(-#ppt_h/2)" to="(#ppt_y)" calcmode="lin" valueType="num">
                                      <p:cBhvr>
                                        <p:cTn id="33" dur="1000" fill="hold">
                                          <p:stCondLst>
                                            <p:cond delay="0"/>
                                          </p:stCondLst>
                                        </p:cTn>
                                        <p:tgtEl>
                                          <p:spTgt spid="6151"/>
                                        </p:tgtEl>
                                        <p:attrNameLst>
                                          <p:attrName>ppt_y</p:attrName>
                                        </p:attrNameLst>
                                      </p:cBhvr>
                                    </p:anim>
                                    <p:animRot by="21600000">
                                      <p:cBhvr>
                                        <p:cTn id="34" dur="1000" fill="hold">
                                          <p:stCondLst>
                                            <p:cond delay="0"/>
                                          </p:stCondLst>
                                        </p:cTn>
                                        <p:tgtEl>
                                          <p:spTgt spid="6151"/>
                                        </p:tgtEl>
                                        <p:attrNameLst>
                                          <p:attrName>r</p:attrName>
                                        </p:attrNameLst>
                                      </p:cBhvr>
                                    </p:animRot>
                                  </p:childTnLst>
                                </p:cTn>
                              </p:par>
                            </p:childTnLst>
                          </p:cTn>
                        </p:par>
                        <p:par>
                          <p:cTn id="35" fill="hold" nodeType="afterGroup">
                            <p:stCondLst>
                              <p:cond delay="7900"/>
                            </p:stCondLst>
                            <p:childTnLst>
                              <p:par>
                                <p:cTn id="36" presetID="2" presetClass="entr" presetSubtype="9" fill="hold" nodeType="afterEffect">
                                  <p:stCondLst>
                                    <p:cond delay="0"/>
                                  </p:stCondLst>
                                  <p:childTnLst>
                                    <p:set>
                                      <p:cBhvr>
                                        <p:cTn id="37" dur="1" fill="hold">
                                          <p:stCondLst>
                                            <p:cond delay="0"/>
                                          </p:stCondLst>
                                        </p:cTn>
                                        <p:tgtEl>
                                          <p:spTgt spid="6150"/>
                                        </p:tgtEl>
                                        <p:attrNameLst>
                                          <p:attrName>style.visibility</p:attrName>
                                        </p:attrNameLst>
                                      </p:cBhvr>
                                      <p:to>
                                        <p:strVal val="visible"/>
                                      </p:to>
                                    </p:set>
                                    <p:anim calcmode="lin" valueType="num">
                                      <p:cBhvr additive="base">
                                        <p:cTn id="38" dur="500" fill="hold"/>
                                        <p:tgtEl>
                                          <p:spTgt spid="6150"/>
                                        </p:tgtEl>
                                        <p:attrNameLst>
                                          <p:attrName>ppt_x</p:attrName>
                                        </p:attrNameLst>
                                      </p:cBhvr>
                                      <p:tavLst>
                                        <p:tav tm="0">
                                          <p:val>
                                            <p:strVal val="0-#ppt_w/2"/>
                                          </p:val>
                                        </p:tav>
                                        <p:tav tm="100000">
                                          <p:val>
                                            <p:strVal val="#ppt_x"/>
                                          </p:val>
                                        </p:tav>
                                      </p:tavLst>
                                    </p:anim>
                                    <p:anim calcmode="lin" valueType="num">
                                      <p:cBhvr additive="base">
                                        <p:cTn id="39" dur="500" fill="hold"/>
                                        <p:tgtEl>
                                          <p:spTgt spid="615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6148" grpId="0"/>
      <p:bldP spid="615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410107" y="304801"/>
            <a:ext cx="3404291" cy="823290"/>
          </a:xfrm>
          <a:prstGeom prst="rect">
            <a:avLst/>
          </a:prstGeom>
          <a:gradFill>
            <a:gsLst>
              <a:gs pos="0">
                <a:schemeClr val="accent4">
                  <a:lumMod val="20000"/>
                  <a:lumOff val="80000"/>
                </a:schemeClr>
              </a:gs>
              <a:gs pos="38000">
                <a:schemeClr val="bg1"/>
              </a:gs>
              <a:gs pos="69000">
                <a:schemeClr val="accent6">
                  <a:lumMod val="20000"/>
                  <a:lumOff val="80000"/>
                </a:schemeClr>
              </a:gs>
              <a:gs pos="100000">
                <a:schemeClr val="accent4">
                  <a:lumMod val="20000"/>
                  <a:lumOff val="80000"/>
                </a:schemeClr>
              </a:gs>
            </a:gsLst>
            <a:lin ang="5400000" scaled="1"/>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lIns="83809" tIns="41904" rIns="83809" bIns="41904">
            <a:spAutoFit/>
          </a:bodyPr>
          <a:lstStyle/>
          <a:p>
            <a:pPr algn="ctr">
              <a:defRPr/>
            </a:pPr>
            <a:r>
              <a:rPr lang="en-US" sz="3700" b="1" dirty="0">
                <a:latin typeface="NikoshBAN" panose="02000000000000000000" pitchFamily="2" charset="0"/>
                <a:cs typeface="NikoshBAN" panose="02000000000000000000" pitchFamily="2" charset="0"/>
              </a:rPr>
              <a:t> </a:t>
            </a:r>
            <a:r>
              <a:rPr lang="en-US" sz="4800" b="1" dirty="0" err="1">
                <a:latin typeface="NikoshBAN" panose="02000000000000000000" pitchFamily="2" charset="0"/>
                <a:cs typeface="NikoshBAN" panose="02000000000000000000" pitchFamily="2" charset="0"/>
              </a:rPr>
              <a:t>শিখন</a:t>
            </a:r>
            <a:r>
              <a:rPr lang="en-US" sz="4800" b="1" dirty="0">
                <a:latin typeface="NikoshBAN" panose="02000000000000000000" pitchFamily="2" charset="0"/>
                <a:cs typeface="NikoshBAN" panose="02000000000000000000" pitchFamily="2" charset="0"/>
              </a:rPr>
              <a:t> </a:t>
            </a:r>
            <a:r>
              <a:rPr lang="en-US" sz="4800" b="1" dirty="0" err="1">
                <a:latin typeface="NikoshBAN" panose="02000000000000000000" pitchFamily="2" charset="0"/>
                <a:cs typeface="NikoshBAN" panose="02000000000000000000" pitchFamily="2" charset="0"/>
              </a:rPr>
              <a:t>ফল</a:t>
            </a:r>
            <a:endParaRPr lang="en-US" sz="4800" b="1" dirty="0">
              <a:latin typeface="NikoshBAN" panose="02000000000000000000" pitchFamily="2" charset="0"/>
              <a:cs typeface="NikoshBAN" panose="02000000000000000000" pitchFamily="2" charset="0"/>
            </a:endParaRPr>
          </a:p>
        </p:txBody>
      </p:sp>
      <p:sp>
        <p:nvSpPr>
          <p:cNvPr id="7174" name="TextBox 3"/>
          <p:cNvSpPr txBox="1">
            <a:spLocks noChangeArrowheads="1"/>
          </p:cNvSpPr>
          <p:nvPr/>
        </p:nvSpPr>
        <p:spPr bwMode="auto">
          <a:xfrm>
            <a:off x="853281" y="1600200"/>
            <a:ext cx="10662280" cy="4516609"/>
          </a:xfrm>
          <a:prstGeom prst="rect">
            <a:avLst/>
          </a:prstGeom>
          <a:blipFill>
            <a:blip r:embed="rId2"/>
            <a:tile tx="0" ty="0" sx="100000" sy="100000" flip="none" algn="tl"/>
          </a:blipFill>
          <a:ln w="9525">
            <a:noFill/>
            <a:miter lim="800000"/>
            <a:headEnd/>
            <a:tailEnd/>
          </a:ln>
        </p:spPr>
        <p:txBody>
          <a:bodyPr wrap="square" lIns="83809" tIns="41904" rIns="83809" bIns="41904">
            <a:spAutoFit/>
          </a:bodyPr>
          <a:lstStyle/>
          <a:p>
            <a:pPr marL="261901" indent="-261901">
              <a:lnSpc>
                <a:spcPct val="150000"/>
              </a:lnSpc>
              <a:buFont typeface="Wingdings" pitchFamily="2" charset="2"/>
              <a:buChar char="q"/>
            </a:pPr>
            <a:r>
              <a:rPr lang="en-US" altLang="en-US" sz="3200" dirty="0">
                <a:solidFill>
                  <a:schemeClr val="tx1">
                    <a:lumMod val="95000"/>
                    <a:lumOff val="5000"/>
                  </a:schemeClr>
                </a:solidFill>
                <a:latin typeface="NikoshBAN" pitchFamily="2" charset="0"/>
                <a:cs typeface="NikoshBAN" pitchFamily="2" charset="0"/>
              </a:rPr>
              <a:t> </a:t>
            </a:r>
            <a:r>
              <a:rPr lang="en-US" altLang="en-US" sz="3200" dirty="0" err="1">
                <a:solidFill>
                  <a:srgbClr val="002060"/>
                </a:solidFill>
                <a:latin typeface="NikoshBAN" pitchFamily="2" charset="0"/>
                <a:cs typeface="NikoshBAN" pitchFamily="2" charset="0"/>
              </a:rPr>
              <a:t>এই</a:t>
            </a:r>
            <a:r>
              <a:rPr lang="en-US" altLang="en-US" sz="3200" dirty="0">
                <a:solidFill>
                  <a:srgbClr val="002060"/>
                </a:solidFill>
                <a:latin typeface="NikoshBAN" pitchFamily="2" charset="0"/>
                <a:cs typeface="NikoshBAN" pitchFamily="2" charset="0"/>
              </a:rPr>
              <a:t> </a:t>
            </a:r>
            <a:r>
              <a:rPr lang="en-US" altLang="en-US" sz="3200" dirty="0" err="1">
                <a:solidFill>
                  <a:srgbClr val="002060"/>
                </a:solidFill>
                <a:latin typeface="NikoshBAN" pitchFamily="2" charset="0"/>
                <a:cs typeface="NikoshBAN" pitchFamily="2" charset="0"/>
              </a:rPr>
              <a:t>পাঠ</a:t>
            </a:r>
            <a:r>
              <a:rPr lang="en-US" altLang="en-US" sz="3200" dirty="0">
                <a:solidFill>
                  <a:srgbClr val="002060"/>
                </a:solidFill>
                <a:latin typeface="NikoshBAN" pitchFamily="2" charset="0"/>
                <a:cs typeface="NikoshBAN" pitchFamily="2" charset="0"/>
              </a:rPr>
              <a:t> </a:t>
            </a:r>
            <a:r>
              <a:rPr lang="en-US" altLang="en-US" sz="3200" dirty="0" err="1">
                <a:solidFill>
                  <a:srgbClr val="002060"/>
                </a:solidFill>
                <a:latin typeface="NikoshBAN" pitchFamily="2" charset="0"/>
                <a:cs typeface="NikoshBAN" pitchFamily="2" charset="0"/>
              </a:rPr>
              <a:t>শেষে</a:t>
            </a:r>
            <a:r>
              <a:rPr lang="en-US" altLang="en-US" sz="3200" dirty="0">
                <a:solidFill>
                  <a:srgbClr val="002060"/>
                </a:solidFill>
                <a:latin typeface="NikoshBAN" pitchFamily="2" charset="0"/>
                <a:cs typeface="NikoshBAN" pitchFamily="2" charset="0"/>
              </a:rPr>
              <a:t> </a:t>
            </a:r>
            <a:r>
              <a:rPr lang="en-US" altLang="en-US" sz="3200" dirty="0" err="1" smtClean="0">
                <a:solidFill>
                  <a:srgbClr val="002060"/>
                </a:solidFill>
                <a:latin typeface="NikoshBAN" pitchFamily="2" charset="0"/>
                <a:cs typeface="NikoshBAN" pitchFamily="2" charset="0"/>
              </a:rPr>
              <a:t>শিক্ষার্থীরা</a:t>
            </a:r>
            <a:r>
              <a:rPr lang="en-US" altLang="en-US" sz="3200" dirty="0" smtClean="0">
                <a:solidFill>
                  <a:srgbClr val="002060"/>
                </a:solidFill>
                <a:latin typeface="NikoshBAN" pitchFamily="2" charset="0"/>
                <a:cs typeface="NikoshBAN" pitchFamily="2" charset="0"/>
              </a:rPr>
              <a:t> –</a:t>
            </a:r>
          </a:p>
          <a:p>
            <a:pPr marL="261901" indent="-261901">
              <a:lnSpc>
                <a:spcPct val="150000"/>
              </a:lnSpc>
              <a:buFont typeface="Wingdings" pitchFamily="2" charset="2"/>
              <a:buChar char="q"/>
            </a:pPr>
            <a:r>
              <a:rPr lang="bn-BD" altLang="en-US" sz="3200" dirty="0" smtClean="0">
                <a:solidFill>
                  <a:srgbClr val="002060"/>
                </a:solidFill>
                <a:latin typeface="NikoshBAN" pitchFamily="2" charset="0"/>
                <a:cs typeface="NikoshBAN" pitchFamily="2" charset="0"/>
              </a:rPr>
              <a:t> কবি পরিচিতি ব্যাখ্যা করতে পারবে।</a:t>
            </a:r>
            <a:endParaRPr lang="en-US" altLang="en-US" sz="3200" dirty="0" smtClean="0">
              <a:solidFill>
                <a:srgbClr val="002060"/>
              </a:solidFill>
              <a:latin typeface="NikoshBAN" pitchFamily="2" charset="0"/>
              <a:cs typeface="NikoshBAN" pitchFamily="2" charset="0"/>
            </a:endParaRPr>
          </a:p>
          <a:p>
            <a:pPr marL="261901" indent="-261901">
              <a:lnSpc>
                <a:spcPct val="150000"/>
              </a:lnSpc>
              <a:buFont typeface="Wingdings" pitchFamily="2" charset="2"/>
              <a:buChar char="q"/>
            </a:pPr>
            <a:r>
              <a:rPr lang="en-US" altLang="en-US" sz="3200" dirty="0" smtClean="0">
                <a:solidFill>
                  <a:srgbClr val="002060"/>
                </a:solidFill>
                <a:latin typeface="NikoshBAN" pitchFamily="2" charset="0"/>
                <a:cs typeface="NikoshBAN" pitchFamily="2" charset="0"/>
              </a:rPr>
              <a:t> </a:t>
            </a:r>
            <a:r>
              <a:rPr lang="en-US" altLang="en-US" sz="3200" dirty="0">
                <a:solidFill>
                  <a:srgbClr val="002060"/>
                </a:solidFill>
                <a:latin typeface="NikoshBAN" pitchFamily="2" charset="0"/>
                <a:cs typeface="NikoshBAN" pitchFamily="2" charset="0"/>
              </a:rPr>
              <a:t>১৯৬৯ </a:t>
            </a:r>
            <a:r>
              <a:rPr lang="en-US" altLang="en-US" sz="3200" dirty="0" err="1">
                <a:solidFill>
                  <a:srgbClr val="002060"/>
                </a:solidFill>
                <a:latin typeface="NikoshBAN" pitchFamily="2" charset="0"/>
                <a:cs typeface="NikoshBAN" pitchFamily="2" charset="0"/>
              </a:rPr>
              <a:t>সনের</a:t>
            </a:r>
            <a:r>
              <a:rPr lang="en-US" altLang="en-US" sz="3200" dirty="0">
                <a:solidFill>
                  <a:srgbClr val="002060"/>
                </a:solidFill>
                <a:latin typeface="NikoshBAN" pitchFamily="2" charset="0"/>
                <a:cs typeface="NikoshBAN" pitchFamily="2" charset="0"/>
              </a:rPr>
              <a:t> </a:t>
            </a:r>
            <a:r>
              <a:rPr lang="en-US" altLang="en-US" sz="3200" dirty="0" err="1" smtClean="0">
                <a:solidFill>
                  <a:srgbClr val="002060"/>
                </a:solidFill>
                <a:latin typeface="NikoshBAN" pitchFamily="2" charset="0"/>
                <a:cs typeface="NikoshBAN" pitchFamily="2" charset="0"/>
              </a:rPr>
              <a:t>গণ</a:t>
            </a:r>
            <a:r>
              <a:rPr lang="bn-BD" altLang="en-US" sz="3200" dirty="0" smtClean="0">
                <a:solidFill>
                  <a:srgbClr val="002060"/>
                </a:solidFill>
                <a:latin typeface="NikoshBAN" pitchFamily="2" charset="0"/>
                <a:cs typeface="NikoshBAN" pitchFamily="2" charset="0"/>
              </a:rPr>
              <a:t> আ</a:t>
            </a:r>
            <a:r>
              <a:rPr lang="en-US" altLang="en-US" sz="3200" dirty="0" err="1" smtClean="0">
                <a:solidFill>
                  <a:srgbClr val="002060"/>
                </a:solidFill>
                <a:latin typeface="NikoshBAN" pitchFamily="2" charset="0"/>
                <a:cs typeface="NikoshBAN" pitchFamily="2" charset="0"/>
              </a:rPr>
              <a:t>ন্দোলনের</a:t>
            </a:r>
            <a:r>
              <a:rPr lang="en-US" altLang="en-US" sz="3200" dirty="0" smtClean="0">
                <a:solidFill>
                  <a:srgbClr val="002060"/>
                </a:solidFill>
                <a:latin typeface="NikoshBAN" pitchFamily="2" charset="0"/>
                <a:cs typeface="NikoshBAN" pitchFamily="2" charset="0"/>
              </a:rPr>
              <a:t> </a:t>
            </a:r>
            <a:r>
              <a:rPr lang="en-US" altLang="en-US" sz="3200" dirty="0" err="1">
                <a:solidFill>
                  <a:srgbClr val="002060"/>
                </a:solidFill>
                <a:latin typeface="NikoshBAN" pitchFamily="2" charset="0"/>
                <a:cs typeface="NikoshBAN" pitchFamily="2" charset="0"/>
              </a:rPr>
              <a:t>প্রেক্ষাপট</a:t>
            </a:r>
            <a:r>
              <a:rPr lang="en-US" altLang="en-US" sz="3200" dirty="0">
                <a:solidFill>
                  <a:srgbClr val="002060"/>
                </a:solidFill>
                <a:latin typeface="NikoshBAN" pitchFamily="2" charset="0"/>
                <a:cs typeface="NikoshBAN" pitchFamily="2" charset="0"/>
              </a:rPr>
              <a:t> </a:t>
            </a:r>
            <a:r>
              <a:rPr lang="en-US" altLang="en-US" sz="3200" dirty="0" err="1">
                <a:solidFill>
                  <a:srgbClr val="002060"/>
                </a:solidFill>
                <a:latin typeface="NikoshBAN" pitchFamily="2" charset="0"/>
                <a:cs typeface="NikoshBAN" pitchFamily="2" charset="0"/>
              </a:rPr>
              <a:t>বলতে</a:t>
            </a:r>
            <a:r>
              <a:rPr lang="en-US" altLang="en-US" sz="3200" dirty="0">
                <a:solidFill>
                  <a:srgbClr val="002060"/>
                </a:solidFill>
                <a:latin typeface="NikoshBAN" pitchFamily="2" charset="0"/>
                <a:cs typeface="NikoshBAN" pitchFamily="2" charset="0"/>
              </a:rPr>
              <a:t> </a:t>
            </a:r>
            <a:r>
              <a:rPr lang="en-US" altLang="en-US" sz="3200" dirty="0" err="1">
                <a:solidFill>
                  <a:srgbClr val="002060"/>
                </a:solidFill>
                <a:latin typeface="NikoshBAN" pitchFamily="2" charset="0"/>
                <a:cs typeface="NikoshBAN" pitchFamily="2" charset="0"/>
              </a:rPr>
              <a:t>পারবে</a:t>
            </a:r>
            <a:r>
              <a:rPr lang="en-US" altLang="en-US" sz="3200" dirty="0">
                <a:solidFill>
                  <a:srgbClr val="002060"/>
                </a:solidFill>
                <a:latin typeface="NikoshBAN" pitchFamily="2" charset="0"/>
                <a:cs typeface="NikoshBAN" pitchFamily="2" charset="0"/>
              </a:rPr>
              <a:t>।</a:t>
            </a:r>
          </a:p>
          <a:p>
            <a:pPr marL="261901" indent="-261901">
              <a:lnSpc>
                <a:spcPct val="150000"/>
              </a:lnSpc>
              <a:buFont typeface="Wingdings" pitchFamily="2" charset="2"/>
              <a:buChar char="q"/>
            </a:pPr>
            <a:r>
              <a:rPr lang="en-US" altLang="en-US" sz="3200" dirty="0">
                <a:solidFill>
                  <a:srgbClr val="002060"/>
                </a:solidFill>
                <a:latin typeface="NikoshBAN" pitchFamily="2" charset="0"/>
                <a:cs typeface="NikoshBAN" pitchFamily="2" charset="0"/>
              </a:rPr>
              <a:t> </a:t>
            </a:r>
            <a:r>
              <a:rPr lang="en-US" altLang="en-US" sz="3200" dirty="0" err="1" smtClean="0">
                <a:solidFill>
                  <a:srgbClr val="002060"/>
                </a:solidFill>
                <a:latin typeface="NikoshBAN" pitchFamily="2" charset="0"/>
                <a:cs typeface="NikoshBAN" pitchFamily="2" charset="0"/>
              </a:rPr>
              <a:t>দেশাত্মবোধের</a:t>
            </a:r>
            <a:r>
              <a:rPr lang="bn-BD" altLang="en-US" sz="3200" dirty="0" smtClean="0">
                <a:solidFill>
                  <a:srgbClr val="002060"/>
                </a:solidFill>
                <a:latin typeface="NikoshBAN" pitchFamily="2" charset="0"/>
                <a:cs typeface="NikoshBAN" pitchFamily="2" charset="0"/>
              </a:rPr>
              <a:t> উপাদান হিসেবে মাতৃভাষা চর্চার ভূমিকা সম্পর্কে আলোকপাত করতে পারবে।</a:t>
            </a:r>
            <a:endParaRPr lang="en-US" altLang="en-US" sz="3200" dirty="0">
              <a:solidFill>
                <a:srgbClr val="002060"/>
              </a:solidFill>
              <a:latin typeface="NikoshBAN" pitchFamily="2" charset="0"/>
              <a:cs typeface="NikoshBAN" pitchFamily="2" charset="0"/>
            </a:endParaRPr>
          </a:p>
          <a:p>
            <a:pPr marL="261901" indent="-261901">
              <a:lnSpc>
                <a:spcPct val="150000"/>
              </a:lnSpc>
            </a:pPr>
            <a:endParaRPr lang="en-US" altLang="en-US" sz="3200" dirty="0">
              <a:solidFill>
                <a:srgbClr val="002060"/>
              </a:solidFill>
              <a:latin typeface="NikoshBAN" pitchFamily="2" charset="0"/>
              <a:cs typeface="NikoshBAN" pitchFamily="2" charset="0"/>
            </a:endParaRPr>
          </a:p>
        </p:txBody>
      </p:sp>
    </p:spTree>
  </p:cSld>
  <p:clrMapOvr>
    <a:masterClrMapping/>
  </p:clrMapOvr>
  <p:transition spd="med" advTm="5000">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41" presetClass="entr" presetSubtype="0" fill="hold" grpId="0" nodeType="afterEffect">
                                  <p:stCondLst>
                                    <p:cond delay="0"/>
                                  </p:stCondLst>
                                  <p:iterate type="lt">
                                    <p:tmPct val="10000"/>
                                  </p:iterate>
                                  <p:childTnLst>
                                    <p:set>
                                      <p:cBhvr>
                                        <p:cTn id="11" dur="1" fill="hold">
                                          <p:stCondLst>
                                            <p:cond delay="0"/>
                                          </p:stCondLst>
                                        </p:cTn>
                                        <p:tgtEl>
                                          <p:spTgt spid="7174"/>
                                        </p:tgtEl>
                                        <p:attrNameLst>
                                          <p:attrName>style.visibility</p:attrName>
                                        </p:attrNameLst>
                                      </p:cBhvr>
                                      <p:to>
                                        <p:strVal val="visible"/>
                                      </p:to>
                                    </p:set>
                                    <p:anim calcmode="lin" valueType="num">
                                      <p:cBhvr>
                                        <p:cTn id="12" dur="500" fill="hold"/>
                                        <p:tgtEl>
                                          <p:spTgt spid="7174"/>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7174"/>
                                        </p:tgtEl>
                                        <p:attrNameLst>
                                          <p:attrName>ppt_y</p:attrName>
                                        </p:attrNameLst>
                                      </p:cBhvr>
                                      <p:tavLst>
                                        <p:tav tm="0">
                                          <p:val>
                                            <p:strVal val="#ppt_y"/>
                                          </p:val>
                                        </p:tav>
                                        <p:tav tm="100000">
                                          <p:val>
                                            <p:strVal val="#ppt_y"/>
                                          </p:val>
                                        </p:tav>
                                      </p:tavLst>
                                    </p:anim>
                                    <p:anim calcmode="lin" valueType="num">
                                      <p:cBhvr>
                                        <p:cTn id="14" dur="500" fill="hold"/>
                                        <p:tgtEl>
                                          <p:spTgt spid="7174"/>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7174"/>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71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9882" y="1447801"/>
            <a:ext cx="11429999" cy="5632311"/>
          </a:xfrm>
          <a:prstGeom prst="rect">
            <a:avLst/>
          </a:prstGeom>
          <a:noFill/>
        </p:spPr>
        <p:txBody>
          <a:bodyPr wrap="square" rtlCol="0">
            <a:spAutoFit/>
          </a:bodyPr>
          <a:lstStyle/>
          <a:p>
            <a:r>
              <a:rPr lang="bn-IN" altLang="en-US" sz="2400" u="sng" dirty="0" smtClean="0">
                <a:latin typeface="NikoshBAN" pitchFamily="2" charset="0"/>
                <a:cs typeface="NikoshBAN" pitchFamily="2" charset="0"/>
              </a:rPr>
              <a:t>শামসুর রাহমান </a:t>
            </a:r>
            <a:r>
              <a:rPr lang="bn-IN" altLang="en-US" sz="2400" b="1" i="1" u="sng" dirty="0" smtClean="0">
                <a:solidFill>
                  <a:srgbClr val="00B050"/>
                </a:solidFill>
                <a:latin typeface="NikoshBAN" pitchFamily="2" charset="0"/>
                <a:cs typeface="NikoshBAN" pitchFamily="2" charset="0"/>
              </a:rPr>
              <a:t>১৯২৯ খ্রি</a:t>
            </a:r>
            <a:r>
              <a:rPr lang="en-US" altLang="en-US" sz="2400" b="1" i="1" u="sng" dirty="0" smtClean="0">
                <a:solidFill>
                  <a:srgbClr val="00B050"/>
                </a:solidFill>
                <a:latin typeface="NikoshBAN" pitchFamily="2" charset="0"/>
                <a:cs typeface="NikoshBAN" pitchFamily="2" charset="0"/>
              </a:rPr>
              <a:t>ঃ</a:t>
            </a:r>
            <a:r>
              <a:rPr lang="bn-IN" altLang="en-US" sz="2400" b="1" i="1" u="sng" dirty="0" smtClean="0">
                <a:solidFill>
                  <a:srgbClr val="00B050"/>
                </a:solidFill>
                <a:latin typeface="NikoshBAN" pitchFamily="2" charset="0"/>
                <a:cs typeface="NikoshBAN" pitchFamily="2" charset="0"/>
              </a:rPr>
              <a:t> ২৩এ অক্টোবর ঢাকায় জন্মগ্রহণ </a:t>
            </a:r>
            <a:r>
              <a:rPr lang="bn-IN" altLang="en-US" sz="2400" b="1" i="1" dirty="0" smtClean="0">
                <a:solidFill>
                  <a:srgbClr val="00B050"/>
                </a:solidFill>
                <a:latin typeface="NikoshBAN" pitchFamily="2" charset="0"/>
                <a:cs typeface="NikoshBAN" pitchFamily="2" charset="0"/>
              </a:rPr>
              <a:t>করেন। </a:t>
            </a:r>
            <a:r>
              <a:rPr lang="bn-IN" altLang="en-US" sz="2400" dirty="0" smtClean="0">
                <a:latin typeface="NikoshBAN" pitchFamily="2" charset="0"/>
                <a:cs typeface="NikoshBAN" pitchFamily="2" charset="0"/>
              </a:rPr>
              <a:t>তাঁর </a:t>
            </a:r>
            <a:r>
              <a:rPr lang="bn-IN" altLang="en-US" sz="2400" u="sng" dirty="0" smtClean="0">
                <a:latin typeface="NikoshBAN" pitchFamily="2" charset="0"/>
                <a:cs typeface="NikoshBAN" pitchFamily="2" charset="0"/>
              </a:rPr>
              <a:t>পৈতৃক নিবাস </a:t>
            </a:r>
            <a:r>
              <a:rPr lang="bn-IN" altLang="en-US" sz="2400" b="1" i="1" u="sng" dirty="0" smtClean="0">
                <a:solidFill>
                  <a:srgbClr val="00B0F0"/>
                </a:solidFill>
                <a:latin typeface="NikoshBAN" pitchFamily="2" charset="0"/>
                <a:cs typeface="NikoshBAN" pitchFamily="2" charset="0"/>
              </a:rPr>
              <a:t>নরসিংদীর পাড়াতলি গ্রামে</a:t>
            </a:r>
            <a:r>
              <a:rPr lang="bn-IN" altLang="en-US" sz="2400" dirty="0" smtClean="0">
                <a:solidFill>
                  <a:srgbClr val="00B0F0"/>
                </a:solidFill>
                <a:latin typeface="NikoshBAN" pitchFamily="2" charset="0"/>
                <a:cs typeface="NikoshBAN" pitchFamily="2" charset="0"/>
              </a:rPr>
              <a:t>। </a:t>
            </a:r>
            <a:r>
              <a:rPr lang="bn-IN" altLang="en-US" sz="2400" dirty="0" smtClean="0">
                <a:latin typeface="NikoshBAN" pitchFamily="2" charset="0"/>
                <a:cs typeface="NikoshBAN" pitchFamily="2" charset="0"/>
              </a:rPr>
              <a:t>তাঁর </a:t>
            </a:r>
            <a:r>
              <a:rPr lang="bn-IN" altLang="en-US" sz="2400" u="sng" dirty="0" smtClean="0">
                <a:latin typeface="NikoshBAN" pitchFamily="2" charset="0"/>
                <a:cs typeface="NikoshBAN" pitchFamily="2" charset="0"/>
              </a:rPr>
              <a:t>পিতার নাম মুখলেসুর রহমান চৌধুরী ও মাতার নাম আমেনা খাতুন</a:t>
            </a:r>
            <a:r>
              <a:rPr lang="bn-IN" altLang="en-US" sz="2400" dirty="0" smtClean="0">
                <a:latin typeface="NikoshBAN" pitchFamily="2" charset="0"/>
                <a:cs typeface="NikoshBAN" pitchFamily="2" charset="0"/>
              </a:rPr>
              <a:t>।তিনি ১৯৪৫ খ্রি</a:t>
            </a:r>
            <a:r>
              <a:rPr lang="en-US" altLang="en-US" sz="2400" dirty="0" smtClean="0">
                <a:latin typeface="NikoshBAN" pitchFamily="2" charset="0"/>
                <a:cs typeface="NikoshBAN" pitchFamily="2" charset="0"/>
              </a:rPr>
              <a:t>ঃ</a:t>
            </a:r>
            <a:r>
              <a:rPr lang="bn-IN" altLang="en-US" sz="2400" dirty="0" smtClean="0">
                <a:latin typeface="NikoshBAN" pitchFamily="2" charset="0"/>
                <a:cs typeface="NikoshBAN" pitchFamily="2" charset="0"/>
              </a:rPr>
              <a:t> ঢাকার পোগোজ স্কুল থেকে প্রবেশিকা</a:t>
            </a:r>
            <a:r>
              <a:rPr lang="en-US" altLang="en-US" sz="2400" dirty="0" smtClean="0">
                <a:latin typeface="NikoshBAN" pitchFamily="2" charset="0"/>
                <a:cs typeface="NikoshBAN" pitchFamily="2" charset="0"/>
              </a:rPr>
              <a:t>, </a:t>
            </a:r>
            <a:r>
              <a:rPr lang="bn-IN" altLang="en-US" sz="2400" dirty="0" smtClean="0">
                <a:latin typeface="NikoshBAN" pitchFamily="2" charset="0"/>
                <a:cs typeface="NikoshBAN" pitchFamily="2" charset="0"/>
              </a:rPr>
              <a:t>ঢাকা কলেজ থেকে ১৯৪৭ খ্রি</a:t>
            </a:r>
            <a:r>
              <a:rPr lang="en-US" altLang="en-US" sz="2400" dirty="0" smtClean="0">
                <a:latin typeface="NikoshBAN" pitchFamily="2" charset="0"/>
                <a:cs typeface="NikoshBAN" pitchFamily="2" charset="0"/>
              </a:rPr>
              <a:t>ঃ</a:t>
            </a:r>
            <a:r>
              <a:rPr lang="bn-IN" altLang="en-US" sz="2400" dirty="0" smtClean="0">
                <a:latin typeface="NikoshBAN" pitchFamily="2" charset="0"/>
                <a:cs typeface="NikoshBAN" pitchFamily="2" charset="0"/>
              </a:rPr>
              <a:t>ইন্টারমিডিয়েট এবং ঢাকা বিশ্ববিদ্যালয় থেকে বিএ পাস করেন।</a:t>
            </a:r>
            <a:endParaRPr lang="en-US" altLang="en-US" sz="2400" dirty="0" smtClean="0">
              <a:latin typeface="NikoshBAN" pitchFamily="2" charset="0"/>
              <a:cs typeface="NikoshBAN" pitchFamily="2" charset="0"/>
            </a:endParaRPr>
          </a:p>
          <a:p>
            <a:r>
              <a:rPr lang="bn-IN" altLang="en-US" sz="2400" u="sng" dirty="0" smtClean="0">
                <a:latin typeface="NikoshBAN" pitchFamily="2" charset="0"/>
                <a:cs typeface="NikoshBAN" pitchFamily="2" charset="0"/>
              </a:rPr>
              <a:t>১৯৫৭ খ্রি</a:t>
            </a:r>
            <a:r>
              <a:rPr lang="en-US" altLang="en-US" sz="2400" u="sng" dirty="0" smtClean="0">
                <a:latin typeface="NikoshBAN" pitchFamily="2" charset="0"/>
                <a:cs typeface="NikoshBAN" pitchFamily="2" charset="0"/>
              </a:rPr>
              <a:t>ঃ</a:t>
            </a:r>
            <a:r>
              <a:rPr lang="bn-IN" altLang="en-US" sz="2400" u="sng" dirty="0" smtClean="0">
                <a:latin typeface="NikoshBAN" pitchFamily="2" charset="0"/>
                <a:cs typeface="NikoshBAN" pitchFamily="2" charset="0"/>
              </a:rPr>
              <a:t>তিনি </a:t>
            </a:r>
            <a:r>
              <a:rPr lang="en-US" altLang="en-US" sz="2400" u="sng" dirty="0" smtClean="0">
                <a:latin typeface="NikoshBAN" pitchFamily="2" charset="0"/>
                <a:cs typeface="NikoshBAN" pitchFamily="2" charset="0"/>
              </a:rPr>
              <a:t>‘</a:t>
            </a:r>
            <a:r>
              <a:rPr lang="bn-IN" altLang="en-US" sz="2400" u="sng" dirty="0" smtClean="0">
                <a:latin typeface="NikoshBAN" pitchFamily="2" charset="0"/>
                <a:cs typeface="NikoshBAN" pitchFamily="2" charset="0"/>
              </a:rPr>
              <a:t>দৈনিক মর্নিং নিউজ</a:t>
            </a:r>
            <a:r>
              <a:rPr lang="en-US" altLang="en-US" sz="2400" u="sng" dirty="0" smtClean="0">
                <a:latin typeface="NikoshBAN" pitchFamily="2" charset="0"/>
                <a:cs typeface="NikoshBAN" pitchFamily="2" charset="0"/>
              </a:rPr>
              <a:t>’-</a:t>
            </a:r>
            <a:r>
              <a:rPr lang="bn-IN" altLang="en-US" sz="2400" u="sng" dirty="0" smtClean="0">
                <a:latin typeface="NikoshBAN" pitchFamily="2" charset="0"/>
                <a:cs typeface="NikoshBAN" pitchFamily="2" charset="0"/>
              </a:rPr>
              <a:t>এ সাংবাদিকতা দিয়ে কর্মজীবন শুরু করেন</a:t>
            </a:r>
            <a:r>
              <a:rPr lang="bn-IN" altLang="en-US" sz="2400" dirty="0" smtClean="0">
                <a:latin typeface="NikoshBAN" pitchFamily="2" charset="0"/>
                <a:cs typeface="NikoshBAN" pitchFamily="2" charset="0"/>
              </a:rPr>
              <a:t>। </a:t>
            </a:r>
            <a:r>
              <a:rPr lang="bn-IN" altLang="en-US" sz="2400" u="sng" dirty="0" smtClean="0">
                <a:latin typeface="NikoshBAN" pitchFamily="2" charset="0"/>
                <a:cs typeface="NikoshBAN" pitchFamily="2" charset="0"/>
              </a:rPr>
              <a:t>১৯৬৪ খ্রি</a:t>
            </a:r>
            <a:r>
              <a:rPr lang="en-US" altLang="en-US" sz="2400" u="sng" dirty="0" smtClean="0">
                <a:latin typeface="NikoshBAN" pitchFamily="2" charset="0"/>
                <a:cs typeface="NikoshBAN" pitchFamily="2" charset="0"/>
              </a:rPr>
              <a:t>ঃ</a:t>
            </a:r>
            <a:r>
              <a:rPr lang="bn-IN" altLang="en-US" sz="2400" u="sng" dirty="0" smtClean="0">
                <a:latin typeface="NikoshBAN" pitchFamily="2" charset="0"/>
                <a:cs typeface="NikoshBAN" pitchFamily="2" charset="0"/>
              </a:rPr>
              <a:t> তিনি </a:t>
            </a:r>
            <a:r>
              <a:rPr lang="en-US" altLang="en-US" sz="2400" u="sng" dirty="0" smtClean="0">
                <a:latin typeface="NikoshBAN" pitchFamily="2" charset="0"/>
                <a:cs typeface="NikoshBAN" pitchFamily="2" charset="0"/>
              </a:rPr>
              <a:t>‘</a:t>
            </a:r>
            <a:r>
              <a:rPr lang="bn-IN" altLang="en-US" sz="2400" u="sng" dirty="0" smtClean="0">
                <a:latin typeface="NikoshBAN" pitchFamily="2" charset="0"/>
                <a:cs typeface="NikoshBAN" pitchFamily="2" charset="0"/>
              </a:rPr>
              <a:t>দৈনিক পাকিস্তান</a:t>
            </a:r>
            <a:r>
              <a:rPr lang="en-US" altLang="en-US" sz="2400" u="sng" dirty="0" smtClean="0">
                <a:latin typeface="NikoshBAN" pitchFamily="2" charset="0"/>
                <a:cs typeface="NikoshBAN" pitchFamily="2" charset="0"/>
              </a:rPr>
              <a:t>’ (</a:t>
            </a:r>
            <a:r>
              <a:rPr lang="bn-IN" altLang="en-US" sz="2400" u="sng" dirty="0" smtClean="0">
                <a:latin typeface="NikoshBAN" pitchFamily="2" charset="0"/>
                <a:cs typeface="NikoshBAN" pitchFamily="2" charset="0"/>
              </a:rPr>
              <a:t>পরে </a:t>
            </a:r>
            <a:r>
              <a:rPr lang="en-US" altLang="en-US" sz="2400" u="sng" dirty="0" smtClean="0">
                <a:latin typeface="NikoshBAN" pitchFamily="2" charset="0"/>
                <a:cs typeface="NikoshBAN" pitchFamily="2" charset="0"/>
              </a:rPr>
              <a:t>‘</a:t>
            </a:r>
            <a:r>
              <a:rPr lang="bn-IN" altLang="en-US" sz="2400" u="sng" dirty="0" smtClean="0">
                <a:latin typeface="NikoshBAN" pitchFamily="2" charset="0"/>
                <a:cs typeface="NikoshBAN" pitchFamily="2" charset="0"/>
              </a:rPr>
              <a:t>দৈনিক বাংলা</a:t>
            </a:r>
            <a:r>
              <a:rPr lang="en-US" altLang="en-US" sz="2400" u="sng" dirty="0" smtClean="0">
                <a:latin typeface="NikoshBAN" pitchFamily="2" charset="0"/>
                <a:cs typeface="NikoshBAN" pitchFamily="2" charset="0"/>
              </a:rPr>
              <a:t>’) </a:t>
            </a:r>
            <a:r>
              <a:rPr lang="bn-IN" altLang="en-US" sz="2400" u="sng" dirty="0" smtClean="0">
                <a:latin typeface="NikoshBAN" pitchFamily="2" charset="0"/>
                <a:cs typeface="NikoshBAN" pitchFamily="2" charset="0"/>
              </a:rPr>
              <a:t>পত্রিকায় যোগদান করেন।১৯৪৯ খ্রি</a:t>
            </a:r>
            <a:r>
              <a:rPr lang="en-US" altLang="en-US" sz="2400" u="sng" dirty="0" smtClean="0">
                <a:latin typeface="NikoshBAN" pitchFamily="2" charset="0"/>
                <a:cs typeface="NikoshBAN" pitchFamily="2" charset="0"/>
              </a:rPr>
              <a:t>ঃ</a:t>
            </a:r>
            <a:r>
              <a:rPr lang="bn-IN" altLang="en-US" sz="2400" u="sng" dirty="0" smtClean="0">
                <a:latin typeface="NikoshBAN" pitchFamily="2" charset="0"/>
                <a:cs typeface="NikoshBAN" pitchFamily="2" charset="0"/>
              </a:rPr>
              <a:t> </a:t>
            </a:r>
            <a:r>
              <a:rPr lang="en-US" altLang="en-US" sz="2400" u="sng" dirty="0" smtClean="0">
                <a:latin typeface="NikoshBAN" pitchFamily="2" charset="0"/>
                <a:cs typeface="NikoshBAN" pitchFamily="2" charset="0"/>
              </a:rPr>
              <a:t>‘</a:t>
            </a:r>
            <a:r>
              <a:rPr lang="bn-IN" altLang="en-US" sz="2400" u="sng" dirty="0" smtClean="0">
                <a:latin typeface="NikoshBAN" pitchFamily="2" charset="0"/>
                <a:cs typeface="NikoshBAN" pitchFamily="2" charset="0"/>
              </a:rPr>
              <a:t>সাপ্তাহিক সোনার বাংলা</a:t>
            </a:r>
            <a:r>
              <a:rPr lang="en-US" altLang="en-US" sz="2400" u="sng" dirty="0" smtClean="0">
                <a:latin typeface="NikoshBAN" pitchFamily="2" charset="0"/>
                <a:cs typeface="NikoshBAN" pitchFamily="2" charset="0"/>
              </a:rPr>
              <a:t>’ </a:t>
            </a:r>
            <a:r>
              <a:rPr lang="bn-IN" altLang="en-US" sz="2400" u="sng" dirty="0" smtClean="0">
                <a:latin typeface="NikoshBAN" pitchFamily="2" charset="0"/>
                <a:cs typeface="NikoshBAN" pitchFamily="2" charset="0"/>
              </a:rPr>
              <a:t>পত্রিকায় কবির প্রথম কবিতা প্রকাশিত হয়। </a:t>
            </a:r>
            <a:r>
              <a:rPr lang="bn-IN" altLang="en-US" sz="2400" b="1" u="sng" dirty="0" smtClean="0">
                <a:solidFill>
                  <a:srgbClr val="00B050"/>
                </a:solidFill>
                <a:latin typeface="NikoshBAN" pitchFamily="2" charset="0"/>
                <a:cs typeface="NikoshBAN" pitchFamily="2" charset="0"/>
              </a:rPr>
              <a:t>আজীবন তিনি নিষ্ঠার সঙ্গে কাব্যসাধনায় নিয়োজিত ছিলেন</a:t>
            </a:r>
            <a:r>
              <a:rPr lang="en-US" altLang="en-US" sz="2400" b="1" u="sng" dirty="0" smtClean="0">
                <a:solidFill>
                  <a:srgbClr val="00B050"/>
                </a:solidFill>
                <a:latin typeface="NikoshBAN" pitchFamily="2" charset="0"/>
                <a:cs typeface="NikoshBAN" pitchFamily="2" charset="0"/>
              </a:rPr>
              <a:t>; </a:t>
            </a:r>
            <a:r>
              <a:rPr lang="bn-IN" altLang="en-US" sz="2400" b="1" u="sng" dirty="0" smtClean="0">
                <a:solidFill>
                  <a:srgbClr val="00B050"/>
                </a:solidFill>
                <a:latin typeface="NikoshBAN" pitchFamily="2" charset="0"/>
                <a:cs typeface="NikoshBAN" pitchFamily="2" charset="0"/>
              </a:rPr>
              <a:t>তিনি ছিলেন গণতন্ত্রের পক্ষে</a:t>
            </a:r>
            <a:r>
              <a:rPr lang="en-US" altLang="en-US" sz="2400" b="1" u="sng" dirty="0" smtClean="0">
                <a:solidFill>
                  <a:srgbClr val="00B050"/>
                </a:solidFill>
                <a:latin typeface="NikoshBAN" pitchFamily="2" charset="0"/>
                <a:cs typeface="NikoshBAN" pitchFamily="2" charset="0"/>
              </a:rPr>
              <a:t>, </a:t>
            </a:r>
            <a:r>
              <a:rPr lang="bn-IN" altLang="en-US" sz="2400" b="1" u="sng" dirty="0" smtClean="0">
                <a:solidFill>
                  <a:srgbClr val="00B050"/>
                </a:solidFill>
                <a:latin typeface="NikoshBAN" pitchFamily="2" charset="0"/>
                <a:cs typeface="NikoshBAN" pitchFamily="2" charset="0"/>
              </a:rPr>
              <a:t>ছিলেন সত্য</a:t>
            </a:r>
            <a:r>
              <a:rPr lang="en-US" altLang="en-US" sz="2400" b="1" u="sng" dirty="0" smtClean="0">
                <a:solidFill>
                  <a:srgbClr val="00B050"/>
                </a:solidFill>
                <a:latin typeface="NikoshBAN" pitchFamily="2" charset="0"/>
                <a:cs typeface="NikoshBAN" pitchFamily="2" charset="0"/>
              </a:rPr>
              <a:t>, </a:t>
            </a:r>
            <a:r>
              <a:rPr lang="bn-IN" altLang="en-US" sz="2400" b="1" u="sng" dirty="0" smtClean="0">
                <a:solidFill>
                  <a:srgbClr val="00B050"/>
                </a:solidFill>
                <a:latin typeface="NikoshBAN" pitchFamily="2" charset="0"/>
                <a:cs typeface="NikoshBAN" pitchFamily="2" charset="0"/>
              </a:rPr>
              <a:t>সুন্দর ও ন্যায়ের পক্ষে।</a:t>
            </a:r>
            <a:endParaRPr lang="en-US" altLang="en-US" sz="2400" b="1" u="sng" dirty="0" smtClean="0">
              <a:solidFill>
                <a:srgbClr val="00B050"/>
              </a:solidFill>
              <a:latin typeface="NikoshBAN" pitchFamily="2" charset="0"/>
              <a:cs typeface="NikoshBAN" pitchFamily="2" charset="0"/>
            </a:endParaRPr>
          </a:p>
          <a:p>
            <a:r>
              <a:rPr lang="bn-IN" altLang="en-US" sz="2400" dirty="0" smtClean="0">
                <a:latin typeface="NikoshBAN" pitchFamily="2" charset="0"/>
                <a:cs typeface="NikoshBAN" pitchFamily="2" charset="0"/>
              </a:rPr>
              <a:t>রাষ্ট্রভাষা আন্দোলন থেকে শুরু করে স্বাধীনতাযুদ্ধ ও পরবর্তী সকল গণতান্ত্রিক আন্দোলনের প্রতি অকুণ্ঠ সমর্থন তাঁর কবিতাকে করেছে অনন্য বৈশিষ্ট্যমণ্ডিত।</a:t>
            </a:r>
            <a:endParaRPr lang="en-US" altLang="en-US" sz="2400" dirty="0" smtClean="0">
              <a:latin typeface="NikoshBAN" pitchFamily="2" charset="0"/>
              <a:cs typeface="NikoshBAN" pitchFamily="2" charset="0"/>
            </a:endParaRPr>
          </a:p>
          <a:p>
            <a:r>
              <a:rPr lang="bn-IN" altLang="en-US" sz="2400" b="1" u="sng" dirty="0" smtClean="0">
                <a:solidFill>
                  <a:srgbClr val="C00000"/>
                </a:solidFill>
                <a:latin typeface="NikoshBAN" pitchFamily="2" charset="0"/>
                <a:cs typeface="NikoshBAN" pitchFamily="2" charset="0"/>
              </a:rPr>
              <a:t>নগর জীবনের যন্ত্রণা</a:t>
            </a:r>
            <a:r>
              <a:rPr lang="en-US" altLang="en-US" sz="2400" b="1" u="sng" dirty="0" smtClean="0">
                <a:solidFill>
                  <a:srgbClr val="C00000"/>
                </a:solidFill>
                <a:latin typeface="NikoshBAN" pitchFamily="2" charset="0"/>
                <a:cs typeface="NikoshBAN" pitchFamily="2" charset="0"/>
              </a:rPr>
              <a:t>, </a:t>
            </a:r>
            <a:r>
              <a:rPr lang="bn-IN" altLang="en-US" sz="2400" b="1" u="sng" dirty="0" smtClean="0">
                <a:solidFill>
                  <a:srgbClr val="C00000"/>
                </a:solidFill>
                <a:latin typeface="NikoshBAN" pitchFamily="2" charset="0"/>
                <a:cs typeface="NikoshBAN" pitchFamily="2" charset="0"/>
              </a:rPr>
              <a:t>একাকিত্ব</a:t>
            </a:r>
            <a:r>
              <a:rPr lang="en-US" altLang="en-US" sz="2400" b="1" u="sng" dirty="0" smtClean="0">
                <a:solidFill>
                  <a:srgbClr val="C00000"/>
                </a:solidFill>
                <a:latin typeface="NikoshBAN" pitchFamily="2" charset="0"/>
                <a:cs typeface="NikoshBAN" pitchFamily="2" charset="0"/>
              </a:rPr>
              <a:t>, </a:t>
            </a:r>
            <a:r>
              <a:rPr lang="bn-IN" altLang="en-US" sz="2400" b="1" u="sng" dirty="0" smtClean="0">
                <a:solidFill>
                  <a:srgbClr val="C00000"/>
                </a:solidFill>
                <a:latin typeface="NikoshBAN" pitchFamily="2" charset="0"/>
                <a:cs typeface="NikoshBAN" pitchFamily="2" charset="0"/>
              </a:rPr>
              <a:t>পারিবারিক ও সামাজিক বন্ধন</a:t>
            </a:r>
            <a:r>
              <a:rPr lang="bn-IN" altLang="en-US" sz="2400" dirty="0" smtClean="0">
                <a:latin typeface="NikoshBAN" pitchFamily="2" charset="0"/>
                <a:cs typeface="NikoshBAN" pitchFamily="2" charset="0"/>
              </a:rPr>
              <a:t> ইত্যাদি তাঁর কবিতার লক্ষণীয় বৈশিষ্ট্য।</a:t>
            </a:r>
            <a:endParaRPr lang="en-US" altLang="en-US" sz="2400" dirty="0" smtClean="0">
              <a:solidFill>
                <a:srgbClr val="0000FF"/>
              </a:solidFill>
              <a:latin typeface="NikoshBAN" pitchFamily="2" charset="0"/>
              <a:cs typeface="NikoshBAN" pitchFamily="2" charset="0"/>
            </a:endParaRPr>
          </a:p>
          <a:p>
            <a:r>
              <a:rPr lang="bn-IN" altLang="en-US" sz="2400" dirty="0" smtClean="0">
                <a:solidFill>
                  <a:srgbClr val="0000FF"/>
                </a:solidFill>
                <a:latin typeface="NikoshBAN" pitchFamily="2" charset="0"/>
                <a:cs typeface="NikoshBAN" pitchFamily="2" charset="0"/>
              </a:rPr>
              <a:t>শামসুর রাহমানের </a:t>
            </a:r>
            <a:r>
              <a:rPr lang="bn-IN" altLang="en-US" sz="2400" u="sng" dirty="0" smtClean="0">
                <a:solidFill>
                  <a:srgbClr val="0000FF"/>
                </a:solidFill>
                <a:latin typeface="NikoshBAN" pitchFamily="2" charset="0"/>
                <a:cs typeface="NikoshBAN" pitchFamily="2" charset="0"/>
              </a:rPr>
              <a:t>উল্লেখযোগ্য কাব্যগ্রন্থ </a:t>
            </a:r>
            <a:r>
              <a:rPr lang="en-US" altLang="en-US" sz="2400" u="sng" dirty="0" smtClean="0">
                <a:solidFill>
                  <a:srgbClr val="0000FF"/>
                </a:solidFill>
                <a:latin typeface="NikoshBAN" pitchFamily="2" charset="0"/>
                <a:cs typeface="NikoshBAN" pitchFamily="2" charset="0"/>
              </a:rPr>
              <a:t>: ‘</a:t>
            </a:r>
            <a:r>
              <a:rPr lang="bn-IN" altLang="en-US" sz="2400" b="1" i="1" u="sng" dirty="0" smtClean="0">
                <a:solidFill>
                  <a:srgbClr val="0000FF"/>
                </a:solidFill>
                <a:latin typeface="NikoshBAN" pitchFamily="2" charset="0"/>
                <a:cs typeface="NikoshBAN" pitchFamily="2" charset="0"/>
              </a:rPr>
              <a:t>প্রথম গান দ্বিতীয় মৃত্যুর আগে</a:t>
            </a:r>
            <a:r>
              <a:rPr lang="en-US" altLang="en-US" sz="2400" u="sng" dirty="0" smtClean="0">
                <a:solidFill>
                  <a:srgbClr val="0000FF"/>
                </a:solidFill>
                <a:latin typeface="NikoshBAN" pitchFamily="2" charset="0"/>
                <a:cs typeface="NikoshBAN" pitchFamily="2" charset="0"/>
              </a:rPr>
              <a:t>’, ‘</a:t>
            </a:r>
            <a:r>
              <a:rPr lang="bn-IN" altLang="en-US" sz="2400" b="1" i="1" u="sng" dirty="0" smtClean="0">
                <a:solidFill>
                  <a:srgbClr val="0000FF"/>
                </a:solidFill>
                <a:latin typeface="NikoshBAN" pitchFamily="2" charset="0"/>
                <a:cs typeface="NikoshBAN" pitchFamily="2" charset="0"/>
              </a:rPr>
              <a:t>রৌদ্র করোটিতে</a:t>
            </a:r>
            <a:r>
              <a:rPr lang="en-US" altLang="en-US" sz="2400" u="sng" dirty="0" smtClean="0">
                <a:solidFill>
                  <a:srgbClr val="0000FF"/>
                </a:solidFill>
                <a:latin typeface="NikoshBAN" pitchFamily="2" charset="0"/>
                <a:cs typeface="NikoshBAN" pitchFamily="2" charset="0"/>
              </a:rPr>
              <a:t>’, ‘</a:t>
            </a:r>
            <a:r>
              <a:rPr lang="bn-IN" altLang="en-US" sz="2400" b="1" i="1" u="sng" dirty="0" smtClean="0">
                <a:solidFill>
                  <a:srgbClr val="0000FF"/>
                </a:solidFill>
                <a:latin typeface="NikoshBAN" pitchFamily="2" charset="0"/>
                <a:cs typeface="NikoshBAN" pitchFamily="2" charset="0"/>
              </a:rPr>
              <a:t>বিধ্বস্ত নীলিমা</a:t>
            </a:r>
            <a:r>
              <a:rPr lang="en-US" altLang="en-US" sz="2400" u="sng" dirty="0" smtClean="0">
                <a:solidFill>
                  <a:srgbClr val="0000FF"/>
                </a:solidFill>
                <a:latin typeface="NikoshBAN" pitchFamily="2" charset="0"/>
                <a:cs typeface="NikoshBAN" pitchFamily="2" charset="0"/>
              </a:rPr>
              <a:t>’, ‘</a:t>
            </a:r>
            <a:r>
              <a:rPr lang="bn-IN" altLang="en-US" sz="2400" b="1" i="1" u="sng" dirty="0" smtClean="0">
                <a:solidFill>
                  <a:srgbClr val="0000FF"/>
                </a:solidFill>
                <a:latin typeface="NikoshBAN" pitchFamily="2" charset="0"/>
                <a:cs typeface="NikoshBAN" pitchFamily="2" charset="0"/>
              </a:rPr>
              <a:t>নিরালোকে দিব্যরথ</a:t>
            </a:r>
            <a:r>
              <a:rPr lang="en-US" altLang="en-US" sz="2400" u="sng" dirty="0" smtClean="0">
                <a:latin typeface="NikoshBAN" pitchFamily="2" charset="0"/>
                <a:cs typeface="NikoshBAN" pitchFamily="2" charset="0"/>
              </a:rPr>
              <a:t>’, ‘</a:t>
            </a:r>
            <a:r>
              <a:rPr lang="bn-IN" altLang="en-US" sz="2400" b="1" i="1" u="sng" dirty="0" smtClean="0">
                <a:solidFill>
                  <a:srgbClr val="00B0F0"/>
                </a:solidFill>
                <a:latin typeface="NikoshBAN" pitchFamily="2" charset="0"/>
                <a:cs typeface="NikoshBAN" pitchFamily="2" charset="0"/>
              </a:rPr>
              <a:t>নিজ বাসভূমে</a:t>
            </a:r>
            <a:r>
              <a:rPr lang="en-US" altLang="en-US" sz="2400" u="sng" dirty="0" smtClean="0">
                <a:latin typeface="NikoshBAN" pitchFamily="2" charset="0"/>
                <a:cs typeface="NikoshBAN" pitchFamily="2" charset="0"/>
              </a:rPr>
              <a:t>’, ‘</a:t>
            </a:r>
            <a:r>
              <a:rPr lang="bn-IN" altLang="en-US" sz="2400" b="1" i="1" u="sng" dirty="0" smtClean="0">
                <a:solidFill>
                  <a:srgbClr val="FF0000"/>
                </a:solidFill>
                <a:latin typeface="NikoshBAN" pitchFamily="2" charset="0"/>
                <a:cs typeface="NikoshBAN" pitchFamily="2" charset="0"/>
              </a:rPr>
              <a:t>বন্দি শিবির থেকে</a:t>
            </a:r>
            <a:r>
              <a:rPr lang="en-US" altLang="en-US" sz="2400" u="sng" dirty="0" smtClean="0">
                <a:latin typeface="NikoshBAN" pitchFamily="2" charset="0"/>
                <a:cs typeface="NikoshBAN" pitchFamily="2" charset="0"/>
              </a:rPr>
              <a:t>’, ‘</a:t>
            </a:r>
            <a:r>
              <a:rPr lang="bn-IN" altLang="en-US" sz="2400" b="1" i="1" u="sng" dirty="0" smtClean="0">
                <a:solidFill>
                  <a:srgbClr val="C00000"/>
                </a:solidFill>
                <a:latin typeface="NikoshBAN" pitchFamily="2" charset="0"/>
                <a:cs typeface="NikoshBAN" pitchFamily="2" charset="0"/>
              </a:rPr>
              <a:t>ফিরিয়ে নাও ঘাতক কাঁটা</a:t>
            </a:r>
            <a:r>
              <a:rPr lang="en-US" altLang="en-US" sz="2400" u="sng" dirty="0" smtClean="0">
                <a:latin typeface="NikoshBAN" pitchFamily="2" charset="0"/>
                <a:cs typeface="NikoshBAN" pitchFamily="2" charset="0"/>
              </a:rPr>
              <a:t>’, ‘</a:t>
            </a:r>
            <a:r>
              <a:rPr lang="bn-IN" altLang="en-US" sz="2400" b="1" i="1" u="sng" dirty="0" smtClean="0">
                <a:solidFill>
                  <a:srgbClr val="00B050"/>
                </a:solidFill>
                <a:latin typeface="NikoshBAN" pitchFamily="2" charset="0"/>
                <a:cs typeface="NikoshBAN" pitchFamily="2" charset="0"/>
              </a:rPr>
              <a:t>উদ্ভট উটের পিঠে চলেছে স্বদেশ</a:t>
            </a:r>
            <a:r>
              <a:rPr lang="en-US" altLang="en-US" sz="2400" u="sng" dirty="0" smtClean="0">
                <a:latin typeface="NikoshBAN" pitchFamily="2" charset="0"/>
                <a:cs typeface="NikoshBAN" pitchFamily="2" charset="0"/>
              </a:rPr>
              <a:t>’, ‘</a:t>
            </a:r>
            <a:r>
              <a:rPr lang="bn-IN" altLang="en-US" sz="2400" b="1" i="1" u="sng" dirty="0" smtClean="0">
                <a:solidFill>
                  <a:srgbClr val="00B050"/>
                </a:solidFill>
                <a:latin typeface="NikoshBAN" pitchFamily="2" charset="0"/>
                <a:cs typeface="NikoshBAN" pitchFamily="2" charset="0"/>
              </a:rPr>
              <a:t>বুক তার বাংলাদেশের হৃদয়</a:t>
            </a:r>
            <a:r>
              <a:rPr lang="en-US" altLang="en-US" sz="2400" u="sng" dirty="0" smtClean="0">
                <a:latin typeface="NikoshBAN" pitchFamily="2" charset="0"/>
                <a:cs typeface="NikoshBAN" pitchFamily="2" charset="0"/>
              </a:rPr>
              <a:t>’ </a:t>
            </a:r>
            <a:r>
              <a:rPr lang="bn-IN" altLang="en-US" sz="2400" u="sng" dirty="0" smtClean="0">
                <a:latin typeface="NikoshBAN" pitchFamily="2" charset="0"/>
                <a:cs typeface="NikoshBAN" pitchFamily="2" charset="0"/>
              </a:rPr>
              <a:t>ইত্যাদি।এছাড়া গল্প</a:t>
            </a:r>
            <a:r>
              <a:rPr lang="en-US" altLang="en-US" sz="2400" u="sng" dirty="0" smtClean="0">
                <a:latin typeface="NikoshBAN" pitchFamily="2" charset="0"/>
                <a:cs typeface="NikoshBAN" pitchFamily="2" charset="0"/>
              </a:rPr>
              <a:t>-</a:t>
            </a:r>
            <a:r>
              <a:rPr lang="bn-IN" altLang="en-US" sz="2400" u="sng" dirty="0" smtClean="0">
                <a:latin typeface="NikoshBAN" pitchFamily="2" charset="0"/>
                <a:cs typeface="NikoshBAN" pitchFamily="2" charset="0"/>
              </a:rPr>
              <a:t>উপন্যাস</a:t>
            </a:r>
            <a:r>
              <a:rPr lang="en-US" altLang="en-US" sz="2400" u="sng" dirty="0" smtClean="0">
                <a:latin typeface="NikoshBAN" pitchFamily="2" charset="0"/>
                <a:cs typeface="NikoshBAN" pitchFamily="2" charset="0"/>
              </a:rPr>
              <a:t>, </a:t>
            </a:r>
            <a:r>
              <a:rPr lang="bn-IN" altLang="en-US" sz="2400" u="sng" dirty="0" smtClean="0">
                <a:latin typeface="NikoshBAN" pitchFamily="2" charset="0"/>
                <a:cs typeface="NikoshBAN" pitchFamily="2" charset="0"/>
              </a:rPr>
              <a:t>শিশু সাহিত্য ও অনুবাদ কর্মেও তিনি উল্লেখযোগ্য অবদান রেখেছেন। </a:t>
            </a:r>
            <a:r>
              <a:rPr lang="bn-IN" altLang="en-US" sz="2400" dirty="0" smtClean="0">
                <a:latin typeface="NikoshBAN" pitchFamily="2" charset="0"/>
                <a:cs typeface="NikoshBAN" pitchFamily="2" charset="0"/>
              </a:rPr>
              <a:t>তিনি </a:t>
            </a:r>
            <a:r>
              <a:rPr lang="bn-IN" altLang="en-US" sz="2400" b="1" i="1" u="sng" dirty="0" smtClean="0">
                <a:solidFill>
                  <a:srgbClr val="C00000"/>
                </a:solidFill>
                <a:latin typeface="NikoshBAN" pitchFamily="2" charset="0"/>
                <a:cs typeface="NikoshBAN" pitchFamily="2" charset="0"/>
              </a:rPr>
              <a:t>আদমজি পুরস্কার</a:t>
            </a:r>
            <a:r>
              <a:rPr lang="en-US" altLang="en-US" sz="2400" u="sng" dirty="0" smtClean="0">
                <a:latin typeface="NikoshBAN" pitchFamily="2" charset="0"/>
                <a:cs typeface="NikoshBAN" pitchFamily="2" charset="0"/>
              </a:rPr>
              <a:t>, </a:t>
            </a:r>
            <a:r>
              <a:rPr lang="bn-IN" altLang="en-US" sz="2400" b="1" i="1" u="sng" dirty="0" smtClean="0">
                <a:solidFill>
                  <a:srgbClr val="00B050"/>
                </a:solidFill>
                <a:latin typeface="NikoshBAN" pitchFamily="2" charset="0"/>
                <a:cs typeface="NikoshBAN" pitchFamily="2" charset="0"/>
              </a:rPr>
              <a:t>বাংলা একাডেমি পুরস্কার</a:t>
            </a:r>
            <a:r>
              <a:rPr lang="en-US" altLang="en-US" sz="2400" u="sng" dirty="0" smtClean="0">
                <a:latin typeface="NikoshBAN" pitchFamily="2" charset="0"/>
                <a:cs typeface="NikoshBAN" pitchFamily="2" charset="0"/>
              </a:rPr>
              <a:t>, </a:t>
            </a:r>
            <a:r>
              <a:rPr lang="bn-IN" altLang="en-US" sz="2400" b="1" i="1" u="sng" dirty="0" smtClean="0">
                <a:latin typeface="NikoshBAN" pitchFamily="2" charset="0"/>
                <a:cs typeface="NikoshBAN" pitchFamily="2" charset="0"/>
              </a:rPr>
              <a:t>একুশে পদক</a:t>
            </a:r>
            <a:r>
              <a:rPr lang="en-US" altLang="en-US" sz="2400" u="sng" dirty="0" smtClean="0">
                <a:latin typeface="NikoshBAN" pitchFamily="2" charset="0"/>
                <a:cs typeface="NikoshBAN" pitchFamily="2" charset="0"/>
              </a:rPr>
              <a:t>, </a:t>
            </a:r>
            <a:r>
              <a:rPr lang="bn-IN" altLang="en-US" sz="2400" b="1" i="1" u="sng" dirty="0" smtClean="0">
                <a:solidFill>
                  <a:srgbClr val="00B0F0"/>
                </a:solidFill>
                <a:latin typeface="NikoshBAN" pitchFamily="2" charset="0"/>
                <a:cs typeface="NikoshBAN" pitchFamily="2" charset="0"/>
              </a:rPr>
              <a:t>স্বাধীনতা পুরস্কারসহ </a:t>
            </a:r>
            <a:r>
              <a:rPr lang="bn-IN" altLang="en-US" sz="2400" u="sng" dirty="0" smtClean="0">
                <a:latin typeface="NikoshBAN" pitchFamily="2" charset="0"/>
                <a:cs typeface="NikoshBAN" pitchFamily="2" charset="0"/>
              </a:rPr>
              <a:t>অসংখ্য পদক ও সম্মাননায় ভূষিত হয়েছেন</a:t>
            </a:r>
            <a:r>
              <a:rPr lang="bn-IN" altLang="en-US" sz="2400" dirty="0" smtClean="0">
                <a:latin typeface="NikoshBAN" pitchFamily="2" charset="0"/>
                <a:cs typeface="NikoshBAN" pitchFamily="2" charset="0"/>
              </a:rPr>
              <a:t>।</a:t>
            </a:r>
            <a:endParaRPr lang="en-US" altLang="en-US" sz="2400" dirty="0" smtClean="0">
              <a:latin typeface="NikoshBAN" pitchFamily="2" charset="0"/>
              <a:cs typeface="NikoshBAN" pitchFamily="2" charset="0"/>
            </a:endParaRPr>
          </a:p>
          <a:p>
            <a:r>
              <a:rPr lang="bn-IN" altLang="en-US" sz="2400" u="sng" dirty="0" smtClean="0">
                <a:solidFill>
                  <a:srgbClr val="0000FF"/>
                </a:solidFill>
                <a:latin typeface="NikoshBAN" pitchFamily="2" charset="0"/>
                <a:cs typeface="NikoshBAN" pitchFamily="2" charset="0"/>
              </a:rPr>
              <a:t>২০০৬ খ্রি</a:t>
            </a:r>
            <a:r>
              <a:rPr lang="en-US" altLang="en-US" sz="2400" u="sng" dirty="0" smtClean="0">
                <a:solidFill>
                  <a:srgbClr val="0000FF"/>
                </a:solidFill>
                <a:latin typeface="NikoshBAN" pitchFamily="2" charset="0"/>
                <a:cs typeface="NikoshBAN" pitchFamily="2" charset="0"/>
              </a:rPr>
              <a:t>ঃ</a:t>
            </a:r>
            <a:r>
              <a:rPr lang="bn-IN" altLang="en-US" sz="2400" u="sng" dirty="0" smtClean="0">
                <a:solidFill>
                  <a:srgbClr val="0000FF"/>
                </a:solidFill>
                <a:latin typeface="NikoshBAN" pitchFamily="2" charset="0"/>
                <a:cs typeface="NikoshBAN" pitchFamily="2" charset="0"/>
              </a:rPr>
              <a:t> ১৭ই </a:t>
            </a:r>
            <a:r>
              <a:rPr lang="bn-IN" altLang="en-US" sz="2400" dirty="0" smtClean="0">
                <a:solidFill>
                  <a:srgbClr val="0000FF"/>
                </a:solidFill>
                <a:latin typeface="NikoshBAN" pitchFamily="2" charset="0"/>
                <a:cs typeface="NikoshBAN" pitchFamily="2" charset="0"/>
              </a:rPr>
              <a:t>আগস্ট তিনি মৃত্যুবরণ করেন।</a:t>
            </a:r>
            <a:endParaRPr lang="en-US" altLang="en-US" sz="2400" dirty="0">
              <a:solidFill>
                <a:srgbClr val="0000FF"/>
              </a:solidFill>
              <a:latin typeface="NikoshBAN" pitchFamily="2" charset="0"/>
              <a:cs typeface="NikoshBAN" pitchFamily="2" charset="0"/>
            </a:endParaRPr>
          </a:p>
        </p:txBody>
      </p:sp>
      <p:pic>
        <p:nvPicPr>
          <p:cNvPr id="3" name="Picture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8908560" y="2"/>
            <a:ext cx="2117447" cy="1585885"/>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4" name="Rectangle 3"/>
          <p:cNvSpPr/>
          <p:nvPr/>
        </p:nvSpPr>
        <p:spPr>
          <a:xfrm>
            <a:off x="4564846" y="457201"/>
            <a:ext cx="2707960" cy="646331"/>
          </a:xfrm>
          <a:prstGeom prst="rect">
            <a:avLst/>
          </a:prstGeom>
        </p:spPr>
        <p:txBody>
          <a:bodyPr wrap="square">
            <a:spAutoFit/>
          </a:bodyPr>
          <a:lstStyle/>
          <a:p>
            <a:pPr algn="ctr"/>
            <a:r>
              <a:rPr lang="en-US" altLang="en-US" sz="3600" b="1" dirty="0" err="1" smtClean="0">
                <a:latin typeface="NikoshBAN" pitchFamily="2" charset="0"/>
                <a:cs typeface="NikoshBAN" pitchFamily="2" charset="0"/>
              </a:rPr>
              <a:t>শামসুর</a:t>
            </a:r>
            <a:r>
              <a:rPr lang="en-US" altLang="en-US" sz="2400" b="1" dirty="0" smtClean="0">
                <a:latin typeface="NikoshBAN" pitchFamily="2" charset="0"/>
                <a:cs typeface="NikoshBAN" pitchFamily="2" charset="0"/>
              </a:rPr>
              <a:t> </a:t>
            </a:r>
            <a:r>
              <a:rPr lang="en-US" altLang="en-US" sz="3600" b="1" dirty="0" err="1" smtClean="0">
                <a:latin typeface="NikoshBAN" pitchFamily="2" charset="0"/>
                <a:cs typeface="NikoshBAN" pitchFamily="2" charset="0"/>
              </a:rPr>
              <a:t>রাহমান</a:t>
            </a:r>
            <a:endParaRPr lang="en-US" altLang="en-US" sz="3600" b="1" dirty="0">
              <a:latin typeface="NikoshBAN" pitchFamily="2" charset="0"/>
              <a:cs typeface="NikoshBAN" pitchFamily="2" charset="0"/>
            </a:endParaRPr>
          </a:p>
        </p:txBody>
      </p:sp>
      <p:sp>
        <p:nvSpPr>
          <p:cNvPr id="5" name="Rectangle 4"/>
          <p:cNvSpPr/>
          <p:nvPr/>
        </p:nvSpPr>
        <p:spPr>
          <a:xfrm>
            <a:off x="464222" y="838201"/>
            <a:ext cx="2088996" cy="461665"/>
          </a:xfrm>
          <a:prstGeom prst="rect">
            <a:avLst/>
          </a:prstGeom>
        </p:spPr>
        <p:txBody>
          <a:bodyPr wrap="square">
            <a:spAutoFit/>
          </a:bodyPr>
          <a:lstStyle/>
          <a:p>
            <a:r>
              <a:rPr lang="en-US" altLang="en-US" sz="2400" dirty="0" err="1" smtClean="0">
                <a:latin typeface="NikoshBAN" pitchFamily="2" charset="0"/>
                <a:cs typeface="NikoshBAN" pitchFamily="2" charset="0"/>
              </a:rPr>
              <a:t>কবি</a:t>
            </a:r>
            <a:r>
              <a:rPr lang="en-US" altLang="en-US" sz="2400" dirty="0" smtClean="0">
                <a:latin typeface="NikoshBAN" pitchFamily="2" charset="0"/>
                <a:cs typeface="NikoshBAN" pitchFamily="2" charset="0"/>
              </a:rPr>
              <a:t> </a:t>
            </a:r>
            <a:r>
              <a:rPr lang="en-US" altLang="en-US" sz="2400" dirty="0" err="1" smtClean="0">
                <a:latin typeface="NikoshBAN" pitchFamily="2" charset="0"/>
                <a:cs typeface="NikoshBAN" pitchFamily="2" charset="0"/>
              </a:rPr>
              <a:t>পরিচিতিঃ</a:t>
            </a:r>
            <a:endParaRPr lang="en-US" altLang="en-US" sz="2400" dirty="0">
              <a:latin typeface="NikoshBAN" pitchFamily="2" charset="0"/>
              <a:cs typeface="NikoshBAN" pitchFamily="2" charset="0"/>
            </a:endParaRPr>
          </a:p>
        </p:txBody>
      </p:sp>
    </p:spTree>
  </p:cSld>
  <p:clrMapOvr>
    <a:masterClrMapping/>
  </p:clrMapOvr>
  <p:transition spd="med" advTm="500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14943" y="457202"/>
            <a:ext cx="4613010" cy="1015663"/>
          </a:xfrm>
          <a:prstGeom prst="rect">
            <a:avLst/>
          </a:prstGeom>
          <a:solidFill>
            <a:schemeClr val="accent6">
              <a:lumMod val="20000"/>
              <a:lumOff val="80000"/>
            </a:schemeClr>
          </a:solidFill>
          <a:ln>
            <a:solidFill>
              <a:schemeClr val="tx1"/>
            </a:solidFill>
            <a:prstDash val="sysDot"/>
          </a:ln>
          <a:effectLst>
            <a:outerShdw blurRad="50800" dist="38100" dir="8100000" algn="tr" rotWithShape="0">
              <a:prstClr val="black">
                <a:alpha val="40000"/>
              </a:prstClr>
            </a:outerShdw>
          </a:effectLst>
        </p:spPr>
        <p:txBody>
          <a:bodyPr wrap="square" rtlCol="0">
            <a:spAutoFit/>
          </a:bodyPr>
          <a:lstStyle/>
          <a:p>
            <a:pPr algn="ctr"/>
            <a:r>
              <a:rPr lang="bn-BD" sz="6000" dirty="0" smtClean="0">
                <a:latin typeface="NikoshBAN" pitchFamily="2" charset="0"/>
                <a:cs typeface="NikoshBAN" pitchFamily="2" charset="0"/>
              </a:rPr>
              <a:t>একক কাজ</a:t>
            </a:r>
            <a:endParaRPr lang="en-US" sz="6000" dirty="0">
              <a:latin typeface="NikoshBAN" pitchFamily="2" charset="0"/>
              <a:cs typeface="NikoshBAN" pitchFamily="2" charset="0"/>
            </a:endParaRPr>
          </a:p>
        </p:txBody>
      </p:sp>
      <p:sp>
        <p:nvSpPr>
          <p:cNvPr id="4" name="TextBox 3"/>
          <p:cNvSpPr txBox="1"/>
          <p:nvPr/>
        </p:nvSpPr>
        <p:spPr>
          <a:xfrm>
            <a:off x="1195003" y="1828800"/>
            <a:ext cx="10360365" cy="4985980"/>
          </a:xfrm>
          <a:prstGeom prst="rect">
            <a:avLst/>
          </a:prstGeom>
          <a:blipFill>
            <a:blip r:embed="rId2"/>
            <a:tile tx="0" ty="0" sx="100000" sy="100000" flip="none" algn="tl"/>
          </a:blipFill>
        </p:spPr>
        <p:txBody>
          <a:bodyPr wrap="square" rtlCol="0">
            <a:spAutoFit/>
          </a:bodyPr>
          <a:lstStyle/>
          <a:p>
            <a:pPr>
              <a:lnSpc>
                <a:spcPct val="150000"/>
              </a:lnSpc>
              <a:buFont typeface="Wingdings" pitchFamily="2" charset="2"/>
              <a:buChar char="Ø"/>
            </a:pPr>
            <a:endParaRPr lang="bn-BD" altLang="en-US" sz="3600" u="sng" dirty="0" smtClean="0">
              <a:latin typeface="NikoshBAN" pitchFamily="2" charset="0"/>
              <a:cs typeface="NikoshBAN" pitchFamily="2" charset="0"/>
            </a:endParaRPr>
          </a:p>
          <a:p>
            <a:pPr>
              <a:lnSpc>
                <a:spcPct val="150000"/>
              </a:lnSpc>
              <a:buFont typeface="Wingdings" pitchFamily="2" charset="2"/>
              <a:buChar char="Ø"/>
            </a:pPr>
            <a:r>
              <a:rPr lang="bn-BD" altLang="en-US" sz="3600" u="sng" dirty="0" smtClean="0">
                <a:latin typeface="NikoshBAN" pitchFamily="2" charset="0"/>
                <a:cs typeface="NikoshBAN" pitchFamily="2" charset="0"/>
              </a:rPr>
              <a:t> </a:t>
            </a:r>
            <a:r>
              <a:rPr lang="bn-IN" altLang="en-US" sz="3600" u="sng" dirty="0" smtClean="0">
                <a:solidFill>
                  <a:schemeClr val="tx1">
                    <a:lumMod val="95000"/>
                    <a:lumOff val="5000"/>
                  </a:schemeClr>
                </a:solidFill>
                <a:latin typeface="NikoshBAN" pitchFamily="2" charset="0"/>
                <a:cs typeface="NikoshBAN" pitchFamily="2" charset="0"/>
              </a:rPr>
              <a:t>কবির প্রথম কবিতা প্রকাশিত হয়</a:t>
            </a:r>
            <a:r>
              <a:rPr lang="bn-BD" altLang="en-US" sz="3600" u="sng" dirty="0" smtClean="0">
                <a:solidFill>
                  <a:schemeClr val="tx1">
                    <a:lumMod val="95000"/>
                    <a:lumOff val="5000"/>
                  </a:schemeClr>
                </a:solidFill>
                <a:latin typeface="NikoshBAN" pitchFamily="2" charset="0"/>
                <a:cs typeface="NikoshBAN" pitchFamily="2" charset="0"/>
              </a:rPr>
              <a:t> কোন পত্রিকায় ?</a:t>
            </a:r>
          </a:p>
          <a:p>
            <a:pPr>
              <a:lnSpc>
                <a:spcPct val="150000"/>
              </a:lnSpc>
              <a:buFont typeface="Wingdings" pitchFamily="2" charset="2"/>
              <a:buChar char="Ø"/>
            </a:pPr>
            <a:r>
              <a:rPr lang="bn-BD" altLang="en-US" sz="3600" u="sng" dirty="0" smtClean="0">
                <a:solidFill>
                  <a:schemeClr val="tx1">
                    <a:lumMod val="95000"/>
                    <a:lumOff val="5000"/>
                  </a:schemeClr>
                </a:solidFill>
                <a:latin typeface="NikoshBAN" pitchFamily="2" charset="0"/>
                <a:cs typeface="NikoshBAN" pitchFamily="2" charset="0"/>
              </a:rPr>
              <a:t> কয়েকটি কাব্যগ্রন্থের নাম বল।</a:t>
            </a:r>
          </a:p>
          <a:p>
            <a:pPr>
              <a:lnSpc>
                <a:spcPct val="150000"/>
              </a:lnSpc>
              <a:buFont typeface="Wingdings" pitchFamily="2" charset="2"/>
              <a:buChar char="Ø"/>
            </a:pPr>
            <a:r>
              <a:rPr lang="bn-BD" altLang="en-US" sz="3600" u="sng" dirty="0" smtClean="0">
                <a:solidFill>
                  <a:schemeClr val="tx1">
                    <a:lumMod val="95000"/>
                    <a:lumOff val="5000"/>
                  </a:schemeClr>
                </a:solidFill>
                <a:latin typeface="NikoshBAN" pitchFamily="2" charset="0"/>
                <a:cs typeface="NikoshBAN" pitchFamily="2" charset="0"/>
              </a:rPr>
              <a:t> তাঁর </a:t>
            </a:r>
            <a:r>
              <a:rPr lang="bn-IN" altLang="en-US" sz="3600" u="sng" dirty="0" smtClean="0">
                <a:solidFill>
                  <a:schemeClr val="tx1">
                    <a:lumMod val="95000"/>
                    <a:lumOff val="5000"/>
                  </a:schemeClr>
                </a:solidFill>
                <a:latin typeface="NikoshBAN" pitchFamily="2" charset="0"/>
                <a:cs typeface="NikoshBAN" pitchFamily="2" charset="0"/>
              </a:rPr>
              <a:t>পুরস্কার</a:t>
            </a:r>
            <a:r>
              <a:rPr lang="bn-BD" altLang="en-US" sz="3600" u="sng" dirty="0" smtClean="0">
                <a:solidFill>
                  <a:schemeClr val="tx1">
                    <a:lumMod val="95000"/>
                    <a:lumOff val="5000"/>
                  </a:schemeClr>
                </a:solidFill>
                <a:latin typeface="NikoshBAN" pitchFamily="2" charset="0"/>
                <a:cs typeface="NikoshBAN" pitchFamily="2" charset="0"/>
              </a:rPr>
              <a:t>  ও পদকের তালিকা করো।</a:t>
            </a:r>
            <a:r>
              <a:rPr lang="en-US" altLang="en-US" sz="3600" u="sng" dirty="0" smtClean="0">
                <a:solidFill>
                  <a:schemeClr val="tx1">
                    <a:lumMod val="95000"/>
                    <a:lumOff val="5000"/>
                  </a:schemeClr>
                </a:solidFill>
                <a:latin typeface="NikoshBAN" pitchFamily="2" charset="0"/>
                <a:cs typeface="NikoshBAN" pitchFamily="2" charset="0"/>
              </a:rPr>
              <a:t> </a:t>
            </a:r>
            <a:endParaRPr lang="bn-BD" altLang="en-US" sz="3600" u="sng" dirty="0" smtClean="0">
              <a:solidFill>
                <a:schemeClr val="tx1">
                  <a:lumMod val="95000"/>
                  <a:lumOff val="5000"/>
                </a:schemeClr>
              </a:solidFill>
              <a:latin typeface="NikoshBAN" pitchFamily="2" charset="0"/>
              <a:cs typeface="NikoshBAN" pitchFamily="2" charset="0"/>
            </a:endParaRPr>
          </a:p>
          <a:p>
            <a:pPr>
              <a:lnSpc>
                <a:spcPct val="150000"/>
              </a:lnSpc>
              <a:buFont typeface="Wingdings" pitchFamily="2" charset="2"/>
              <a:buChar char="Ø"/>
            </a:pPr>
            <a:endParaRPr lang="bn-BD" altLang="en-US" sz="3600" u="sng" dirty="0" smtClean="0">
              <a:latin typeface="NikoshBAN" pitchFamily="2" charset="0"/>
              <a:cs typeface="NikoshBAN" pitchFamily="2" charset="0"/>
            </a:endParaRPr>
          </a:p>
          <a:p>
            <a:pPr>
              <a:lnSpc>
                <a:spcPct val="150000"/>
              </a:lnSpc>
              <a:buFont typeface="Wingdings" pitchFamily="2" charset="2"/>
              <a:buChar char="Ø"/>
            </a:pPr>
            <a:endParaRPr lang="en-US" sz="3200" dirty="0"/>
          </a:p>
        </p:txBody>
      </p:sp>
      <p:sp>
        <p:nvSpPr>
          <p:cNvPr id="7" name="Up-Down Arrow 6"/>
          <p:cNvSpPr/>
          <p:nvPr/>
        </p:nvSpPr>
        <p:spPr>
          <a:xfrm>
            <a:off x="9816037" y="2743200"/>
            <a:ext cx="151247" cy="3200400"/>
          </a:xfrm>
          <a:prstGeom prst="up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Up-Down Arrow 7"/>
          <p:cNvSpPr/>
          <p:nvPr/>
        </p:nvSpPr>
        <p:spPr>
          <a:xfrm>
            <a:off x="9437921" y="3124200"/>
            <a:ext cx="151247" cy="2286000"/>
          </a:xfrm>
          <a:prstGeom prst="up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Up-Down Arrow 8"/>
          <p:cNvSpPr/>
          <p:nvPr/>
        </p:nvSpPr>
        <p:spPr>
          <a:xfrm>
            <a:off x="10345398" y="3124200"/>
            <a:ext cx="151247" cy="2286000"/>
          </a:xfrm>
          <a:prstGeom prst="up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advTm="5000">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9379" y="609602"/>
            <a:ext cx="6034882" cy="2221755"/>
          </a:xfrm>
          <a:prstGeom prst="rect">
            <a:avLst/>
          </a:prstGeom>
        </p:spPr>
        <p:txBody>
          <a:bodyPr wrap="square" lIns="66669" tIns="33334" rIns="66669" bIns="33334">
            <a:spAutoFit/>
          </a:bodyPr>
          <a:lstStyle/>
          <a:p>
            <a:r>
              <a:rPr lang="as-IN" altLang="en-US" sz="2800" b="1" i="1" dirty="0" smtClean="0">
                <a:solidFill>
                  <a:srgbClr val="FF0000"/>
                </a:solidFill>
                <a:latin typeface="NikoshBAN" pitchFamily="2" charset="0"/>
                <a:cs typeface="NikoshBAN" pitchFamily="2" charset="0"/>
              </a:rPr>
              <a:t>আবার ফুটেছে দ্যাখো কৃষ্ণচূড়া থরে থরে শহরের পথে</a:t>
            </a:r>
          </a:p>
          <a:p>
            <a:r>
              <a:rPr lang="as-IN" altLang="en-US" sz="2800" b="1" i="1" dirty="0" smtClean="0">
                <a:solidFill>
                  <a:srgbClr val="FF0000"/>
                </a:solidFill>
                <a:latin typeface="NikoshBAN" pitchFamily="2" charset="0"/>
                <a:cs typeface="NikoshBAN" pitchFamily="2" charset="0"/>
              </a:rPr>
              <a:t>কেমন নিবিড় হয়ে। কখনো মিছিলে কখনো-বা</a:t>
            </a:r>
          </a:p>
          <a:p>
            <a:r>
              <a:rPr lang="as-IN" altLang="en-US" sz="2800" b="1" i="1" dirty="0" smtClean="0">
                <a:solidFill>
                  <a:srgbClr val="FF0000"/>
                </a:solidFill>
                <a:latin typeface="NikoshBAN" pitchFamily="2" charset="0"/>
                <a:cs typeface="NikoshBAN" pitchFamily="2" charset="0"/>
              </a:rPr>
              <a:t>একা হেঁটে যেতে যেতে মনে হয়−ফুল নয়, ওরা</a:t>
            </a:r>
          </a:p>
          <a:p>
            <a:r>
              <a:rPr lang="as-IN" altLang="en-US" sz="2800" b="1" i="1" dirty="0" smtClean="0">
                <a:solidFill>
                  <a:srgbClr val="FF0000"/>
                </a:solidFill>
                <a:latin typeface="NikoshBAN" pitchFamily="2" charset="0"/>
                <a:cs typeface="NikoshBAN" pitchFamily="2" charset="0"/>
              </a:rPr>
              <a:t>শহিদের ঝলকিত রক্তের বুদ্বুদ, স্মৃতিগন্ধে ভরপুর।</a:t>
            </a:r>
          </a:p>
          <a:p>
            <a:r>
              <a:rPr lang="as-IN" altLang="en-US" sz="2800" b="1" i="1" dirty="0" smtClean="0">
                <a:solidFill>
                  <a:srgbClr val="FF0000"/>
                </a:solidFill>
                <a:latin typeface="NikoshBAN" pitchFamily="2" charset="0"/>
                <a:cs typeface="NikoshBAN" pitchFamily="2" charset="0"/>
              </a:rPr>
              <a:t>একুশের কৃষ্ণচূড়া আমাদের চেতনারই রং।</a:t>
            </a:r>
            <a:endParaRPr lang="as-IN" altLang="en-US" sz="2800" b="1" i="1" dirty="0">
              <a:solidFill>
                <a:srgbClr val="FF0000"/>
              </a:solidFill>
              <a:latin typeface="NikoshBAN" pitchFamily="2" charset="0"/>
              <a:cs typeface="NikoshBAN" pitchFamily="2" charset="0"/>
            </a:endParaRPr>
          </a:p>
        </p:txBody>
      </p:sp>
      <p:pic>
        <p:nvPicPr>
          <p:cNvPr id="2050" name="Picture 2" descr="C:\Users\user\Desktop\krisnochora.jpg"/>
          <p:cNvPicPr>
            <a:picLocks noChangeAspect="1" noChangeArrowheads="1"/>
          </p:cNvPicPr>
          <p:nvPr/>
        </p:nvPicPr>
        <p:blipFill>
          <a:blip r:embed="rId2"/>
          <a:srcRect/>
          <a:stretch>
            <a:fillRect/>
          </a:stretch>
        </p:blipFill>
        <p:spPr bwMode="auto">
          <a:xfrm>
            <a:off x="7040699" y="541866"/>
            <a:ext cx="4665916" cy="2931577"/>
          </a:xfrm>
          <a:prstGeom prst="rect">
            <a:avLst/>
          </a:prstGeom>
          <a:noFill/>
        </p:spPr>
      </p:pic>
      <p:pic>
        <p:nvPicPr>
          <p:cNvPr id="2051" name="Picture 3" descr="C:\Users\user\Desktop\krisno 2.jpg"/>
          <p:cNvPicPr>
            <a:picLocks noChangeAspect="1" noChangeArrowheads="1"/>
          </p:cNvPicPr>
          <p:nvPr/>
        </p:nvPicPr>
        <p:blipFill>
          <a:blip r:embed="rId3"/>
          <a:srcRect/>
          <a:stretch>
            <a:fillRect/>
          </a:stretch>
        </p:blipFill>
        <p:spPr bwMode="auto">
          <a:xfrm>
            <a:off x="7093605" y="3733800"/>
            <a:ext cx="4613010" cy="2844800"/>
          </a:xfrm>
          <a:prstGeom prst="rect">
            <a:avLst/>
          </a:prstGeom>
          <a:noFill/>
        </p:spPr>
      </p:pic>
      <p:pic>
        <p:nvPicPr>
          <p:cNvPr id="2052" name="Picture 4" descr="C:\Users\user\Desktop\michil.jpg"/>
          <p:cNvPicPr>
            <a:picLocks noChangeAspect="1" noChangeArrowheads="1"/>
          </p:cNvPicPr>
          <p:nvPr/>
        </p:nvPicPr>
        <p:blipFill>
          <a:blip r:embed="rId4"/>
          <a:srcRect/>
          <a:stretch>
            <a:fillRect/>
          </a:stretch>
        </p:blipFill>
        <p:spPr bwMode="auto">
          <a:xfrm>
            <a:off x="634126" y="3352802"/>
            <a:ext cx="5854495" cy="3543299"/>
          </a:xfrm>
          <a:prstGeom prst="rect">
            <a:avLst/>
          </a:prstGeom>
          <a:noFill/>
        </p:spPr>
      </p:pic>
    </p:spTree>
  </p:cSld>
  <p:clrMapOvr>
    <a:masterClrMapping/>
  </p:clrMapOvr>
  <p:transition spd="med" advTm="5000">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0019" y="381002"/>
            <a:ext cx="5898602" cy="2297955"/>
          </a:xfrm>
          <a:prstGeom prst="rect">
            <a:avLst/>
          </a:prstGeom>
        </p:spPr>
        <p:style>
          <a:lnRef idx="1">
            <a:schemeClr val="accent6"/>
          </a:lnRef>
          <a:fillRef idx="2">
            <a:schemeClr val="accent6"/>
          </a:fillRef>
          <a:effectRef idx="1">
            <a:schemeClr val="accent6"/>
          </a:effectRef>
          <a:fontRef idx="minor">
            <a:schemeClr val="dk1"/>
          </a:fontRef>
        </p:style>
        <p:txBody>
          <a:bodyPr wrap="square" lIns="66669" tIns="33334" rIns="66669" bIns="33334">
            <a:spAutoFit/>
          </a:bodyPr>
          <a:lstStyle/>
          <a:p>
            <a:r>
              <a:rPr lang="as-IN" altLang="en-US" sz="2800" b="1" i="1" dirty="0" smtClean="0">
                <a:solidFill>
                  <a:schemeClr val="tx2">
                    <a:lumMod val="50000"/>
                  </a:schemeClr>
                </a:solidFill>
                <a:latin typeface="NikoshBAN" pitchFamily="2" charset="0"/>
                <a:cs typeface="NikoshBAN" pitchFamily="2" charset="0"/>
              </a:rPr>
              <a:t>এ −রঙের বিপরীত আছে অন্য রং,</a:t>
            </a:r>
          </a:p>
          <a:p>
            <a:r>
              <a:rPr lang="as-IN" altLang="en-US" sz="2800" b="1" i="1" dirty="0" smtClean="0">
                <a:solidFill>
                  <a:schemeClr val="tx2">
                    <a:lumMod val="50000"/>
                  </a:schemeClr>
                </a:solidFill>
                <a:latin typeface="NikoshBAN" pitchFamily="2" charset="0"/>
                <a:cs typeface="NikoshBAN" pitchFamily="2" charset="0"/>
              </a:rPr>
              <a:t>যে-রং লাগে না ভালো চোখে, যে-রং সন্ত্রাস আনে</a:t>
            </a:r>
          </a:p>
          <a:p>
            <a:r>
              <a:rPr lang="as-IN" altLang="en-US" sz="2800" b="1" i="1" dirty="0" smtClean="0">
                <a:solidFill>
                  <a:schemeClr val="tx2">
                    <a:lumMod val="50000"/>
                  </a:schemeClr>
                </a:solidFill>
                <a:latin typeface="NikoshBAN" pitchFamily="2" charset="0"/>
                <a:cs typeface="NikoshBAN" pitchFamily="2" charset="0"/>
              </a:rPr>
              <a:t>প্রাত্যহিকতায় আমাদের মনে সকাল-সন্ধ্যায়-</a:t>
            </a:r>
          </a:p>
          <a:p>
            <a:r>
              <a:rPr lang="as-IN" altLang="en-US" sz="2800" b="1" i="1" dirty="0" smtClean="0">
                <a:solidFill>
                  <a:schemeClr val="tx2">
                    <a:lumMod val="50000"/>
                  </a:schemeClr>
                </a:solidFill>
                <a:latin typeface="NikoshBAN" pitchFamily="2" charset="0"/>
                <a:cs typeface="NikoshBAN" pitchFamily="2" charset="0"/>
              </a:rPr>
              <a:t>এখন সে রঙে ছেয়ে গেছে পথ-ঘাট, সারা দেশ</a:t>
            </a:r>
          </a:p>
          <a:p>
            <a:r>
              <a:rPr lang="as-IN" altLang="en-US" sz="2800" b="1" i="1" dirty="0" smtClean="0">
                <a:solidFill>
                  <a:schemeClr val="tx2">
                    <a:lumMod val="50000"/>
                  </a:schemeClr>
                </a:solidFill>
                <a:latin typeface="NikoshBAN" pitchFamily="2" charset="0"/>
                <a:cs typeface="NikoshBAN" pitchFamily="2" charset="0"/>
              </a:rPr>
              <a:t>ঘাতকের অশুভ আস্তানা।</a:t>
            </a:r>
            <a:endParaRPr lang="as-IN" altLang="en-US" sz="2800" b="1" i="1" dirty="0">
              <a:solidFill>
                <a:schemeClr val="tx2">
                  <a:lumMod val="50000"/>
                </a:schemeClr>
              </a:solidFill>
              <a:latin typeface="NikoshBAN" pitchFamily="2" charset="0"/>
              <a:cs typeface="NikoshBAN" pitchFamily="2" charset="0"/>
            </a:endParaRPr>
          </a:p>
        </p:txBody>
      </p:sp>
      <p:pic>
        <p:nvPicPr>
          <p:cNvPr id="3" name="Picture 7"/>
          <p:cNvPicPr>
            <a:picLocks noChangeAspect="1"/>
          </p:cNvPicPr>
          <p:nvPr/>
        </p:nvPicPr>
        <p:blipFill>
          <a:blip r:embed="rId3"/>
          <a:srcRect/>
          <a:stretch>
            <a:fillRect/>
          </a:stretch>
        </p:blipFill>
        <p:spPr bwMode="auto">
          <a:xfrm>
            <a:off x="7093605" y="381002"/>
            <a:ext cx="4358526" cy="3541021"/>
          </a:xfrm>
          <a:prstGeom prst="rect">
            <a:avLst/>
          </a:prstGeom>
          <a:noFill/>
          <a:ln w="9525">
            <a:noFill/>
            <a:miter lim="800000"/>
            <a:headEnd/>
            <a:tailEnd/>
          </a:ln>
        </p:spPr>
      </p:pic>
      <p:pic>
        <p:nvPicPr>
          <p:cNvPr id="5" name="Picture 10" descr="C:\Users\user\Desktop\bbbbbb.jpg"/>
          <p:cNvPicPr>
            <a:picLocks noChangeAspect="1" noChangeArrowheads="1"/>
          </p:cNvPicPr>
          <p:nvPr/>
        </p:nvPicPr>
        <p:blipFill>
          <a:blip r:embed="rId4"/>
          <a:srcRect/>
          <a:stretch>
            <a:fillRect/>
          </a:stretch>
        </p:blipFill>
        <p:spPr bwMode="auto">
          <a:xfrm>
            <a:off x="665642" y="3352800"/>
            <a:ext cx="5822979" cy="3554412"/>
          </a:xfrm>
          <a:prstGeom prst="rect">
            <a:avLst/>
          </a:prstGeom>
          <a:noFill/>
        </p:spPr>
      </p:pic>
      <p:pic>
        <p:nvPicPr>
          <p:cNvPr id="6" name="Picture 5"/>
          <p:cNvPicPr>
            <a:picLocks noChangeAspect="1"/>
          </p:cNvPicPr>
          <p:nvPr/>
        </p:nvPicPr>
        <p:blipFill>
          <a:blip r:embed="rId5"/>
          <a:stretch>
            <a:fillRect/>
          </a:stretch>
        </p:blipFill>
        <p:spPr>
          <a:xfrm>
            <a:off x="7093605" y="4114802"/>
            <a:ext cx="4386140" cy="2695075"/>
          </a:xfrm>
          <a:prstGeom prst="rect">
            <a:avLst/>
          </a:prstGeom>
          <a:ln>
            <a:solidFill>
              <a:schemeClr val="accent1">
                <a:shade val="50000"/>
                <a:alpha val="47000"/>
              </a:schemeClr>
            </a:solidFill>
          </a:ln>
        </p:spPr>
      </p:pic>
    </p:spTree>
  </p:cSld>
  <p:clrMapOvr>
    <a:masterClrMapping/>
  </p:clrMapOvr>
  <p:transition spd="med" advTm="500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1359</TotalTime>
  <Words>1032</Words>
  <Application>Microsoft Office PowerPoint</Application>
  <PresentationFormat>Custom</PresentationFormat>
  <Paragraphs>112</Paragraphs>
  <Slides>17</Slides>
  <Notes>3</Notes>
  <HiddenSlides>1</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স্বাগতম</vt:lpstr>
      <vt:lpstr> শিক্ষক পরিচিতি                    </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   ধন্যবাদ সবাইকে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113</cp:revision>
  <dcterms:created xsi:type="dcterms:W3CDTF">2006-08-16T00:00:00Z</dcterms:created>
  <dcterms:modified xsi:type="dcterms:W3CDTF">2022-08-12T18:47:07Z</dcterms:modified>
</cp:coreProperties>
</file>