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7" r:id="rId2"/>
    <p:sldId id="259" r:id="rId3"/>
    <p:sldId id="256" r:id="rId4"/>
    <p:sldId id="261" r:id="rId5"/>
    <p:sldId id="474" r:id="rId6"/>
    <p:sldId id="260" r:id="rId7"/>
    <p:sldId id="461" r:id="rId8"/>
    <p:sldId id="472" r:id="rId9"/>
    <p:sldId id="473" r:id="rId10"/>
    <p:sldId id="477" r:id="rId11"/>
    <p:sldId id="444" r:id="rId12"/>
    <p:sldId id="475" r:id="rId13"/>
    <p:sldId id="471" r:id="rId14"/>
    <p:sldId id="45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dirty="0"/>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Date Placeholder 6"/>
          <p:cNvSpPr>
            <a:spLocks noGrp="1"/>
          </p:cNvSpPr>
          <p:nvPr>
            <p:ph type="dt" sz="half" idx="10"/>
          </p:nvPr>
        </p:nvSpPr>
        <p:spPr/>
        <p:txBody>
          <a:bodyPr/>
          <a:lstStyle/>
          <a:p>
            <a:fld id="{1160EA64-D806-43AC-9DF2-F8C432F32B4C}"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7124462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9F9C37B-1D36-470B-8223-D6C91242EC14}"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54461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7C6F52A-A82B-47A2-A83A-8C4C91F2D59F}"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234916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070A7B3-6521-4DCA-87E5-044747A908C1}"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211527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dirty="0"/>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7250999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AB134690-1557-4C89-A502-4959FE7FAD70}" type="datetimeFigureOut">
              <a:rPr lang="en-US" dirty="0"/>
              <a:t>11/1/2022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87915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54421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dirty="0"/>
              <a:t>11/1/2022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616748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36462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dirty="0"/>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11/1/2022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317413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dirty="0"/>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31813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dirty="0"/>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3187226492"/>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6.jpeg" /><Relationship Id="rId1" Type="http://schemas.openxmlformats.org/officeDocument/2006/relationships/slideLayout" Target="../slideLayouts/slideLayout7.xml" /><Relationship Id="rId5" Type="http://schemas.openxmlformats.org/officeDocument/2006/relationships/image" Target="../media/image9.jpeg" /><Relationship Id="rId4" Type="http://schemas.openxmlformats.org/officeDocument/2006/relationships/image" Target="../media/image8.jpeg"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7.xml" /><Relationship Id="rId4" Type="http://schemas.openxmlformats.org/officeDocument/2006/relationships/image" Target="../media/image4.jpeg" /></Relationships>
</file>

<file path=ppt/slides/_rels/slide6.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57F9C8C-0024-D048-B38B-358E3B579EF0}"/>
              </a:ext>
            </a:extLst>
          </p:cNvPr>
          <p:cNvSpPr txBox="1"/>
          <p:nvPr/>
        </p:nvSpPr>
        <p:spPr>
          <a:xfrm rot="10800000" flipV="1">
            <a:off x="0" y="0"/>
            <a:ext cx="12320649" cy="1015663"/>
          </a:xfrm>
          <a:prstGeom prst="rect">
            <a:avLst/>
          </a:prstGeom>
          <a:solidFill>
            <a:schemeClr val="bg1"/>
          </a:solidFill>
          <a:ln>
            <a:solidFill>
              <a:schemeClr val="accent1"/>
            </a:solidFill>
          </a:ln>
        </p:spPr>
        <p:txBody>
          <a:bodyPr wrap="square">
            <a:spAutoFit/>
          </a:bodyPr>
          <a:lstStyle/>
          <a:p>
            <a:pPr algn="ctr"/>
            <a:r>
              <a:rPr lang="en-GB" sz="6000" b="1">
                <a:solidFill>
                  <a:srgbClr val="00B0F0"/>
                </a:solidFill>
                <a:latin typeface="NikoshBAN" pitchFamily="2" charset="0"/>
              </a:rPr>
              <a:t>Welcome</a:t>
            </a:r>
            <a:r>
              <a:rPr lang="en-GB" sz="6000" b="1">
                <a:solidFill>
                  <a:srgbClr val="00B050"/>
                </a:solidFill>
                <a:latin typeface="NikoshBAN" pitchFamily="2" charset="0"/>
              </a:rPr>
              <a:t> </a:t>
            </a:r>
            <a:endParaRPr lang="en-US" sz="6000"/>
          </a:p>
        </p:txBody>
      </p:sp>
      <p:pic>
        <p:nvPicPr>
          <p:cNvPr id="3" name="Picture 3">
            <a:extLst>
              <a:ext uri="{FF2B5EF4-FFF2-40B4-BE49-F238E27FC236}">
                <a16:creationId xmlns:a16="http://schemas.microsoft.com/office/drawing/2014/main" id="{4284224C-E1C3-148E-A42C-A80D68E11E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70856"/>
            <a:ext cx="12320649" cy="5987144"/>
          </a:xfrm>
          <a:prstGeom prst="rect">
            <a:avLst/>
          </a:prstGeom>
        </p:spPr>
      </p:pic>
    </p:spTree>
    <p:extLst>
      <p:ext uri="{BB962C8B-B14F-4D97-AF65-F5344CB8AC3E}">
        <p14:creationId xmlns:p14="http://schemas.microsoft.com/office/powerpoint/2010/main" val="383810300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1" presetClass="entr" presetSubtype="0" fill="hold" grpId="0" nodeType="clickEffect">
                                  <p:stCondLst>
                                    <p:cond delay="0"/>
                                  </p:stCondLst>
                                  <p:iterate type="lt">
                                    <p:tmPct val="10000"/>
                                  </p:iterate>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9"/>
                                        </p:tgtEl>
                                        <p:attrNameLst>
                                          <p:attrName>ppt_y</p:attrName>
                                        </p:attrNameLst>
                                      </p:cBhvr>
                                      <p:tavLst>
                                        <p:tav tm="0">
                                          <p:val>
                                            <p:strVal val="#ppt_y"/>
                                          </p:val>
                                        </p:tav>
                                        <p:tav tm="100000">
                                          <p:val>
                                            <p:strVal val="#ppt_y"/>
                                          </p:val>
                                        </p:tav>
                                      </p:tavLst>
                                    </p:anim>
                                    <p:anim calcmode="lin" valueType="num">
                                      <p:cBhvr>
                                        <p:cTn id="1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138511-5259-18B5-909A-863B465AA742}"/>
              </a:ext>
            </a:extLst>
          </p:cNvPr>
          <p:cNvSpPr txBox="1"/>
          <p:nvPr/>
        </p:nvSpPr>
        <p:spPr>
          <a:xfrm rot="10800000" flipV="1">
            <a:off x="1423493" y="223041"/>
            <a:ext cx="9345014" cy="1446550"/>
          </a:xfrm>
          <a:prstGeom prst="rect">
            <a:avLst/>
          </a:prstGeom>
          <a:noFill/>
        </p:spPr>
        <p:txBody>
          <a:bodyPr wrap="square">
            <a:spAutoFit/>
          </a:bodyPr>
          <a:lstStyle/>
          <a:p>
            <a:r>
              <a:rPr lang="en-GB" sz="4400" b="1">
                <a:solidFill>
                  <a:srgbClr val="FF0000"/>
                </a:solidFill>
                <a:latin typeface="NikoshBAN" pitchFamily="2" charset="0"/>
              </a:rPr>
              <a:t>Now four of you come to me and act the command out which one I’ll Say.</a:t>
            </a:r>
          </a:p>
        </p:txBody>
      </p:sp>
      <p:sp>
        <p:nvSpPr>
          <p:cNvPr id="5" name="TextBox 4">
            <a:extLst>
              <a:ext uri="{FF2B5EF4-FFF2-40B4-BE49-F238E27FC236}">
                <a16:creationId xmlns:a16="http://schemas.microsoft.com/office/drawing/2014/main" id="{034A5E13-592B-8E43-F020-4CD4A39CBACB}"/>
              </a:ext>
            </a:extLst>
          </p:cNvPr>
          <p:cNvSpPr txBox="1"/>
          <p:nvPr/>
        </p:nvSpPr>
        <p:spPr>
          <a:xfrm>
            <a:off x="1423493" y="1893516"/>
            <a:ext cx="6197434" cy="769441"/>
          </a:xfrm>
          <a:prstGeom prst="rect">
            <a:avLst/>
          </a:prstGeom>
          <a:noFill/>
        </p:spPr>
        <p:txBody>
          <a:bodyPr wrap="square">
            <a:spAutoFit/>
          </a:bodyPr>
          <a:lstStyle/>
          <a:p>
            <a:r>
              <a:rPr lang="en-GB" sz="4400" b="1">
                <a:latin typeface="NikoshBAN" pitchFamily="2" charset="0"/>
              </a:rPr>
              <a:t>Exercise . </a:t>
            </a:r>
            <a:endParaRPr lang="en-US" sz="4400"/>
          </a:p>
        </p:txBody>
      </p:sp>
      <p:sp>
        <p:nvSpPr>
          <p:cNvPr id="7" name="TextBox 6">
            <a:extLst>
              <a:ext uri="{FF2B5EF4-FFF2-40B4-BE49-F238E27FC236}">
                <a16:creationId xmlns:a16="http://schemas.microsoft.com/office/drawing/2014/main" id="{F975444E-8885-7E06-04B4-BD647C319F98}"/>
              </a:ext>
            </a:extLst>
          </p:cNvPr>
          <p:cNvSpPr txBox="1"/>
          <p:nvPr/>
        </p:nvSpPr>
        <p:spPr>
          <a:xfrm>
            <a:off x="1423493" y="1871577"/>
            <a:ext cx="6197434" cy="769441"/>
          </a:xfrm>
          <a:prstGeom prst="rect">
            <a:avLst/>
          </a:prstGeom>
          <a:noFill/>
        </p:spPr>
        <p:txBody>
          <a:bodyPr wrap="square">
            <a:spAutoFit/>
          </a:bodyPr>
          <a:lstStyle/>
          <a:p>
            <a:r>
              <a:rPr lang="en-GB" sz="4400" b="1">
                <a:latin typeface="NikoshBAN" pitchFamily="2" charset="0"/>
              </a:rPr>
              <a:t>Eat fruit.</a:t>
            </a:r>
          </a:p>
        </p:txBody>
      </p:sp>
      <p:sp>
        <p:nvSpPr>
          <p:cNvPr id="9" name="TextBox 8">
            <a:extLst>
              <a:ext uri="{FF2B5EF4-FFF2-40B4-BE49-F238E27FC236}">
                <a16:creationId xmlns:a16="http://schemas.microsoft.com/office/drawing/2014/main" id="{9B0FEF92-A79D-94A2-65ED-E6BEBA3239E5}"/>
              </a:ext>
            </a:extLst>
          </p:cNvPr>
          <p:cNvSpPr txBox="1"/>
          <p:nvPr/>
        </p:nvSpPr>
        <p:spPr>
          <a:xfrm>
            <a:off x="1423493" y="1882546"/>
            <a:ext cx="6197434" cy="769441"/>
          </a:xfrm>
          <a:prstGeom prst="rect">
            <a:avLst/>
          </a:prstGeom>
          <a:noFill/>
        </p:spPr>
        <p:txBody>
          <a:bodyPr wrap="square">
            <a:spAutoFit/>
          </a:bodyPr>
          <a:lstStyle/>
          <a:p>
            <a:r>
              <a:rPr lang="en-GB" sz="4400" b="1">
                <a:latin typeface="NikoshBAN" pitchFamily="2" charset="0"/>
              </a:rPr>
              <a:t>Drink water.</a:t>
            </a:r>
            <a:endParaRPr lang="en-US" sz="4400"/>
          </a:p>
        </p:txBody>
      </p:sp>
      <p:sp>
        <p:nvSpPr>
          <p:cNvPr id="11" name="TextBox 10">
            <a:extLst>
              <a:ext uri="{FF2B5EF4-FFF2-40B4-BE49-F238E27FC236}">
                <a16:creationId xmlns:a16="http://schemas.microsoft.com/office/drawing/2014/main" id="{983D942B-2AC9-5804-46EB-C870E64806CA}"/>
              </a:ext>
            </a:extLst>
          </p:cNvPr>
          <p:cNvSpPr txBox="1"/>
          <p:nvPr/>
        </p:nvSpPr>
        <p:spPr>
          <a:xfrm>
            <a:off x="1424815" y="1936963"/>
            <a:ext cx="6197434" cy="769441"/>
          </a:xfrm>
          <a:prstGeom prst="rect">
            <a:avLst/>
          </a:prstGeom>
          <a:noFill/>
        </p:spPr>
        <p:txBody>
          <a:bodyPr wrap="square">
            <a:spAutoFit/>
          </a:bodyPr>
          <a:lstStyle/>
          <a:p>
            <a:r>
              <a:rPr lang="en-GB" sz="4400" b="1">
                <a:latin typeface="NikoshBAN" pitchFamily="2" charset="0"/>
              </a:rPr>
              <a:t>Go to sleep early. </a:t>
            </a:r>
            <a:endParaRPr lang="en-US" sz="4400"/>
          </a:p>
        </p:txBody>
      </p:sp>
      <p:pic>
        <p:nvPicPr>
          <p:cNvPr id="2" name="Picture 3">
            <a:extLst>
              <a:ext uri="{FF2B5EF4-FFF2-40B4-BE49-F238E27FC236}">
                <a16:creationId xmlns:a16="http://schemas.microsoft.com/office/drawing/2014/main" id="{7549D447-B58C-918F-1C76-221E706655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3550" y="1669592"/>
            <a:ext cx="6126903" cy="4847778"/>
          </a:xfrm>
          <a:prstGeom prst="rect">
            <a:avLst/>
          </a:prstGeom>
        </p:spPr>
      </p:pic>
      <p:pic>
        <p:nvPicPr>
          <p:cNvPr id="4" name="Picture 5">
            <a:extLst>
              <a:ext uri="{FF2B5EF4-FFF2-40B4-BE49-F238E27FC236}">
                <a16:creationId xmlns:a16="http://schemas.microsoft.com/office/drawing/2014/main" id="{7D39B489-1A47-8A27-FF86-9B0588072B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877187"/>
            <a:ext cx="5686425" cy="4895850"/>
          </a:xfrm>
          <a:prstGeom prst="rect">
            <a:avLst/>
          </a:prstGeom>
        </p:spPr>
      </p:pic>
      <p:pic>
        <p:nvPicPr>
          <p:cNvPr id="6" name="Picture 7">
            <a:extLst>
              <a:ext uri="{FF2B5EF4-FFF2-40B4-BE49-F238E27FC236}">
                <a16:creationId xmlns:a16="http://schemas.microsoft.com/office/drawing/2014/main" id="{7D597F3D-775A-711B-6319-C79B4453EB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01529" y="1992731"/>
            <a:ext cx="4468871" cy="4468871"/>
          </a:xfrm>
          <a:prstGeom prst="rect">
            <a:avLst/>
          </a:prstGeom>
        </p:spPr>
      </p:pic>
      <p:pic>
        <p:nvPicPr>
          <p:cNvPr id="8" name="Picture 9">
            <a:extLst>
              <a:ext uri="{FF2B5EF4-FFF2-40B4-BE49-F238E27FC236}">
                <a16:creationId xmlns:a16="http://schemas.microsoft.com/office/drawing/2014/main" id="{1D99891A-CFAF-F3D9-26D5-E5232F7248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93550" y="1704506"/>
            <a:ext cx="6126903" cy="5068531"/>
          </a:xfrm>
          <a:prstGeom prst="rect">
            <a:avLst/>
          </a:prstGeom>
        </p:spPr>
      </p:pic>
    </p:spTree>
    <p:extLst>
      <p:ext uri="{BB962C8B-B14F-4D97-AF65-F5344CB8AC3E}">
        <p14:creationId xmlns:p14="http://schemas.microsoft.com/office/powerpoint/2010/main" val="365266075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xit" presetSubtype="0" fill="hold" grpId="1" nodeType="clickEffect">
                                  <p:stCondLst>
                                    <p:cond delay="0"/>
                                  </p:stCondLst>
                                  <p:iterate type="lt">
                                    <p:tmPct val="10000"/>
                                  </p:iterate>
                                  <p:childTnLst>
                                    <p:anim calcmode="lin" valueType="num">
                                      <p:cBhvr>
                                        <p:cTn id="15" dur="500"/>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p:tgtEl>
                                          <p:spTgt spid="3"/>
                                        </p:tgtEl>
                                        <p:attrNameLst>
                                          <p:attrName>ppt_y</p:attrName>
                                        </p:attrNameLst>
                                      </p:cBhvr>
                                      <p:tavLst>
                                        <p:tav tm="0">
                                          <p:val>
                                            <p:strVal val="ppt_y"/>
                                          </p:val>
                                        </p:tav>
                                        <p:tav tm="100000">
                                          <p:val>
                                            <p:strVal val="ppt_y"/>
                                          </p:val>
                                        </p:tav>
                                      </p:tavLst>
                                    </p:anim>
                                    <p:anim calcmode="lin" valueType="num">
                                      <p:cBhvr>
                                        <p:cTn id="17" dur="500"/>
                                        <p:tgtEl>
                                          <p:spTgt spid="3"/>
                                        </p:tgtEl>
                                        <p:attrNameLst>
                                          <p:attrName>ppt_h</p:attrName>
                                        </p:attrNameLst>
                                      </p:cBhvr>
                                      <p:tavLst>
                                        <p:tav tm="0">
                                          <p:val>
                                            <p:strVal val="ppt_h"/>
                                          </p:val>
                                        </p:tav>
                                        <p:tav tm="50000">
                                          <p:val>
                                            <p:strVal val="ppt_h+.01"/>
                                          </p:val>
                                        </p:tav>
                                        <p:tav tm="100000">
                                          <p:val>
                                            <p:strVal val="ppt_h/10"/>
                                          </p:val>
                                        </p:tav>
                                      </p:tavLst>
                                    </p:anim>
                                    <p:anim calcmode="lin" valueType="num">
                                      <p:cBhvr>
                                        <p:cTn id="18" dur="500"/>
                                        <p:tgtEl>
                                          <p:spTgt spid="3"/>
                                        </p:tgtEl>
                                        <p:attrNameLst>
                                          <p:attrName>ppt_w</p:attrName>
                                        </p:attrNameLst>
                                      </p:cBhvr>
                                      <p:tavLst>
                                        <p:tav tm="0">
                                          <p:val>
                                            <p:strVal val="ppt_w"/>
                                          </p:val>
                                        </p:tav>
                                        <p:tav tm="50000">
                                          <p:val>
                                            <p:strVal val="ppt_w+.01"/>
                                          </p:val>
                                        </p:tav>
                                        <p:tav tm="100000">
                                          <p:val>
                                            <p:strVal val="ppt_w/10"/>
                                          </p:val>
                                        </p:tav>
                                      </p:tavLst>
                                    </p:anim>
                                    <p:animEffect transition="out" filter="fade">
                                      <p:cBhvr>
                                        <p:cTn id="19" dur="500" tmFilter="0,0; .5, 0; 1, 1"/>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100"/>
                                        <p:tgtEl>
                                          <p:spTgt spid="2"/>
                                        </p:tgtEl>
                                      </p:cBhvr>
                                    </p:animEffect>
                                    <p:anim calcmode="lin" valueType="num">
                                      <p:cBhvr>
                                        <p:cTn id="35" dur="400" fill="hold"/>
                                        <p:tgtEl>
                                          <p:spTgt spid="2"/>
                                        </p:tgtEl>
                                        <p:attrNameLst>
                                          <p:attrName>ppt_x</p:attrName>
                                        </p:attrNameLst>
                                      </p:cBhvr>
                                      <p:tavLst>
                                        <p:tav tm="0">
                                          <p:val>
                                            <p:strVal val="#ppt_x"/>
                                          </p:val>
                                        </p:tav>
                                        <p:tav tm="100000">
                                          <p:val>
                                            <p:strVal val="#ppt_x"/>
                                          </p:val>
                                        </p:tav>
                                      </p:tavLst>
                                    </p:anim>
                                    <p:anim calcmode="lin" valueType="num">
                                      <p:cBhvr>
                                        <p:cTn id="36" dur="400" fill="hold"/>
                                        <p:tgtEl>
                                          <p:spTgt spid="2"/>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1" presetClass="exit" presetSubtype="0" fill="hold" grpId="1" nodeType="clickEffect">
                                  <p:stCondLst>
                                    <p:cond delay="0"/>
                                  </p:stCondLst>
                                  <p:iterate type="lt">
                                    <p:tmPct val="10000"/>
                                  </p:iterate>
                                  <p:childTnLst>
                                    <p:anim calcmode="lin" valueType="num">
                                      <p:cBhvr>
                                        <p:cTn id="42"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43" dur="500"/>
                                        <p:tgtEl>
                                          <p:spTgt spid="5"/>
                                        </p:tgtEl>
                                        <p:attrNameLst>
                                          <p:attrName>ppt_y</p:attrName>
                                        </p:attrNameLst>
                                      </p:cBhvr>
                                      <p:tavLst>
                                        <p:tav tm="0">
                                          <p:val>
                                            <p:strVal val="ppt_y"/>
                                          </p:val>
                                        </p:tav>
                                        <p:tav tm="100000">
                                          <p:val>
                                            <p:strVal val="ppt_y"/>
                                          </p:val>
                                        </p:tav>
                                      </p:tavLst>
                                    </p:anim>
                                    <p:anim calcmode="lin" valueType="num">
                                      <p:cBhvr>
                                        <p:cTn id="44"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45"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46" dur="500" tmFilter="0,0; .5, 0; 1, 1"/>
                                        <p:tgtEl>
                                          <p:spTgt spid="5"/>
                                        </p:tgtEl>
                                      </p:cBhvr>
                                    </p:animEffect>
                                    <p:set>
                                      <p:cBhvr>
                                        <p:cTn id="47" dur="1" fill="hold">
                                          <p:stCondLst>
                                            <p:cond delay="499"/>
                                          </p:stCondLst>
                                        </p:cTn>
                                        <p:tgtEl>
                                          <p:spTgt spid="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3" presetClass="exit" presetSubtype="0" fill="hold" nodeType="clickEffect">
                                  <p:stCondLst>
                                    <p:cond delay="0"/>
                                  </p:stCondLst>
                                  <p:childTnLst>
                                    <p:anim calcmode="lin" valueType="num">
                                      <p:cBhvr>
                                        <p:cTn id="51" dur="600" decel="50000">
                                          <p:stCondLst>
                                            <p:cond delay="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400">
                                          <p:stCondLst>
                                            <p:cond delay="600"/>
                                          </p:stCondLst>
                                        </p:cTn>
                                        <p:tgtEl>
                                          <p:spTgt spid="2"/>
                                        </p:tgtEl>
                                        <p:attrNameLst>
                                          <p:attrName>ppt_x</p:attrName>
                                        </p:attrNameLst>
                                      </p:cBhvr>
                                      <p:tavLst>
                                        <p:tav tm="0">
                                          <p:val>
                                            <p:strVal val="ppt_x"/>
                                          </p:val>
                                        </p:tav>
                                        <p:tav tm="100000">
                                          <p:val>
                                            <p:strVal val="ppt_x"/>
                                          </p:val>
                                        </p:tav>
                                      </p:tavLst>
                                    </p:anim>
                                    <p:anim calcmode="lin" valueType="num">
                                      <p:cBhvr>
                                        <p:cTn id="53" dur="600" decel="50000">
                                          <p:stCondLst>
                                            <p:cond delay="0"/>
                                          </p:stCondLst>
                                        </p:cTn>
                                        <p:tgtEl>
                                          <p:spTgt spid="2"/>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54" dur="400">
                                          <p:stCondLst>
                                            <p:cond delay="600"/>
                                          </p:stCondLst>
                                        </p:cTn>
                                        <p:tgtEl>
                                          <p:spTgt spid="2"/>
                                        </p:tgtEl>
                                        <p:attrNameLst>
                                          <p:attrName>ppt_y</p:attrName>
                                        </p:attrNameLst>
                                      </p:cBhvr>
                                      <p:tavLst>
                                        <p:tav tm="0">
                                          <p:val>
                                            <p:strVal val="ppt_y"/>
                                          </p:val>
                                        </p:tav>
                                        <p:tav tm="100000">
                                          <p:val>
                                            <p:strVal val="ppt_y"/>
                                          </p:val>
                                        </p:tav>
                                      </p:tavLst>
                                    </p:anim>
                                    <p:animEffect transition="out" filter="fade">
                                      <p:cBhvr>
                                        <p:cTn id="55" dur="100">
                                          <p:stCondLst>
                                            <p:cond delay="900"/>
                                          </p:stCondLst>
                                        </p:cTn>
                                        <p:tgtEl>
                                          <p:spTgt spid="2"/>
                                        </p:tgtEl>
                                      </p:cBhvr>
                                    </p:animEffect>
                                    <p:set>
                                      <p:cBhvr>
                                        <p:cTn id="56" dur="1" fill="hold">
                                          <p:stCondLst>
                                            <p:cond delay="999"/>
                                          </p:stCondLst>
                                        </p:cTn>
                                        <p:tgtEl>
                                          <p:spTgt spid="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7"/>
                                        </p:tgtEl>
                                        <p:attrNameLst>
                                          <p:attrName>ppt_y</p:attrName>
                                        </p:attrNameLst>
                                      </p:cBhvr>
                                      <p:tavLst>
                                        <p:tav tm="0">
                                          <p:val>
                                            <p:strVal val="#ppt_y"/>
                                          </p:val>
                                        </p:tav>
                                        <p:tav tm="100000">
                                          <p:val>
                                            <p:strVal val="#ppt_y"/>
                                          </p:val>
                                        </p:tav>
                                      </p:tavLst>
                                    </p:anim>
                                    <p:anim calcmode="lin" valueType="num">
                                      <p:cBhvr>
                                        <p:cTn id="63"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7"/>
                                        </p:tgtEl>
                                      </p:cBhvr>
                                    </p:animEffect>
                                  </p:childTnLst>
                                </p:cTn>
                              </p:par>
                            </p:childTnLst>
                          </p:cTn>
                        </p:par>
                      </p:childTnLst>
                    </p:cTn>
                  </p:par>
                  <p:par>
                    <p:cTn id="66" fill="hold">
                      <p:stCondLst>
                        <p:cond delay="indefinite"/>
                      </p:stCondLst>
                      <p:childTnLst>
                        <p:par>
                          <p:cTn id="67" fill="hold">
                            <p:stCondLst>
                              <p:cond delay="0"/>
                            </p:stCondLst>
                            <p:childTnLst>
                              <p:par>
                                <p:cTn id="68" presetID="43" presetClass="entr" presetSubtype="0" fill="hold" nodeType="click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fade">
                                      <p:cBhvr>
                                        <p:cTn id="70" dur="100"/>
                                        <p:tgtEl>
                                          <p:spTgt spid="4"/>
                                        </p:tgtEl>
                                      </p:cBhvr>
                                    </p:animEffect>
                                    <p:anim calcmode="lin" valueType="num">
                                      <p:cBhvr>
                                        <p:cTn id="71" dur="400" fill="hold"/>
                                        <p:tgtEl>
                                          <p:spTgt spid="4"/>
                                        </p:tgtEl>
                                        <p:attrNameLst>
                                          <p:attrName>ppt_x</p:attrName>
                                        </p:attrNameLst>
                                      </p:cBhvr>
                                      <p:tavLst>
                                        <p:tav tm="0">
                                          <p:val>
                                            <p:strVal val="#ppt_x"/>
                                          </p:val>
                                        </p:tav>
                                        <p:tav tm="100000">
                                          <p:val>
                                            <p:strVal val="#ppt_x"/>
                                          </p:val>
                                        </p:tav>
                                      </p:tavLst>
                                    </p:anim>
                                    <p:anim calcmode="lin" valueType="num">
                                      <p:cBhvr>
                                        <p:cTn id="72" dur="400" fill="hold"/>
                                        <p:tgtEl>
                                          <p:spTgt spid="4"/>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1" presetClass="exit" presetSubtype="0" fill="hold" grpId="1" nodeType="clickEffect">
                                  <p:stCondLst>
                                    <p:cond delay="0"/>
                                  </p:stCondLst>
                                  <p:iterate type="lt">
                                    <p:tmPct val="10000"/>
                                  </p:iterate>
                                  <p:childTnLst>
                                    <p:anim calcmode="lin" valueType="num">
                                      <p:cBhvr>
                                        <p:cTn id="78"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79" dur="500"/>
                                        <p:tgtEl>
                                          <p:spTgt spid="7"/>
                                        </p:tgtEl>
                                        <p:attrNameLst>
                                          <p:attrName>ppt_y</p:attrName>
                                        </p:attrNameLst>
                                      </p:cBhvr>
                                      <p:tavLst>
                                        <p:tav tm="0">
                                          <p:val>
                                            <p:strVal val="ppt_y"/>
                                          </p:val>
                                        </p:tav>
                                        <p:tav tm="100000">
                                          <p:val>
                                            <p:strVal val="ppt_y"/>
                                          </p:val>
                                        </p:tav>
                                      </p:tavLst>
                                    </p:anim>
                                    <p:anim calcmode="lin" valueType="num">
                                      <p:cBhvr>
                                        <p:cTn id="80"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81"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82" dur="500" tmFilter="0,0; .5, 0; 1, 1"/>
                                        <p:tgtEl>
                                          <p:spTgt spid="7"/>
                                        </p:tgtEl>
                                      </p:cBhvr>
                                    </p:animEffect>
                                    <p:set>
                                      <p:cBhvr>
                                        <p:cTn id="83" dur="1" fill="hold">
                                          <p:stCondLst>
                                            <p:cond delay="499"/>
                                          </p:stCondLst>
                                        </p:cTn>
                                        <p:tgtEl>
                                          <p:spTgt spid="7"/>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55" presetClass="exit" presetSubtype="0" fill="hold" nodeType="clickEffect">
                                  <p:stCondLst>
                                    <p:cond delay="0"/>
                                  </p:stCondLst>
                                  <p:childTnLst>
                                    <p:anim calcmode="lin" valueType="num">
                                      <p:cBhvr>
                                        <p:cTn id="87" dur="1000"/>
                                        <p:tgtEl>
                                          <p:spTgt spid="4"/>
                                        </p:tgtEl>
                                        <p:attrNameLst>
                                          <p:attrName>ppt_w</p:attrName>
                                        </p:attrNameLst>
                                      </p:cBhvr>
                                      <p:tavLst>
                                        <p:tav tm="0">
                                          <p:val>
                                            <p:strVal val="ppt_w"/>
                                          </p:val>
                                        </p:tav>
                                        <p:tav tm="100000">
                                          <p:val>
                                            <p:strVal val="ppt_w*0.70"/>
                                          </p:val>
                                        </p:tav>
                                      </p:tavLst>
                                    </p:anim>
                                    <p:anim calcmode="lin" valueType="num">
                                      <p:cBhvr>
                                        <p:cTn id="88" dur="1000"/>
                                        <p:tgtEl>
                                          <p:spTgt spid="4"/>
                                        </p:tgtEl>
                                        <p:attrNameLst>
                                          <p:attrName>ppt_h</p:attrName>
                                        </p:attrNameLst>
                                      </p:cBhvr>
                                      <p:tavLst>
                                        <p:tav tm="0">
                                          <p:val>
                                            <p:strVal val="ppt_h"/>
                                          </p:val>
                                        </p:tav>
                                        <p:tav tm="100000">
                                          <p:val>
                                            <p:strVal val="ppt_h"/>
                                          </p:val>
                                        </p:tav>
                                      </p:tavLst>
                                    </p:anim>
                                    <p:animEffect transition="out" filter="fade">
                                      <p:cBhvr>
                                        <p:cTn id="89" dur="1000"/>
                                        <p:tgtEl>
                                          <p:spTgt spid="4"/>
                                        </p:tgtEl>
                                      </p:cBhvr>
                                    </p:animEffect>
                                    <p:set>
                                      <p:cBhvr>
                                        <p:cTn id="90" dur="1" fill="hold">
                                          <p:stCondLst>
                                            <p:cond delay="999"/>
                                          </p:stCondLst>
                                        </p:cTn>
                                        <p:tgtEl>
                                          <p:spTgt spid="4"/>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41" presetClass="entr" presetSubtype="0" fill="hold" grpId="0" nodeType="clickEffect">
                                  <p:stCondLst>
                                    <p:cond delay="0"/>
                                  </p:stCondLst>
                                  <p:iterate type="lt">
                                    <p:tmPct val="10000"/>
                                  </p:iterate>
                                  <p:childTnLst>
                                    <p:set>
                                      <p:cBhvr>
                                        <p:cTn id="94" dur="1" fill="hold">
                                          <p:stCondLst>
                                            <p:cond delay="0"/>
                                          </p:stCondLst>
                                        </p:cTn>
                                        <p:tgtEl>
                                          <p:spTgt spid="9"/>
                                        </p:tgtEl>
                                        <p:attrNameLst>
                                          <p:attrName>style.visibility</p:attrName>
                                        </p:attrNameLst>
                                      </p:cBhvr>
                                      <p:to>
                                        <p:strVal val="visible"/>
                                      </p:to>
                                    </p:set>
                                    <p:anim calcmode="lin" valueType="num">
                                      <p:cBhvr>
                                        <p:cTn id="95"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96" dur="500" fill="hold"/>
                                        <p:tgtEl>
                                          <p:spTgt spid="9"/>
                                        </p:tgtEl>
                                        <p:attrNameLst>
                                          <p:attrName>ppt_y</p:attrName>
                                        </p:attrNameLst>
                                      </p:cBhvr>
                                      <p:tavLst>
                                        <p:tav tm="0">
                                          <p:val>
                                            <p:strVal val="#ppt_y"/>
                                          </p:val>
                                        </p:tav>
                                        <p:tav tm="100000">
                                          <p:val>
                                            <p:strVal val="#ppt_y"/>
                                          </p:val>
                                        </p:tav>
                                      </p:tavLst>
                                    </p:anim>
                                    <p:anim calcmode="lin" valueType="num">
                                      <p:cBhvr>
                                        <p:cTn id="97"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98"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99" dur="500" tmFilter="0,0; .5, 1; 1, 1"/>
                                        <p:tgtEl>
                                          <p:spTgt spid="9"/>
                                        </p:tgtEl>
                                      </p:cBhvr>
                                    </p:animEffect>
                                  </p:childTnLst>
                                </p:cTn>
                              </p:par>
                            </p:childTnLst>
                          </p:cTn>
                        </p:par>
                      </p:childTnLst>
                    </p:cTn>
                  </p:par>
                  <p:par>
                    <p:cTn id="100" fill="hold">
                      <p:stCondLst>
                        <p:cond delay="indefinite"/>
                      </p:stCondLst>
                      <p:childTnLst>
                        <p:par>
                          <p:cTn id="101" fill="hold">
                            <p:stCondLst>
                              <p:cond delay="0"/>
                            </p:stCondLst>
                            <p:childTnLst>
                              <p:par>
                                <p:cTn id="102" presetID="43" presetClass="entr" presetSubtype="0" fill="hold" nodeType="clickEffect">
                                  <p:stCondLst>
                                    <p:cond delay="0"/>
                                  </p:stCondLst>
                                  <p:childTnLst>
                                    <p:set>
                                      <p:cBhvr>
                                        <p:cTn id="103" dur="1" fill="hold">
                                          <p:stCondLst>
                                            <p:cond delay="0"/>
                                          </p:stCondLst>
                                        </p:cTn>
                                        <p:tgtEl>
                                          <p:spTgt spid="6"/>
                                        </p:tgtEl>
                                        <p:attrNameLst>
                                          <p:attrName>style.visibility</p:attrName>
                                        </p:attrNameLst>
                                      </p:cBhvr>
                                      <p:to>
                                        <p:strVal val="visible"/>
                                      </p:to>
                                    </p:set>
                                    <p:animEffect transition="in" filter="fade">
                                      <p:cBhvr>
                                        <p:cTn id="104" dur="100"/>
                                        <p:tgtEl>
                                          <p:spTgt spid="6"/>
                                        </p:tgtEl>
                                      </p:cBhvr>
                                    </p:animEffect>
                                    <p:anim calcmode="lin" valueType="num">
                                      <p:cBhvr>
                                        <p:cTn id="105" dur="400" fill="hold"/>
                                        <p:tgtEl>
                                          <p:spTgt spid="6"/>
                                        </p:tgtEl>
                                        <p:attrNameLst>
                                          <p:attrName>ppt_x</p:attrName>
                                        </p:attrNameLst>
                                      </p:cBhvr>
                                      <p:tavLst>
                                        <p:tav tm="0">
                                          <p:val>
                                            <p:strVal val="#ppt_x"/>
                                          </p:val>
                                        </p:tav>
                                        <p:tav tm="100000">
                                          <p:val>
                                            <p:strVal val="#ppt_x"/>
                                          </p:val>
                                        </p:tav>
                                      </p:tavLst>
                                    </p:anim>
                                    <p:anim calcmode="lin" valueType="num">
                                      <p:cBhvr>
                                        <p:cTn id="106" dur="400" fill="hold"/>
                                        <p:tgtEl>
                                          <p:spTgt spid="6"/>
                                        </p:tgtEl>
                                        <p:attrNameLst>
                                          <p:attrName>ppt_y</p:attrName>
                                        </p:attrNameLst>
                                      </p:cBhvr>
                                      <p:tavLst>
                                        <p:tav tm="0">
                                          <p:val>
                                            <p:strVal val="#ppt_y+0.31"/>
                                          </p:val>
                                        </p:tav>
                                        <p:tav tm="100000">
                                          <p:val>
                                            <p:strVal val="#ppt_y+0.31"/>
                                          </p:val>
                                        </p:tav>
                                      </p:tavLst>
                                    </p:anim>
                                    <p:anim calcmode="lin" valueType="num">
                                      <p:cBhvr>
                                        <p:cTn id="107"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8"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1" presetClass="exit" presetSubtype="0" fill="hold" grpId="1" nodeType="clickEffect">
                                  <p:stCondLst>
                                    <p:cond delay="0"/>
                                  </p:stCondLst>
                                  <p:iterate type="lt">
                                    <p:tmPct val="10000"/>
                                  </p:iterate>
                                  <p:childTnLst>
                                    <p:anim calcmode="lin" valueType="num">
                                      <p:cBhvr>
                                        <p:cTn id="112" dur="500"/>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13" dur="500"/>
                                        <p:tgtEl>
                                          <p:spTgt spid="9"/>
                                        </p:tgtEl>
                                        <p:attrNameLst>
                                          <p:attrName>ppt_y</p:attrName>
                                        </p:attrNameLst>
                                      </p:cBhvr>
                                      <p:tavLst>
                                        <p:tav tm="0">
                                          <p:val>
                                            <p:strVal val="ppt_y"/>
                                          </p:val>
                                        </p:tav>
                                        <p:tav tm="100000">
                                          <p:val>
                                            <p:strVal val="ppt_y"/>
                                          </p:val>
                                        </p:tav>
                                      </p:tavLst>
                                    </p:anim>
                                    <p:anim calcmode="lin" valueType="num">
                                      <p:cBhvr>
                                        <p:cTn id="114" dur="500"/>
                                        <p:tgtEl>
                                          <p:spTgt spid="9"/>
                                        </p:tgtEl>
                                        <p:attrNameLst>
                                          <p:attrName>ppt_h</p:attrName>
                                        </p:attrNameLst>
                                      </p:cBhvr>
                                      <p:tavLst>
                                        <p:tav tm="0">
                                          <p:val>
                                            <p:strVal val="ppt_h"/>
                                          </p:val>
                                        </p:tav>
                                        <p:tav tm="50000">
                                          <p:val>
                                            <p:strVal val="ppt_h+.01"/>
                                          </p:val>
                                        </p:tav>
                                        <p:tav tm="100000">
                                          <p:val>
                                            <p:strVal val="ppt_h/10"/>
                                          </p:val>
                                        </p:tav>
                                      </p:tavLst>
                                    </p:anim>
                                    <p:anim calcmode="lin" valueType="num">
                                      <p:cBhvr>
                                        <p:cTn id="115" dur="500"/>
                                        <p:tgtEl>
                                          <p:spTgt spid="9"/>
                                        </p:tgtEl>
                                        <p:attrNameLst>
                                          <p:attrName>ppt_w</p:attrName>
                                        </p:attrNameLst>
                                      </p:cBhvr>
                                      <p:tavLst>
                                        <p:tav tm="0">
                                          <p:val>
                                            <p:strVal val="ppt_w"/>
                                          </p:val>
                                        </p:tav>
                                        <p:tav tm="50000">
                                          <p:val>
                                            <p:strVal val="ppt_w+.01"/>
                                          </p:val>
                                        </p:tav>
                                        <p:tav tm="100000">
                                          <p:val>
                                            <p:strVal val="ppt_w/10"/>
                                          </p:val>
                                        </p:tav>
                                      </p:tavLst>
                                    </p:anim>
                                    <p:animEffect transition="out" filter="fade">
                                      <p:cBhvr>
                                        <p:cTn id="116" dur="500" tmFilter="0,0; .5, 0; 1, 1"/>
                                        <p:tgtEl>
                                          <p:spTgt spid="9"/>
                                        </p:tgtEl>
                                      </p:cBhvr>
                                    </p:animEffect>
                                    <p:set>
                                      <p:cBhvr>
                                        <p:cTn id="117" dur="1" fill="hold">
                                          <p:stCondLst>
                                            <p:cond delay="499"/>
                                          </p:stCondLst>
                                        </p:cTn>
                                        <p:tgtEl>
                                          <p:spTgt spid="9"/>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55" presetClass="exit" presetSubtype="0" fill="hold" nodeType="clickEffect">
                                  <p:stCondLst>
                                    <p:cond delay="0"/>
                                  </p:stCondLst>
                                  <p:childTnLst>
                                    <p:anim calcmode="lin" valueType="num">
                                      <p:cBhvr>
                                        <p:cTn id="121" dur="1000"/>
                                        <p:tgtEl>
                                          <p:spTgt spid="6"/>
                                        </p:tgtEl>
                                        <p:attrNameLst>
                                          <p:attrName>ppt_w</p:attrName>
                                        </p:attrNameLst>
                                      </p:cBhvr>
                                      <p:tavLst>
                                        <p:tav tm="0">
                                          <p:val>
                                            <p:strVal val="ppt_w"/>
                                          </p:val>
                                        </p:tav>
                                        <p:tav tm="100000">
                                          <p:val>
                                            <p:strVal val="ppt_w*0.70"/>
                                          </p:val>
                                        </p:tav>
                                      </p:tavLst>
                                    </p:anim>
                                    <p:anim calcmode="lin" valueType="num">
                                      <p:cBhvr>
                                        <p:cTn id="122" dur="1000"/>
                                        <p:tgtEl>
                                          <p:spTgt spid="6"/>
                                        </p:tgtEl>
                                        <p:attrNameLst>
                                          <p:attrName>ppt_h</p:attrName>
                                        </p:attrNameLst>
                                      </p:cBhvr>
                                      <p:tavLst>
                                        <p:tav tm="0">
                                          <p:val>
                                            <p:strVal val="ppt_h"/>
                                          </p:val>
                                        </p:tav>
                                        <p:tav tm="100000">
                                          <p:val>
                                            <p:strVal val="ppt_h"/>
                                          </p:val>
                                        </p:tav>
                                      </p:tavLst>
                                    </p:anim>
                                    <p:animEffect transition="out" filter="fade">
                                      <p:cBhvr>
                                        <p:cTn id="123" dur="1000"/>
                                        <p:tgtEl>
                                          <p:spTgt spid="6"/>
                                        </p:tgtEl>
                                      </p:cBhvr>
                                    </p:animEffect>
                                    <p:set>
                                      <p:cBhvr>
                                        <p:cTn id="124" dur="1" fill="hold">
                                          <p:stCondLst>
                                            <p:cond delay="999"/>
                                          </p:stCondLst>
                                        </p:cTn>
                                        <p:tgtEl>
                                          <p:spTgt spid="6"/>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41" presetClass="entr" presetSubtype="0" fill="hold" grpId="0" nodeType="clickEffect">
                                  <p:stCondLst>
                                    <p:cond delay="0"/>
                                  </p:stCondLst>
                                  <p:iterate type="lt">
                                    <p:tmPct val="10000"/>
                                  </p:iterate>
                                  <p:childTnLst>
                                    <p:set>
                                      <p:cBhvr>
                                        <p:cTn id="128" dur="1" fill="hold">
                                          <p:stCondLst>
                                            <p:cond delay="0"/>
                                          </p:stCondLst>
                                        </p:cTn>
                                        <p:tgtEl>
                                          <p:spTgt spid="11"/>
                                        </p:tgtEl>
                                        <p:attrNameLst>
                                          <p:attrName>style.visibility</p:attrName>
                                        </p:attrNameLst>
                                      </p:cBhvr>
                                      <p:to>
                                        <p:strVal val="visible"/>
                                      </p:to>
                                    </p:set>
                                    <p:anim calcmode="lin" valueType="num">
                                      <p:cBhvr>
                                        <p:cTn id="12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30" dur="500" fill="hold"/>
                                        <p:tgtEl>
                                          <p:spTgt spid="11"/>
                                        </p:tgtEl>
                                        <p:attrNameLst>
                                          <p:attrName>ppt_y</p:attrName>
                                        </p:attrNameLst>
                                      </p:cBhvr>
                                      <p:tavLst>
                                        <p:tav tm="0">
                                          <p:val>
                                            <p:strVal val="#ppt_y"/>
                                          </p:val>
                                        </p:tav>
                                        <p:tav tm="100000">
                                          <p:val>
                                            <p:strVal val="#ppt_y"/>
                                          </p:val>
                                        </p:tav>
                                      </p:tavLst>
                                    </p:anim>
                                    <p:anim calcmode="lin" valueType="num">
                                      <p:cBhvr>
                                        <p:cTn id="13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3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33" dur="500" tmFilter="0,0; .5, 1; 1, 1"/>
                                        <p:tgtEl>
                                          <p:spTgt spid="11"/>
                                        </p:tgtEl>
                                      </p:cBhvr>
                                    </p:animEffect>
                                  </p:childTnLst>
                                </p:cTn>
                              </p:par>
                            </p:childTnLst>
                          </p:cTn>
                        </p:par>
                      </p:childTnLst>
                    </p:cTn>
                  </p:par>
                  <p:par>
                    <p:cTn id="134" fill="hold">
                      <p:stCondLst>
                        <p:cond delay="indefinite"/>
                      </p:stCondLst>
                      <p:childTnLst>
                        <p:par>
                          <p:cTn id="135" fill="hold">
                            <p:stCondLst>
                              <p:cond delay="0"/>
                            </p:stCondLst>
                            <p:childTnLst>
                              <p:par>
                                <p:cTn id="136" presetID="43" presetClass="entr" presetSubtype="0" fill="hold" nodeType="clickEffect">
                                  <p:stCondLst>
                                    <p:cond delay="0"/>
                                  </p:stCondLst>
                                  <p:childTnLst>
                                    <p:set>
                                      <p:cBhvr>
                                        <p:cTn id="137" dur="1" fill="hold">
                                          <p:stCondLst>
                                            <p:cond delay="0"/>
                                          </p:stCondLst>
                                        </p:cTn>
                                        <p:tgtEl>
                                          <p:spTgt spid="8"/>
                                        </p:tgtEl>
                                        <p:attrNameLst>
                                          <p:attrName>style.visibility</p:attrName>
                                        </p:attrNameLst>
                                      </p:cBhvr>
                                      <p:to>
                                        <p:strVal val="visible"/>
                                      </p:to>
                                    </p:set>
                                    <p:animEffect transition="in" filter="fade">
                                      <p:cBhvr>
                                        <p:cTn id="138" dur="100"/>
                                        <p:tgtEl>
                                          <p:spTgt spid="8"/>
                                        </p:tgtEl>
                                      </p:cBhvr>
                                    </p:animEffect>
                                    <p:anim calcmode="lin" valueType="num">
                                      <p:cBhvr>
                                        <p:cTn id="139" dur="400" fill="hold"/>
                                        <p:tgtEl>
                                          <p:spTgt spid="8"/>
                                        </p:tgtEl>
                                        <p:attrNameLst>
                                          <p:attrName>ppt_x</p:attrName>
                                        </p:attrNameLst>
                                      </p:cBhvr>
                                      <p:tavLst>
                                        <p:tav tm="0">
                                          <p:val>
                                            <p:strVal val="#ppt_x"/>
                                          </p:val>
                                        </p:tav>
                                        <p:tav tm="100000">
                                          <p:val>
                                            <p:strVal val="#ppt_x"/>
                                          </p:val>
                                        </p:tav>
                                      </p:tavLst>
                                    </p:anim>
                                    <p:anim calcmode="lin" valueType="num">
                                      <p:cBhvr>
                                        <p:cTn id="140" dur="400" fill="hold"/>
                                        <p:tgtEl>
                                          <p:spTgt spid="8"/>
                                        </p:tgtEl>
                                        <p:attrNameLst>
                                          <p:attrName>ppt_y</p:attrName>
                                        </p:attrNameLst>
                                      </p:cBhvr>
                                      <p:tavLst>
                                        <p:tav tm="0">
                                          <p:val>
                                            <p:strVal val="#ppt_y+0.31"/>
                                          </p:val>
                                        </p:tav>
                                        <p:tav tm="100000">
                                          <p:val>
                                            <p:strVal val="#ppt_y+0.31"/>
                                          </p:val>
                                        </p:tav>
                                      </p:tavLst>
                                    </p:anim>
                                    <p:anim calcmode="lin" valueType="num">
                                      <p:cBhvr>
                                        <p:cTn id="141"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2"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1" presetClass="exit" presetSubtype="0" fill="hold" grpId="1" nodeType="clickEffect">
                                  <p:stCondLst>
                                    <p:cond delay="0"/>
                                  </p:stCondLst>
                                  <p:iterate type="lt">
                                    <p:tmPct val="10000"/>
                                  </p:iterate>
                                  <p:childTnLst>
                                    <p:anim calcmode="lin" valueType="num">
                                      <p:cBhvr>
                                        <p:cTn id="146" dur="500"/>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7" dur="500"/>
                                        <p:tgtEl>
                                          <p:spTgt spid="11"/>
                                        </p:tgtEl>
                                        <p:attrNameLst>
                                          <p:attrName>ppt_y</p:attrName>
                                        </p:attrNameLst>
                                      </p:cBhvr>
                                      <p:tavLst>
                                        <p:tav tm="0">
                                          <p:val>
                                            <p:strVal val="ppt_y"/>
                                          </p:val>
                                        </p:tav>
                                        <p:tav tm="100000">
                                          <p:val>
                                            <p:strVal val="ppt_y"/>
                                          </p:val>
                                        </p:tav>
                                      </p:tavLst>
                                    </p:anim>
                                    <p:anim calcmode="lin" valueType="num">
                                      <p:cBhvr>
                                        <p:cTn id="148" dur="500"/>
                                        <p:tgtEl>
                                          <p:spTgt spid="11"/>
                                        </p:tgtEl>
                                        <p:attrNameLst>
                                          <p:attrName>ppt_h</p:attrName>
                                        </p:attrNameLst>
                                      </p:cBhvr>
                                      <p:tavLst>
                                        <p:tav tm="0">
                                          <p:val>
                                            <p:strVal val="ppt_h"/>
                                          </p:val>
                                        </p:tav>
                                        <p:tav tm="50000">
                                          <p:val>
                                            <p:strVal val="ppt_h+.01"/>
                                          </p:val>
                                        </p:tav>
                                        <p:tav tm="100000">
                                          <p:val>
                                            <p:strVal val="ppt_h/10"/>
                                          </p:val>
                                        </p:tav>
                                      </p:tavLst>
                                    </p:anim>
                                    <p:anim calcmode="lin" valueType="num">
                                      <p:cBhvr>
                                        <p:cTn id="149" dur="500"/>
                                        <p:tgtEl>
                                          <p:spTgt spid="11"/>
                                        </p:tgtEl>
                                        <p:attrNameLst>
                                          <p:attrName>ppt_w</p:attrName>
                                        </p:attrNameLst>
                                      </p:cBhvr>
                                      <p:tavLst>
                                        <p:tav tm="0">
                                          <p:val>
                                            <p:strVal val="ppt_w"/>
                                          </p:val>
                                        </p:tav>
                                        <p:tav tm="50000">
                                          <p:val>
                                            <p:strVal val="ppt_w+.01"/>
                                          </p:val>
                                        </p:tav>
                                        <p:tav tm="100000">
                                          <p:val>
                                            <p:strVal val="ppt_w/10"/>
                                          </p:val>
                                        </p:tav>
                                      </p:tavLst>
                                    </p:anim>
                                    <p:animEffect transition="out" filter="fade">
                                      <p:cBhvr>
                                        <p:cTn id="150" dur="500" tmFilter="0,0; .5, 0; 1, 1"/>
                                        <p:tgtEl>
                                          <p:spTgt spid="11"/>
                                        </p:tgtEl>
                                      </p:cBhvr>
                                    </p:animEffect>
                                    <p:set>
                                      <p:cBhvr>
                                        <p:cTn id="151" dur="1" fill="hold">
                                          <p:stCondLst>
                                            <p:cond delay="499"/>
                                          </p:stCondLst>
                                        </p:cTn>
                                        <p:tgtEl>
                                          <p:spTgt spid="11"/>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55" presetClass="exit" presetSubtype="0" fill="hold" nodeType="clickEffect">
                                  <p:stCondLst>
                                    <p:cond delay="0"/>
                                  </p:stCondLst>
                                  <p:childTnLst>
                                    <p:anim calcmode="lin" valueType="num">
                                      <p:cBhvr>
                                        <p:cTn id="155" dur="1000"/>
                                        <p:tgtEl>
                                          <p:spTgt spid="8"/>
                                        </p:tgtEl>
                                        <p:attrNameLst>
                                          <p:attrName>ppt_w</p:attrName>
                                        </p:attrNameLst>
                                      </p:cBhvr>
                                      <p:tavLst>
                                        <p:tav tm="0">
                                          <p:val>
                                            <p:strVal val="ppt_w"/>
                                          </p:val>
                                        </p:tav>
                                        <p:tav tm="100000">
                                          <p:val>
                                            <p:strVal val="ppt_w*0.70"/>
                                          </p:val>
                                        </p:tav>
                                      </p:tavLst>
                                    </p:anim>
                                    <p:anim calcmode="lin" valueType="num">
                                      <p:cBhvr>
                                        <p:cTn id="156" dur="1000"/>
                                        <p:tgtEl>
                                          <p:spTgt spid="8"/>
                                        </p:tgtEl>
                                        <p:attrNameLst>
                                          <p:attrName>ppt_h</p:attrName>
                                        </p:attrNameLst>
                                      </p:cBhvr>
                                      <p:tavLst>
                                        <p:tav tm="0">
                                          <p:val>
                                            <p:strVal val="ppt_h"/>
                                          </p:val>
                                        </p:tav>
                                        <p:tav tm="100000">
                                          <p:val>
                                            <p:strVal val="ppt_h"/>
                                          </p:val>
                                        </p:tav>
                                      </p:tavLst>
                                    </p:anim>
                                    <p:animEffect transition="out" filter="fade">
                                      <p:cBhvr>
                                        <p:cTn id="157" dur="1000"/>
                                        <p:tgtEl>
                                          <p:spTgt spid="8"/>
                                        </p:tgtEl>
                                      </p:cBhvr>
                                    </p:animEffect>
                                    <p:set>
                                      <p:cBhvr>
                                        <p:cTn id="158"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9" grpId="0"/>
      <p:bldP spid="9" grpId="1"/>
      <p:bldP spid="11" grpId="0"/>
      <p:bldP spid="11"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CAB101-5776-DC49-8F7A-6976F4289AF3}"/>
              </a:ext>
            </a:extLst>
          </p:cNvPr>
          <p:cNvSpPr txBox="1"/>
          <p:nvPr/>
        </p:nvSpPr>
        <p:spPr>
          <a:xfrm>
            <a:off x="5184074" y="2512126"/>
            <a:ext cx="1828800" cy="1828800"/>
          </a:xfrm>
          <a:prstGeom prst="rect">
            <a:avLst/>
          </a:prstGeom>
          <a:noFill/>
        </p:spPr>
        <p:txBody>
          <a:bodyPr wrap="square" rtlCol="0">
            <a:spAutoFit/>
          </a:bodyPr>
          <a:lstStyle/>
          <a:p>
            <a:pPr algn="l"/>
            <a:endParaRPr lang="en-US"/>
          </a:p>
        </p:txBody>
      </p:sp>
      <p:sp>
        <p:nvSpPr>
          <p:cNvPr id="8" name="TextBox 7">
            <a:extLst>
              <a:ext uri="{FF2B5EF4-FFF2-40B4-BE49-F238E27FC236}">
                <a16:creationId xmlns:a16="http://schemas.microsoft.com/office/drawing/2014/main" id="{A77E8F97-BFB7-644B-9BAD-721B69F4F469}"/>
              </a:ext>
            </a:extLst>
          </p:cNvPr>
          <p:cNvSpPr txBox="1"/>
          <p:nvPr/>
        </p:nvSpPr>
        <p:spPr>
          <a:xfrm>
            <a:off x="619496" y="1214566"/>
            <a:ext cx="11429009" cy="3477875"/>
          </a:xfrm>
          <a:prstGeom prst="rect">
            <a:avLst/>
          </a:prstGeom>
          <a:noFill/>
        </p:spPr>
        <p:txBody>
          <a:bodyPr wrap="square" rtlCol="0">
            <a:spAutoFit/>
          </a:bodyPr>
          <a:lstStyle/>
          <a:p>
            <a:pPr algn="l"/>
            <a:r>
              <a:rPr lang="en-GB" sz="4400" b="1">
                <a:latin typeface="NikoshBAN" pitchFamily="2" charset="0"/>
              </a:rPr>
              <a:t>Now work in pairs. At first you’ll command your pair will listen carefull and act it out. After that you’ll listen carefully and act it out which one your  pair will say.</a:t>
            </a:r>
          </a:p>
          <a:p>
            <a:pPr algn="l"/>
            <a:r>
              <a:rPr lang="en-GB" sz="4400" b="1">
                <a:solidFill>
                  <a:srgbClr val="FF0000"/>
                </a:solidFill>
                <a:latin typeface="NikoshBAN" pitchFamily="2" charset="0"/>
              </a:rPr>
              <a:t>If needed just ask for help.</a:t>
            </a:r>
            <a:endParaRPr lang="en-US" sz="4400">
              <a:solidFill>
                <a:srgbClr val="FF0000"/>
              </a:solidFill>
            </a:endParaRPr>
          </a:p>
        </p:txBody>
      </p:sp>
    </p:spTree>
    <p:extLst>
      <p:ext uri="{BB962C8B-B14F-4D97-AF65-F5344CB8AC3E}">
        <p14:creationId xmlns:p14="http://schemas.microsoft.com/office/powerpoint/2010/main" val="286142583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4C080F-7961-898F-1A7F-787049B8EE16}"/>
              </a:ext>
            </a:extLst>
          </p:cNvPr>
          <p:cNvSpPr txBox="1"/>
          <p:nvPr/>
        </p:nvSpPr>
        <p:spPr>
          <a:xfrm>
            <a:off x="532905" y="497098"/>
            <a:ext cx="11429009" cy="6186309"/>
          </a:xfrm>
          <a:prstGeom prst="rect">
            <a:avLst/>
          </a:prstGeom>
          <a:noFill/>
        </p:spPr>
        <p:txBody>
          <a:bodyPr wrap="square" rtlCol="0">
            <a:spAutoFit/>
          </a:bodyPr>
          <a:lstStyle/>
          <a:p>
            <a:pPr algn="l"/>
            <a:r>
              <a:rPr lang="en-GB" sz="4400" b="1">
                <a:latin typeface="NikoshBAN" pitchFamily="2" charset="0"/>
              </a:rPr>
              <a:t>Now we‘ll carry the commands out through chain drill technique.</a:t>
            </a:r>
            <a:r>
              <a:rPr lang="en-GB" sz="4400" b="1">
                <a:solidFill>
                  <a:srgbClr val="00B050"/>
                </a:solidFill>
                <a:latin typeface="NikoshBAN" pitchFamily="2" charset="0"/>
              </a:rPr>
              <a:t> (At the beginning the first student from the front will command and the next student will act it out.After that he’ll command the next to him will act the command out and it will continue till the end.Finally the last student will command and first student who started will carry it out.)</a:t>
            </a:r>
          </a:p>
          <a:p>
            <a:pPr algn="l"/>
            <a:r>
              <a:rPr lang="en-GB" sz="4400" b="1">
                <a:solidFill>
                  <a:srgbClr val="FF0000"/>
                </a:solidFill>
                <a:latin typeface="NikoshBAN" pitchFamily="2" charset="0"/>
              </a:rPr>
              <a:t>If needed just ask for help.</a:t>
            </a:r>
            <a:endParaRPr lang="en-US" sz="4400">
              <a:solidFill>
                <a:srgbClr val="FF0000"/>
              </a:solidFill>
            </a:endParaRPr>
          </a:p>
        </p:txBody>
      </p:sp>
    </p:spTree>
    <p:extLst>
      <p:ext uri="{BB962C8B-B14F-4D97-AF65-F5344CB8AC3E}">
        <p14:creationId xmlns:p14="http://schemas.microsoft.com/office/powerpoint/2010/main" val="190272564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81A6F4-FD53-4941-AD05-F86B8259BD6A}"/>
              </a:ext>
            </a:extLst>
          </p:cNvPr>
          <p:cNvSpPr txBox="1"/>
          <p:nvPr/>
        </p:nvSpPr>
        <p:spPr>
          <a:xfrm rot="10800000" flipV="1">
            <a:off x="2196316" y="1007475"/>
            <a:ext cx="7997289" cy="830997"/>
          </a:xfrm>
          <a:prstGeom prst="rect">
            <a:avLst/>
          </a:prstGeom>
          <a:noFill/>
        </p:spPr>
        <p:txBody>
          <a:bodyPr wrap="square" rtlCol="0">
            <a:spAutoFit/>
          </a:bodyPr>
          <a:lstStyle/>
          <a:p>
            <a:pPr algn="ctr"/>
            <a:r>
              <a:rPr lang="en-GB" sz="4800" b="1">
                <a:solidFill>
                  <a:srgbClr val="FF0000"/>
                </a:solidFill>
                <a:latin typeface="NikoshBAN" pitchFamily="2" charset="0"/>
              </a:rPr>
              <a:t>Home work</a:t>
            </a:r>
            <a:endParaRPr lang="en-GB" sz="4800" b="1" dirty="0">
              <a:solidFill>
                <a:srgbClr val="FF0000"/>
              </a:solidFill>
              <a:latin typeface="NikoshBAN" pitchFamily="2" charset="0"/>
            </a:endParaRPr>
          </a:p>
        </p:txBody>
      </p:sp>
      <p:sp>
        <p:nvSpPr>
          <p:cNvPr id="5" name="TextBox 4">
            <a:extLst>
              <a:ext uri="{FF2B5EF4-FFF2-40B4-BE49-F238E27FC236}">
                <a16:creationId xmlns:a16="http://schemas.microsoft.com/office/drawing/2014/main" id="{9CF7958C-EB2F-DD46-9E3F-1A3A4166F61C}"/>
              </a:ext>
            </a:extLst>
          </p:cNvPr>
          <p:cNvSpPr txBox="1"/>
          <p:nvPr/>
        </p:nvSpPr>
        <p:spPr>
          <a:xfrm>
            <a:off x="783028" y="2598003"/>
            <a:ext cx="10823864" cy="1569660"/>
          </a:xfrm>
          <a:prstGeom prst="rect">
            <a:avLst/>
          </a:prstGeom>
          <a:noFill/>
        </p:spPr>
        <p:txBody>
          <a:bodyPr wrap="square">
            <a:spAutoFit/>
          </a:bodyPr>
          <a:lstStyle/>
          <a:p>
            <a:r>
              <a:rPr lang="en-GB" sz="4800" b="1">
                <a:solidFill>
                  <a:srgbClr val="00B0F0"/>
                </a:solidFill>
                <a:latin typeface="NikoshBAN" pitchFamily="2" charset="0"/>
              </a:rPr>
              <a:t>Write down three common commands which you often follow in your family. </a:t>
            </a:r>
            <a:endParaRPr lang="en-US" sz="4800">
              <a:solidFill>
                <a:srgbClr val="00B0F0"/>
              </a:solidFill>
            </a:endParaRPr>
          </a:p>
        </p:txBody>
      </p:sp>
    </p:spTree>
    <p:extLst>
      <p:ext uri="{BB962C8B-B14F-4D97-AF65-F5344CB8AC3E}">
        <p14:creationId xmlns:p14="http://schemas.microsoft.com/office/powerpoint/2010/main" val="179422748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 calcmode="lin" valueType="num">
                                      <p:cBhvr>
                                        <p:cTn id="1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D398F325-38B0-A9F6-F9D6-0A981AE44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324"/>
            <a:ext cx="12192000" cy="6855935"/>
          </a:xfrm>
          <a:prstGeom prst="rect">
            <a:avLst/>
          </a:prstGeom>
        </p:spPr>
      </p:pic>
      <p:sp>
        <p:nvSpPr>
          <p:cNvPr id="9" name="TextBox 8">
            <a:extLst>
              <a:ext uri="{FF2B5EF4-FFF2-40B4-BE49-F238E27FC236}">
                <a16:creationId xmlns:a16="http://schemas.microsoft.com/office/drawing/2014/main" id="{25F6FE80-B632-224C-9F88-A1AEAA5C13E7}"/>
              </a:ext>
            </a:extLst>
          </p:cNvPr>
          <p:cNvSpPr txBox="1"/>
          <p:nvPr/>
        </p:nvSpPr>
        <p:spPr>
          <a:xfrm rot="10800000" flipV="1">
            <a:off x="2486086" y="5962679"/>
            <a:ext cx="7397648" cy="830997"/>
          </a:xfrm>
          <a:prstGeom prst="rect">
            <a:avLst/>
          </a:prstGeom>
          <a:noFill/>
        </p:spPr>
        <p:txBody>
          <a:bodyPr wrap="square" rtlCol="0">
            <a:spAutoFit/>
          </a:bodyPr>
          <a:lstStyle/>
          <a:p>
            <a:pPr algn="ctr"/>
            <a:r>
              <a:rPr lang="en-GB" sz="4800" b="1">
                <a:solidFill>
                  <a:srgbClr val="FFFF00"/>
                </a:solidFill>
                <a:latin typeface="NikoshBAN" pitchFamily="2" charset="0"/>
              </a:rPr>
              <a:t>Thanks to all of you. </a:t>
            </a:r>
            <a:endParaRPr lang="en-US" sz="4800">
              <a:solidFill>
                <a:srgbClr val="FFFF00"/>
              </a:solidFill>
            </a:endParaRPr>
          </a:p>
        </p:txBody>
      </p:sp>
    </p:spTree>
    <p:extLst>
      <p:ext uri="{BB962C8B-B14F-4D97-AF65-F5344CB8AC3E}">
        <p14:creationId xmlns:p14="http://schemas.microsoft.com/office/powerpoint/2010/main" val="391189261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iterate type="lt">
                                    <p:tmPct val="10000"/>
                                  </p:iterate>
                                  <p:childTnLst>
                                    <p:set>
                                      <p:cBhvr>
                                        <p:cTn id="16" dur="1" fill="hold">
                                          <p:stCondLst>
                                            <p:cond delay="0"/>
                                          </p:stCondLst>
                                        </p:cTn>
                                        <p:tgtEl>
                                          <p:spTgt spid="9"/>
                                        </p:tgtEl>
                                        <p:attrNameLst>
                                          <p:attrName>style.visibility</p:attrName>
                                        </p:attrNameLst>
                                      </p:cBhvr>
                                      <p:to>
                                        <p:strVal val="visible"/>
                                      </p:to>
                                    </p:set>
                                    <p:anim by="(-#ppt_w*2)" calcmode="lin" valueType="num">
                                      <p:cBhvr rctx="PPT">
                                        <p:cTn id="17" dur="500" autoRev="1" fill="hold">
                                          <p:stCondLst>
                                            <p:cond delay="0"/>
                                          </p:stCondLst>
                                        </p:cTn>
                                        <p:tgtEl>
                                          <p:spTgt spid="9"/>
                                        </p:tgtEl>
                                        <p:attrNameLst>
                                          <p:attrName>ppt_w</p:attrName>
                                        </p:attrNameLst>
                                      </p:cBhvr>
                                    </p:anim>
                                    <p:anim by="(#ppt_w*0.50)" calcmode="lin" valueType="num">
                                      <p:cBhvr>
                                        <p:cTn id="18" dur="500" decel="50000" autoRev="1" fill="hold">
                                          <p:stCondLst>
                                            <p:cond delay="0"/>
                                          </p:stCondLst>
                                        </p:cTn>
                                        <p:tgtEl>
                                          <p:spTgt spid="9"/>
                                        </p:tgtEl>
                                        <p:attrNameLst>
                                          <p:attrName>ppt_x</p:attrName>
                                        </p:attrNameLst>
                                      </p:cBhvr>
                                    </p:anim>
                                    <p:anim from="(-#ppt_h/2)" to="(#ppt_y)" calcmode="lin" valueType="num">
                                      <p:cBhvr>
                                        <p:cTn id="19" dur="1000" fill="hold">
                                          <p:stCondLst>
                                            <p:cond delay="0"/>
                                          </p:stCondLst>
                                        </p:cTn>
                                        <p:tgtEl>
                                          <p:spTgt spid="9"/>
                                        </p:tgtEl>
                                        <p:attrNameLst>
                                          <p:attrName>ppt_y</p:attrName>
                                        </p:attrNameLst>
                                      </p:cBhvr>
                                    </p:anim>
                                    <p:animRot by="21600000">
                                      <p:cBhvr>
                                        <p:cTn id="20"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94511"/>
            <a:ext cx="10364451" cy="1596177"/>
          </a:xfrm>
        </p:spPr>
        <p:txBody>
          <a:bodyPr>
            <a:noAutofit/>
          </a:bodyPr>
          <a:lstStyle/>
          <a:p>
            <a:pPr algn="ctr"/>
            <a:r>
              <a:rPr lang="en-GB" sz="9600" b="1">
                <a:solidFill>
                  <a:srgbClr val="FFFF00"/>
                </a:solidFill>
                <a:latin typeface="NikoshBAN" pitchFamily="2" charset="0"/>
              </a:rPr>
              <a:t>Introduction</a:t>
            </a:r>
            <a:r>
              <a:rPr lang="en-GB" sz="9600" b="1">
                <a:solidFill>
                  <a:srgbClr val="00B050"/>
                </a:solidFill>
                <a:latin typeface="NikoshBAN" pitchFamily="2" charset="0"/>
              </a:rPr>
              <a:t>   </a:t>
            </a:r>
            <a:endParaRPr lang="en-US" sz="11500" dirty="0"/>
          </a:p>
        </p:txBody>
      </p:sp>
      <p:sp>
        <p:nvSpPr>
          <p:cNvPr id="3" name="Content Placeholder 2"/>
          <p:cNvSpPr>
            <a:spLocks noGrp="1"/>
          </p:cNvSpPr>
          <p:nvPr>
            <p:ph sz="half" idx="1"/>
          </p:nvPr>
        </p:nvSpPr>
        <p:spPr>
          <a:xfrm>
            <a:off x="272143" y="1690688"/>
            <a:ext cx="8189026" cy="4791260"/>
          </a:xfrm>
        </p:spPr>
        <p:txBody>
          <a:bodyPr>
            <a:normAutofit fontScale="32500" lnSpcReduction="20000"/>
          </a:bodyPr>
          <a:lstStyle/>
          <a:p>
            <a:pPr marL="0" indent="0">
              <a:buNone/>
            </a:pPr>
            <a:r>
              <a:rPr lang="en-GB" sz="21600" b="1">
                <a:solidFill>
                  <a:srgbClr val="FF0000"/>
                </a:solidFill>
                <a:latin typeface="NikoshBAN" pitchFamily="2" charset="0"/>
              </a:rPr>
              <a:t>Md.Shakhawat Hossain </a:t>
            </a:r>
            <a:endParaRPr lang="en-GB" sz="21600" b="1" dirty="0">
              <a:solidFill>
                <a:srgbClr val="FF0000"/>
              </a:solidFill>
              <a:latin typeface="NikoshBAN" pitchFamily="2" charset="0"/>
            </a:endParaRPr>
          </a:p>
          <a:p>
            <a:pPr marL="0" indent="0">
              <a:buNone/>
            </a:pPr>
            <a:r>
              <a:rPr lang="en-GB" sz="16000" b="1">
                <a:solidFill>
                  <a:srgbClr val="FFC000"/>
                </a:solidFill>
                <a:latin typeface="NikoshBAN" pitchFamily="2" charset="0"/>
              </a:rPr>
              <a:t>Assistant Teacher</a:t>
            </a:r>
          </a:p>
          <a:p>
            <a:pPr marL="0" indent="0">
              <a:buNone/>
            </a:pPr>
            <a:r>
              <a:rPr lang="en-GB" sz="16000" b="1">
                <a:latin typeface="NikoshBAN" pitchFamily="2" charset="0"/>
              </a:rPr>
              <a:t>Borogangni Government Primary School, Alamdanga,Chuadanga. </a:t>
            </a:r>
            <a:endParaRPr lang="en-US" sz="16000" dirty="0"/>
          </a:p>
        </p:txBody>
      </p:sp>
      <p:sp>
        <p:nvSpPr>
          <p:cNvPr id="4" name="Content Placeholder 3"/>
          <p:cNvSpPr>
            <a:spLocks noGrp="1"/>
          </p:cNvSpPr>
          <p:nvPr>
            <p:ph sz="half" idx="2"/>
          </p:nvPr>
        </p:nvSpPr>
        <p:spPr>
          <a:xfrm>
            <a:off x="7432092" y="1647392"/>
            <a:ext cx="4875211" cy="4877851"/>
          </a:xfrm>
        </p:spPr>
        <p:txBody>
          <a:bodyPr>
            <a:normAutofit fontScale="32500" lnSpcReduction="20000"/>
          </a:bodyPr>
          <a:lstStyle/>
          <a:p>
            <a:pPr marL="0" indent="0">
              <a:buNone/>
            </a:pPr>
            <a:r>
              <a:rPr lang="en-GB" sz="11000" b="1">
                <a:solidFill>
                  <a:srgbClr val="00B050"/>
                </a:solidFill>
                <a:latin typeface="NikoshBAN" pitchFamily="2" charset="0"/>
              </a:rPr>
              <a:t>Class:Three</a:t>
            </a:r>
            <a:endParaRPr lang="en-GB" sz="11000" b="1" dirty="0">
              <a:solidFill>
                <a:srgbClr val="00B050"/>
              </a:solidFill>
              <a:latin typeface="NikoshBAN" pitchFamily="2" charset="0"/>
            </a:endParaRPr>
          </a:p>
          <a:p>
            <a:pPr marL="0" indent="0">
              <a:buNone/>
            </a:pPr>
            <a:r>
              <a:rPr lang="en-GB" sz="11000" b="1">
                <a:solidFill>
                  <a:srgbClr val="00B050"/>
                </a:solidFill>
                <a:latin typeface="NikoshBAN" pitchFamily="2" charset="0"/>
              </a:rPr>
              <a:t>Subject:English  </a:t>
            </a:r>
            <a:endParaRPr lang="en-GB" sz="11000" b="1" dirty="0">
              <a:solidFill>
                <a:srgbClr val="00B050"/>
              </a:solidFill>
              <a:latin typeface="NikoshBAN" pitchFamily="2" charset="0"/>
            </a:endParaRPr>
          </a:p>
          <a:p>
            <a:pPr marL="0" indent="0">
              <a:buNone/>
            </a:pPr>
            <a:r>
              <a:rPr lang="en-GB" sz="11000" b="1">
                <a:solidFill>
                  <a:srgbClr val="00B050"/>
                </a:solidFill>
                <a:latin typeface="NikoshBAN" pitchFamily="2" charset="0"/>
              </a:rPr>
              <a:t>Unit:5</a:t>
            </a:r>
            <a:endParaRPr lang="en-GB" sz="11000" b="1" dirty="0">
              <a:solidFill>
                <a:srgbClr val="00B050"/>
              </a:solidFill>
              <a:latin typeface="NikoshBAN" pitchFamily="2" charset="0"/>
            </a:endParaRPr>
          </a:p>
          <a:p>
            <a:pPr marL="0" indent="0">
              <a:buNone/>
            </a:pPr>
            <a:r>
              <a:rPr lang="en-GB" sz="11000" b="1">
                <a:solidFill>
                  <a:srgbClr val="00B050"/>
                </a:solidFill>
                <a:latin typeface="NikoshBAN" pitchFamily="2" charset="0"/>
              </a:rPr>
              <a:t>Lesson:4-6(</a:t>
            </a:r>
            <a:r>
              <a:rPr lang="en-GB" sz="11000" b="1">
                <a:solidFill>
                  <a:schemeClr val="accent3"/>
                </a:solidFill>
                <a:latin typeface="NikoshBAN" pitchFamily="2" charset="0"/>
              </a:rPr>
              <a:t>Activity</a:t>
            </a:r>
            <a:r>
              <a:rPr lang="en-GB" sz="11000" b="1">
                <a:solidFill>
                  <a:srgbClr val="0070C0"/>
                </a:solidFill>
                <a:latin typeface="NikoshBAN" pitchFamily="2" charset="0"/>
              </a:rPr>
              <a:t> </a:t>
            </a:r>
            <a:r>
              <a:rPr lang="en-GB" sz="11000" b="1">
                <a:solidFill>
                  <a:srgbClr val="FF0000"/>
                </a:solidFill>
                <a:latin typeface="NikoshBAN" pitchFamily="2" charset="0"/>
              </a:rPr>
              <a:t>B</a:t>
            </a:r>
            <a:r>
              <a:rPr lang="en-GB" sz="11000" b="1">
                <a:solidFill>
                  <a:schemeClr val="accent3"/>
                </a:solidFill>
                <a:latin typeface="NikoshBAN" pitchFamily="2" charset="0"/>
              </a:rPr>
              <a:t>)</a:t>
            </a:r>
            <a:endParaRPr lang="en-GB" sz="11000" b="1" dirty="0">
              <a:solidFill>
                <a:schemeClr val="accent3"/>
              </a:solidFill>
              <a:latin typeface="NikoshBAN" pitchFamily="2" charset="0"/>
            </a:endParaRPr>
          </a:p>
          <a:p>
            <a:pPr marL="0" indent="0">
              <a:buNone/>
            </a:pPr>
            <a:r>
              <a:rPr lang="en-GB" sz="11000" b="1">
                <a:solidFill>
                  <a:srgbClr val="FF0000"/>
                </a:solidFill>
                <a:latin typeface="NikoshBAN" pitchFamily="2" charset="0"/>
              </a:rPr>
              <a:t>Commands and INSTRUCTIONS </a:t>
            </a:r>
            <a:endParaRPr lang="en-GB" sz="11000" b="1" dirty="0">
              <a:solidFill>
                <a:srgbClr val="FF0000"/>
              </a:solidFill>
              <a:latin typeface="NikoshBAN" pitchFamily="2" charset="0"/>
            </a:endParaRPr>
          </a:p>
          <a:p>
            <a:pPr marL="0" indent="0">
              <a:buNone/>
            </a:pPr>
            <a:r>
              <a:rPr lang="en-GB" sz="11000" b="1">
                <a:solidFill>
                  <a:srgbClr val="FFC000"/>
                </a:solidFill>
                <a:latin typeface="NikoshBAN" pitchFamily="2" charset="0"/>
              </a:rPr>
              <a:t>Page No:11</a:t>
            </a:r>
            <a:endParaRPr lang="en-GB" sz="11000" b="1" dirty="0">
              <a:solidFill>
                <a:srgbClr val="FFC000"/>
              </a:solidFill>
              <a:latin typeface="NikoshBAN" pitchFamily="2" charset="0"/>
            </a:endParaRPr>
          </a:p>
        </p:txBody>
      </p:sp>
    </p:spTree>
    <p:extLst>
      <p:ext uri="{BB962C8B-B14F-4D97-AF65-F5344CB8AC3E}">
        <p14:creationId xmlns:p14="http://schemas.microsoft.com/office/powerpoint/2010/main" val="44280602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p:cTn id="43"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45"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4">
                                            <p:txEl>
                                              <p:pRg st="1" end="1"/>
                                            </p:txEl>
                                          </p:spTgt>
                                        </p:tgtEl>
                                        <p:attrNameLst>
                                          <p:attrName>style.visibility</p:attrName>
                                        </p:attrNameLst>
                                      </p:cBhvr>
                                      <p:to>
                                        <p:strVal val="visible"/>
                                      </p:to>
                                    </p:set>
                                    <p:anim calcmode="lin" valueType="num">
                                      <p:cBhvr>
                                        <p:cTn id="52"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54"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4">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p:cTn id="61" dur="50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63" dur="50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4">
                                            <p:txEl>
                                              <p:pRg st="2" end="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4">
                                            <p:txEl>
                                              <p:pRg st="3" end="3"/>
                                            </p:txEl>
                                          </p:spTgt>
                                        </p:tgtEl>
                                        <p:attrNameLst>
                                          <p:attrName>style.visibility</p:attrName>
                                        </p:attrNameLst>
                                      </p:cBhvr>
                                      <p:to>
                                        <p:strVal val="visible"/>
                                      </p:to>
                                    </p:set>
                                    <p:anim calcmode="lin" valueType="num">
                                      <p:cBhvr>
                                        <p:cTn id="70" dur="50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72" dur="50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4">
                                            <p:txEl>
                                              <p:pRg st="3" end="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4">
                                            <p:txEl>
                                              <p:pRg st="4" end="4"/>
                                            </p:txEl>
                                          </p:spTgt>
                                        </p:tgtEl>
                                        <p:attrNameLst>
                                          <p:attrName>style.visibility</p:attrName>
                                        </p:attrNameLst>
                                      </p:cBhvr>
                                      <p:to>
                                        <p:strVal val="visible"/>
                                      </p:to>
                                    </p:set>
                                    <p:anim calcmode="lin" valueType="num">
                                      <p:cBhvr>
                                        <p:cTn id="79" dur="500" fill="hold"/>
                                        <p:tgtEl>
                                          <p:spTgt spid="4">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4">
                                            <p:txEl>
                                              <p:pRg st="4" end="4"/>
                                            </p:txEl>
                                          </p:spTgt>
                                        </p:tgtEl>
                                        <p:attrNameLst>
                                          <p:attrName>ppt_y</p:attrName>
                                        </p:attrNameLst>
                                      </p:cBhvr>
                                      <p:tavLst>
                                        <p:tav tm="0">
                                          <p:val>
                                            <p:strVal val="#ppt_y"/>
                                          </p:val>
                                        </p:tav>
                                        <p:tav tm="100000">
                                          <p:val>
                                            <p:strVal val="#ppt_y"/>
                                          </p:val>
                                        </p:tav>
                                      </p:tavLst>
                                    </p:anim>
                                    <p:anim calcmode="lin" valueType="num">
                                      <p:cBhvr>
                                        <p:cTn id="81" dur="500" fill="hold"/>
                                        <p:tgtEl>
                                          <p:spTgt spid="4">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4">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4">
                                            <p:txEl>
                                              <p:pRg st="4" end="4"/>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4">
                                            <p:txEl>
                                              <p:pRg st="5" end="5"/>
                                            </p:txEl>
                                          </p:spTgt>
                                        </p:tgtEl>
                                        <p:attrNameLst>
                                          <p:attrName>style.visibility</p:attrName>
                                        </p:attrNameLst>
                                      </p:cBhvr>
                                      <p:to>
                                        <p:strVal val="visible"/>
                                      </p:to>
                                    </p:set>
                                    <p:anim calcmode="lin" valueType="num">
                                      <p:cBhvr>
                                        <p:cTn id="88" dur="500" fill="hold"/>
                                        <p:tgtEl>
                                          <p:spTgt spid="4">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4">
                                            <p:txEl>
                                              <p:pRg st="5" end="5"/>
                                            </p:txEl>
                                          </p:spTgt>
                                        </p:tgtEl>
                                        <p:attrNameLst>
                                          <p:attrName>ppt_y</p:attrName>
                                        </p:attrNameLst>
                                      </p:cBhvr>
                                      <p:tavLst>
                                        <p:tav tm="0">
                                          <p:val>
                                            <p:strVal val="#ppt_y"/>
                                          </p:val>
                                        </p:tav>
                                        <p:tav tm="100000">
                                          <p:val>
                                            <p:strVal val="#ppt_y"/>
                                          </p:val>
                                        </p:tav>
                                      </p:tavLst>
                                    </p:anim>
                                    <p:anim calcmode="lin" valueType="num">
                                      <p:cBhvr>
                                        <p:cTn id="90" dur="500" fill="hold"/>
                                        <p:tgtEl>
                                          <p:spTgt spid="4">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4">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7C79B2-E6BA-774F-94FF-9329F3DBF8D1}"/>
              </a:ext>
            </a:extLst>
          </p:cNvPr>
          <p:cNvSpPr txBox="1"/>
          <p:nvPr/>
        </p:nvSpPr>
        <p:spPr>
          <a:xfrm>
            <a:off x="358509" y="0"/>
            <a:ext cx="8448799" cy="1846659"/>
          </a:xfrm>
          <a:prstGeom prst="rect">
            <a:avLst/>
          </a:prstGeom>
          <a:noFill/>
        </p:spPr>
        <p:txBody>
          <a:bodyPr wrap="square" rtlCol="0" anchor="ctr">
            <a:spAutoFit/>
          </a:bodyPr>
          <a:lstStyle/>
          <a:p>
            <a:r>
              <a:rPr lang="en-GB" sz="4800" b="1">
                <a:solidFill>
                  <a:srgbClr val="FF0000"/>
                </a:solidFill>
                <a:latin typeface="NikoshBAN" pitchFamily="2" charset="0"/>
              </a:rPr>
              <a:t>Learning outcomes </a:t>
            </a:r>
            <a:endParaRPr lang="en-GB" sz="4800" b="1" dirty="0">
              <a:solidFill>
                <a:srgbClr val="FF0000"/>
              </a:solidFill>
              <a:latin typeface="NikoshBAN" pitchFamily="2" charset="0"/>
            </a:endParaRPr>
          </a:p>
          <a:p>
            <a:endParaRPr lang="en-GB" sz="4800" b="1" dirty="0">
              <a:solidFill>
                <a:srgbClr val="FF0000"/>
              </a:solidFill>
              <a:latin typeface="NikoshBAN" pitchFamily="2" charset="0"/>
            </a:endParaRPr>
          </a:p>
          <a:p>
            <a:endParaRPr lang="en-US"/>
          </a:p>
        </p:txBody>
      </p:sp>
      <p:sp>
        <p:nvSpPr>
          <p:cNvPr id="4" name="TextBox 3">
            <a:extLst>
              <a:ext uri="{FF2B5EF4-FFF2-40B4-BE49-F238E27FC236}">
                <a16:creationId xmlns:a16="http://schemas.microsoft.com/office/drawing/2014/main" id="{798965FC-D7B2-2B47-881B-2F212F84F11A}"/>
              </a:ext>
            </a:extLst>
          </p:cNvPr>
          <p:cNvSpPr txBox="1"/>
          <p:nvPr/>
        </p:nvSpPr>
        <p:spPr>
          <a:xfrm>
            <a:off x="358509" y="464575"/>
            <a:ext cx="11474982" cy="6494085"/>
          </a:xfrm>
          <a:prstGeom prst="rect">
            <a:avLst/>
          </a:prstGeom>
          <a:noFill/>
        </p:spPr>
        <p:txBody>
          <a:bodyPr wrap="square" anchor="ctr">
            <a:spAutoFit/>
          </a:bodyPr>
          <a:lstStyle/>
          <a:p>
            <a:r>
              <a:rPr lang="en-GB" sz="3200" b="1">
                <a:solidFill>
                  <a:srgbClr val="00B050"/>
                </a:solidFill>
                <a:latin typeface="NikoshBAN" pitchFamily="2" charset="0"/>
              </a:rPr>
              <a:t>Listening </a:t>
            </a:r>
          </a:p>
          <a:p>
            <a:r>
              <a:rPr lang="en-GB" sz="3200" b="1">
                <a:solidFill>
                  <a:srgbClr val="00B050"/>
                </a:solidFill>
                <a:latin typeface="NikoshBAN" pitchFamily="2" charset="0"/>
              </a:rPr>
              <a:t>2.1.1 carry out commands and instructions. </a:t>
            </a:r>
          </a:p>
          <a:p>
            <a:r>
              <a:rPr lang="en-GB" sz="3200" b="1">
                <a:solidFill>
                  <a:srgbClr val="FFC000"/>
                </a:solidFill>
                <a:latin typeface="NikoshBAN" pitchFamily="2" charset="0"/>
              </a:rPr>
              <a:t>Speaking </a:t>
            </a:r>
          </a:p>
          <a:p>
            <a:r>
              <a:rPr lang="en-GB" sz="3200" b="1">
                <a:solidFill>
                  <a:srgbClr val="FFC000"/>
                </a:solidFill>
                <a:latin typeface="NikoshBAN" pitchFamily="2" charset="0"/>
              </a:rPr>
              <a:t>1.1.1 repeat wards .phrases and sentences after the teacher with proper sound and stress.</a:t>
            </a:r>
          </a:p>
          <a:p>
            <a:r>
              <a:rPr lang="en-GB" sz="3200" b="1">
                <a:solidFill>
                  <a:srgbClr val="FFC000"/>
                </a:solidFill>
                <a:latin typeface="NikoshBAN" pitchFamily="2" charset="0"/>
              </a:rPr>
              <a:t>1.1.2 say wards .phrases and sentences with proper sound and stress.</a:t>
            </a:r>
          </a:p>
          <a:p>
            <a:r>
              <a:rPr lang="en-GB" sz="3200" b="1">
                <a:solidFill>
                  <a:srgbClr val="FFC000"/>
                </a:solidFill>
                <a:latin typeface="NikoshBAN" pitchFamily="2" charset="0"/>
              </a:rPr>
              <a:t>7.1.1 give simple commands and instructions and carry out.</a:t>
            </a:r>
          </a:p>
          <a:p>
            <a:r>
              <a:rPr lang="en-GB" sz="3200" b="1">
                <a:solidFill>
                  <a:schemeClr val="accent6">
                    <a:lumMod val="75000"/>
                  </a:schemeClr>
                </a:solidFill>
                <a:latin typeface="NikoshBAN" pitchFamily="2" charset="0"/>
              </a:rPr>
              <a:t>Reading </a:t>
            </a:r>
          </a:p>
          <a:p>
            <a:r>
              <a:rPr lang="en-GB" sz="3200" b="1">
                <a:solidFill>
                  <a:schemeClr val="accent6">
                    <a:lumMod val="75000"/>
                  </a:schemeClr>
                </a:solidFill>
                <a:latin typeface="NikoshBAN" pitchFamily="2" charset="0"/>
              </a:rPr>
              <a:t>1.5.1 read simple sentences with proper pronunciation and stress.</a:t>
            </a:r>
          </a:p>
          <a:p>
            <a:r>
              <a:rPr lang="en-GB" sz="3200" b="1">
                <a:solidFill>
                  <a:schemeClr val="accent6">
                    <a:lumMod val="75000"/>
                  </a:schemeClr>
                </a:solidFill>
                <a:latin typeface="NikoshBAN" pitchFamily="2" charset="0"/>
              </a:rPr>
              <a:t>1.5.1. recognize and read simple sentences,commands,greetings, questions and answer.</a:t>
            </a:r>
          </a:p>
          <a:p>
            <a:r>
              <a:rPr lang="en-GB" sz="3200" b="1">
                <a:solidFill>
                  <a:schemeClr val="accent6">
                    <a:lumMod val="75000"/>
                  </a:schemeClr>
                </a:solidFill>
                <a:latin typeface="NikoshBAN" pitchFamily="2" charset="0"/>
              </a:rPr>
              <a:t>6.1.1 read instructions  and and carry them out.</a:t>
            </a:r>
            <a:endParaRPr lang="en-GB" sz="3200" b="1" dirty="0">
              <a:solidFill>
                <a:schemeClr val="accent6">
                  <a:lumMod val="75000"/>
                </a:schemeClr>
              </a:solidFill>
              <a:latin typeface="NikoshBAN" pitchFamily="2" charset="0"/>
            </a:endParaRPr>
          </a:p>
        </p:txBody>
      </p:sp>
    </p:spTree>
    <p:extLst>
      <p:ext uri="{BB962C8B-B14F-4D97-AF65-F5344CB8AC3E}">
        <p14:creationId xmlns:p14="http://schemas.microsoft.com/office/powerpoint/2010/main" val="256975001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anim calcmode="lin" valueType="num">
                                      <p:cBhvr>
                                        <p:cTn id="16"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9F0A50-6F91-9C49-8D1F-404B3A97ED9A}"/>
              </a:ext>
            </a:extLst>
          </p:cNvPr>
          <p:cNvSpPr txBox="1"/>
          <p:nvPr/>
        </p:nvSpPr>
        <p:spPr>
          <a:xfrm>
            <a:off x="5184074" y="2512126"/>
            <a:ext cx="1828800" cy="1828800"/>
          </a:xfrm>
          <a:prstGeom prst="rect">
            <a:avLst/>
          </a:prstGeom>
          <a:noFill/>
        </p:spPr>
        <p:txBody>
          <a:bodyPr wrap="square" rtlCol="0">
            <a:spAutoFit/>
          </a:bodyPr>
          <a:lstStyle/>
          <a:p>
            <a:pPr algn="l"/>
            <a:endParaRPr lang="en-US"/>
          </a:p>
        </p:txBody>
      </p:sp>
      <p:sp>
        <p:nvSpPr>
          <p:cNvPr id="4" name="TextBox 3">
            <a:extLst>
              <a:ext uri="{FF2B5EF4-FFF2-40B4-BE49-F238E27FC236}">
                <a16:creationId xmlns:a16="http://schemas.microsoft.com/office/drawing/2014/main" id="{39BCC023-D31A-7D44-A7C3-51F28FDE60FD}"/>
              </a:ext>
            </a:extLst>
          </p:cNvPr>
          <p:cNvSpPr txBox="1"/>
          <p:nvPr/>
        </p:nvSpPr>
        <p:spPr>
          <a:xfrm rot="10800000" flipV="1">
            <a:off x="1797380" y="1533700"/>
            <a:ext cx="8597240" cy="3785652"/>
          </a:xfrm>
          <a:prstGeom prst="rect">
            <a:avLst/>
          </a:prstGeom>
          <a:noFill/>
        </p:spPr>
        <p:txBody>
          <a:bodyPr wrap="square" rtlCol="0">
            <a:spAutoFit/>
          </a:bodyPr>
          <a:lstStyle/>
          <a:p>
            <a:pPr algn="ctr"/>
            <a:r>
              <a:rPr lang="en-GB" sz="4800" b="1">
                <a:latin typeface="NikoshBAN" pitchFamily="2" charset="0"/>
              </a:rPr>
              <a:t>Tender learners,  </a:t>
            </a:r>
          </a:p>
          <a:p>
            <a:pPr algn="ctr"/>
            <a:r>
              <a:rPr lang="en-GB" sz="4800" b="1">
                <a:latin typeface="NikoshBAN" pitchFamily="2" charset="0"/>
              </a:rPr>
              <a:t>How are you?</a:t>
            </a:r>
          </a:p>
          <a:p>
            <a:pPr algn="ctr"/>
            <a:r>
              <a:rPr lang="en-GB" sz="4800" b="1">
                <a:latin typeface="NikoshBAN" pitchFamily="2" charset="0"/>
              </a:rPr>
              <a:t>I’m fine and hope you are fine too by the grace of almighty  Allah.</a:t>
            </a:r>
            <a:endParaRPr lang="en-US" sz="4800"/>
          </a:p>
        </p:txBody>
      </p:sp>
    </p:spTree>
    <p:extLst>
      <p:ext uri="{BB962C8B-B14F-4D97-AF65-F5344CB8AC3E}">
        <p14:creationId xmlns:p14="http://schemas.microsoft.com/office/powerpoint/2010/main" val="195106806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138511-5259-18B5-909A-863B465AA742}"/>
              </a:ext>
            </a:extLst>
          </p:cNvPr>
          <p:cNvSpPr txBox="1"/>
          <p:nvPr/>
        </p:nvSpPr>
        <p:spPr>
          <a:xfrm rot="10800000" flipV="1">
            <a:off x="1771896" y="349923"/>
            <a:ext cx="9345014" cy="1446550"/>
          </a:xfrm>
          <a:prstGeom prst="rect">
            <a:avLst/>
          </a:prstGeom>
          <a:noFill/>
        </p:spPr>
        <p:txBody>
          <a:bodyPr wrap="square">
            <a:spAutoFit/>
          </a:bodyPr>
          <a:lstStyle/>
          <a:p>
            <a:r>
              <a:rPr lang="en-GB" sz="4400" b="1">
                <a:solidFill>
                  <a:srgbClr val="FF0000"/>
                </a:solidFill>
                <a:latin typeface="NikoshBAN" pitchFamily="2" charset="0"/>
              </a:rPr>
              <a:t>Now four of you come to me and carry the commans out which one I’ll Say.</a:t>
            </a:r>
          </a:p>
        </p:txBody>
      </p:sp>
      <p:sp>
        <p:nvSpPr>
          <p:cNvPr id="5" name="TextBox 4">
            <a:extLst>
              <a:ext uri="{FF2B5EF4-FFF2-40B4-BE49-F238E27FC236}">
                <a16:creationId xmlns:a16="http://schemas.microsoft.com/office/drawing/2014/main" id="{034A5E13-592B-8E43-F020-4CD4A39CBACB}"/>
              </a:ext>
            </a:extLst>
          </p:cNvPr>
          <p:cNvSpPr txBox="1"/>
          <p:nvPr/>
        </p:nvSpPr>
        <p:spPr>
          <a:xfrm>
            <a:off x="1668704" y="3067047"/>
            <a:ext cx="6197434" cy="769441"/>
          </a:xfrm>
          <a:prstGeom prst="rect">
            <a:avLst/>
          </a:prstGeom>
          <a:noFill/>
        </p:spPr>
        <p:txBody>
          <a:bodyPr wrap="square">
            <a:spAutoFit/>
          </a:bodyPr>
          <a:lstStyle/>
          <a:p>
            <a:r>
              <a:rPr lang="en-GB" sz="4400" b="1">
                <a:latin typeface="NikoshBAN" pitchFamily="2" charset="0"/>
              </a:rPr>
              <a:t>Stand up. </a:t>
            </a:r>
            <a:endParaRPr lang="en-US" sz="4400"/>
          </a:p>
        </p:txBody>
      </p:sp>
      <p:sp>
        <p:nvSpPr>
          <p:cNvPr id="7" name="TextBox 6">
            <a:extLst>
              <a:ext uri="{FF2B5EF4-FFF2-40B4-BE49-F238E27FC236}">
                <a16:creationId xmlns:a16="http://schemas.microsoft.com/office/drawing/2014/main" id="{F975444E-8885-7E06-04B4-BD647C319F98}"/>
              </a:ext>
            </a:extLst>
          </p:cNvPr>
          <p:cNvSpPr txBox="1"/>
          <p:nvPr/>
        </p:nvSpPr>
        <p:spPr>
          <a:xfrm>
            <a:off x="1127334" y="3044279"/>
            <a:ext cx="6197434" cy="769441"/>
          </a:xfrm>
          <a:prstGeom prst="rect">
            <a:avLst/>
          </a:prstGeom>
          <a:noFill/>
        </p:spPr>
        <p:txBody>
          <a:bodyPr wrap="square">
            <a:spAutoFit/>
          </a:bodyPr>
          <a:lstStyle/>
          <a:p>
            <a:r>
              <a:rPr lang="en-GB" sz="4400" b="1">
                <a:latin typeface="NikoshBAN" pitchFamily="2" charset="0"/>
              </a:rPr>
              <a:t>Raise your hand.</a:t>
            </a:r>
          </a:p>
        </p:txBody>
      </p:sp>
      <p:sp>
        <p:nvSpPr>
          <p:cNvPr id="9" name="TextBox 8">
            <a:extLst>
              <a:ext uri="{FF2B5EF4-FFF2-40B4-BE49-F238E27FC236}">
                <a16:creationId xmlns:a16="http://schemas.microsoft.com/office/drawing/2014/main" id="{9B0FEF92-A79D-94A2-65ED-E6BEBA3239E5}"/>
              </a:ext>
            </a:extLst>
          </p:cNvPr>
          <p:cNvSpPr txBox="1"/>
          <p:nvPr/>
        </p:nvSpPr>
        <p:spPr>
          <a:xfrm>
            <a:off x="1127334" y="3091248"/>
            <a:ext cx="6197434" cy="769441"/>
          </a:xfrm>
          <a:prstGeom prst="rect">
            <a:avLst/>
          </a:prstGeom>
          <a:noFill/>
        </p:spPr>
        <p:txBody>
          <a:bodyPr wrap="square">
            <a:spAutoFit/>
          </a:bodyPr>
          <a:lstStyle/>
          <a:p>
            <a:r>
              <a:rPr lang="en-GB" sz="4400" b="1">
                <a:latin typeface="NikoshBAN" pitchFamily="2" charset="0"/>
              </a:rPr>
              <a:t>Touch your ear.</a:t>
            </a:r>
            <a:endParaRPr lang="en-US" sz="4400"/>
          </a:p>
        </p:txBody>
      </p:sp>
      <p:sp>
        <p:nvSpPr>
          <p:cNvPr id="11" name="TextBox 10">
            <a:extLst>
              <a:ext uri="{FF2B5EF4-FFF2-40B4-BE49-F238E27FC236}">
                <a16:creationId xmlns:a16="http://schemas.microsoft.com/office/drawing/2014/main" id="{983D942B-2AC9-5804-46EB-C870E64806CA}"/>
              </a:ext>
            </a:extLst>
          </p:cNvPr>
          <p:cNvSpPr txBox="1"/>
          <p:nvPr/>
        </p:nvSpPr>
        <p:spPr>
          <a:xfrm>
            <a:off x="1387129" y="3067047"/>
            <a:ext cx="6197434" cy="769441"/>
          </a:xfrm>
          <a:prstGeom prst="rect">
            <a:avLst/>
          </a:prstGeom>
          <a:noFill/>
        </p:spPr>
        <p:txBody>
          <a:bodyPr wrap="square">
            <a:spAutoFit/>
          </a:bodyPr>
          <a:lstStyle/>
          <a:p>
            <a:r>
              <a:rPr lang="en-GB" sz="4400" b="1">
                <a:latin typeface="NikoshBAN" pitchFamily="2" charset="0"/>
              </a:rPr>
              <a:t>Stand up. </a:t>
            </a:r>
            <a:endParaRPr lang="en-US" sz="4400"/>
          </a:p>
        </p:txBody>
      </p:sp>
      <p:pic>
        <p:nvPicPr>
          <p:cNvPr id="12" name="Picture 12">
            <a:extLst>
              <a:ext uri="{FF2B5EF4-FFF2-40B4-BE49-F238E27FC236}">
                <a16:creationId xmlns:a16="http://schemas.microsoft.com/office/drawing/2014/main" id="{BABE58A4-958D-B37D-4AF8-079B1C27E9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2779" y="780"/>
            <a:ext cx="6069221" cy="6858000"/>
          </a:xfrm>
          <a:prstGeom prst="rect">
            <a:avLst/>
          </a:prstGeom>
        </p:spPr>
      </p:pic>
      <p:pic>
        <p:nvPicPr>
          <p:cNvPr id="13" name="Picture 13">
            <a:extLst>
              <a:ext uri="{FF2B5EF4-FFF2-40B4-BE49-F238E27FC236}">
                <a16:creationId xmlns:a16="http://schemas.microsoft.com/office/drawing/2014/main" id="{45F7F4DF-F12C-D7BA-2C65-68C220D795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2585" y="46968"/>
            <a:ext cx="6858000" cy="6858000"/>
          </a:xfrm>
          <a:prstGeom prst="rect">
            <a:avLst/>
          </a:prstGeom>
        </p:spPr>
      </p:pic>
      <p:pic>
        <p:nvPicPr>
          <p:cNvPr id="14" name="Picture 14">
            <a:extLst>
              <a:ext uri="{FF2B5EF4-FFF2-40B4-BE49-F238E27FC236}">
                <a16:creationId xmlns:a16="http://schemas.microsoft.com/office/drawing/2014/main" id="{A93C8BBD-4BFE-5B49-EB4D-350169E014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2585" y="168168"/>
            <a:ext cx="6002836" cy="6782988"/>
          </a:xfrm>
          <a:prstGeom prst="rect">
            <a:avLst/>
          </a:prstGeom>
        </p:spPr>
      </p:pic>
      <p:pic>
        <p:nvPicPr>
          <p:cNvPr id="15" name="Picture 15">
            <a:extLst>
              <a:ext uri="{FF2B5EF4-FFF2-40B4-BE49-F238E27FC236}">
                <a16:creationId xmlns:a16="http://schemas.microsoft.com/office/drawing/2014/main" id="{EB927D53-86F2-9736-AEA6-DF47A32F6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2779" y="-111346"/>
            <a:ext cx="5328540" cy="6857220"/>
          </a:xfrm>
          <a:prstGeom prst="rect">
            <a:avLst/>
          </a:prstGeom>
        </p:spPr>
      </p:pic>
    </p:spTree>
    <p:extLst>
      <p:ext uri="{BB962C8B-B14F-4D97-AF65-F5344CB8AC3E}">
        <p14:creationId xmlns:p14="http://schemas.microsoft.com/office/powerpoint/2010/main" val="101653881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xit" presetSubtype="0" fill="hold" grpId="1" nodeType="clickEffect">
                                  <p:stCondLst>
                                    <p:cond delay="0"/>
                                  </p:stCondLst>
                                  <p:iterate type="lt">
                                    <p:tmPct val="10000"/>
                                  </p:iterate>
                                  <p:childTnLst>
                                    <p:anim calcmode="lin" valueType="num">
                                      <p:cBhvr>
                                        <p:cTn id="15" dur="500"/>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p:tgtEl>
                                          <p:spTgt spid="3"/>
                                        </p:tgtEl>
                                        <p:attrNameLst>
                                          <p:attrName>ppt_y</p:attrName>
                                        </p:attrNameLst>
                                      </p:cBhvr>
                                      <p:tavLst>
                                        <p:tav tm="0">
                                          <p:val>
                                            <p:strVal val="ppt_y"/>
                                          </p:val>
                                        </p:tav>
                                        <p:tav tm="100000">
                                          <p:val>
                                            <p:strVal val="ppt_y"/>
                                          </p:val>
                                        </p:tav>
                                      </p:tavLst>
                                    </p:anim>
                                    <p:anim calcmode="lin" valueType="num">
                                      <p:cBhvr>
                                        <p:cTn id="17" dur="500"/>
                                        <p:tgtEl>
                                          <p:spTgt spid="3"/>
                                        </p:tgtEl>
                                        <p:attrNameLst>
                                          <p:attrName>ppt_h</p:attrName>
                                        </p:attrNameLst>
                                      </p:cBhvr>
                                      <p:tavLst>
                                        <p:tav tm="0">
                                          <p:val>
                                            <p:strVal val="ppt_h"/>
                                          </p:val>
                                        </p:tav>
                                        <p:tav tm="50000">
                                          <p:val>
                                            <p:strVal val="ppt_h+.01"/>
                                          </p:val>
                                        </p:tav>
                                        <p:tav tm="100000">
                                          <p:val>
                                            <p:strVal val="ppt_h/10"/>
                                          </p:val>
                                        </p:tav>
                                      </p:tavLst>
                                    </p:anim>
                                    <p:anim calcmode="lin" valueType="num">
                                      <p:cBhvr>
                                        <p:cTn id="18" dur="500"/>
                                        <p:tgtEl>
                                          <p:spTgt spid="3"/>
                                        </p:tgtEl>
                                        <p:attrNameLst>
                                          <p:attrName>ppt_w</p:attrName>
                                        </p:attrNameLst>
                                      </p:cBhvr>
                                      <p:tavLst>
                                        <p:tav tm="0">
                                          <p:val>
                                            <p:strVal val="ppt_w"/>
                                          </p:val>
                                        </p:tav>
                                        <p:tav tm="50000">
                                          <p:val>
                                            <p:strVal val="ppt_w+.01"/>
                                          </p:val>
                                        </p:tav>
                                        <p:tav tm="100000">
                                          <p:val>
                                            <p:strVal val="ppt_w/10"/>
                                          </p:val>
                                        </p:tav>
                                      </p:tavLst>
                                    </p:anim>
                                    <p:animEffect transition="out" filter="fade">
                                      <p:cBhvr>
                                        <p:cTn id="19" dur="500" tmFilter="0,0; .5, 0; 1, 1"/>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41" presetClass="exit" presetSubtype="0" fill="hold" grpId="1" nodeType="clickEffect">
                                  <p:stCondLst>
                                    <p:cond delay="0"/>
                                  </p:stCondLst>
                                  <p:iterate type="lt">
                                    <p:tmPct val="10000"/>
                                  </p:iterate>
                                  <p:childTnLst>
                                    <p:anim calcmode="lin" valueType="num">
                                      <p:cBhvr>
                                        <p:cTn id="37"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8" dur="500"/>
                                        <p:tgtEl>
                                          <p:spTgt spid="5"/>
                                        </p:tgtEl>
                                        <p:attrNameLst>
                                          <p:attrName>ppt_y</p:attrName>
                                        </p:attrNameLst>
                                      </p:cBhvr>
                                      <p:tavLst>
                                        <p:tav tm="0">
                                          <p:val>
                                            <p:strVal val="ppt_y"/>
                                          </p:val>
                                        </p:tav>
                                        <p:tav tm="100000">
                                          <p:val>
                                            <p:strVal val="ppt_y"/>
                                          </p:val>
                                        </p:tav>
                                      </p:tavLst>
                                    </p:anim>
                                    <p:anim calcmode="lin" valueType="num">
                                      <p:cBhvr>
                                        <p:cTn id="39"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40"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41" dur="500" tmFilter="0,0; .5, 0; 1, 1"/>
                                        <p:tgtEl>
                                          <p:spTgt spid="5"/>
                                        </p:tgtEl>
                                      </p:cBhvr>
                                    </p:animEffect>
                                    <p:set>
                                      <p:cBhvr>
                                        <p:cTn id="42" dur="1" fill="hold">
                                          <p:stCondLst>
                                            <p:cond delay="499"/>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nodeType="clickEffect">
                                  <p:stCondLst>
                                    <p:cond delay="0"/>
                                  </p:stCondLst>
                                  <p:childTnLst>
                                    <p:animEffect transition="out" filter="wipe(down)">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7"/>
                                        </p:tgtEl>
                                        <p:attrNameLst>
                                          <p:attrName>style.visibility</p:attrName>
                                        </p:attrNameLst>
                                      </p:cBhvr>
                                      <p:to>
                                        <p:strVal val="visible"/>
                                      </p:to>
                                    </p:set>
                                    <p:anim calcmode="lin" valueType="num">
                                      <p:cBhvr>
                                        <p:cTn id="5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7"/>
                                        </p:tgtEl>
                                        <p:attrNameLst>
                                          <p:attrName>ppt_y</p:attrName>
                                        </p:attrNameLst>
                                      </p:cBhvr>
                                      <p:tavLst>
                                        <p:tav tm="0">
                                          <p:val>
                                            <p:strVal val="#ppt_y"/>
                                          </p:val>
                                        </p:tav>
                                        <p:tav tm="100000">
                                          <p:val>
                                            <p:strVal val="#ppt_y"/>
                                          </p:val>
                                        </p:tav>
                                      </p:tavLst>
                                    </p:anim>
                                    <p:anim calcmode="lin" valueType="num">
                                      <p:cBhvr>
                                        <p:cTn id="5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41" presetClass="exit" presetSubtype="0" fill="hold" grpId="1" nodeType="clickEffect">
                                  <p:stCondLst>
                                    <p:cond delay="0"/>
                                  </p:stCondLst>
                                  <p:iterate type="lt">
                                    <p:tmPct val="10000"/>
                                  </p:iterate>
                                  <p:childTnLst>
                                    <p:anim calcmode="lin" valueType="num">
                                      <p:cBhvr>
                                        <p:cTn id="64"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65" dur="500"/>
                                        <p:tgtEl>
                                          <p:spTgt spid="7"/>
                                        </p:tgtEl>
                                        <p:attrNameLst>
                                          <p:attrName>ppt_y</p:attrName>
                                        </p:attrNameLst>
                                      </p:cBhvr>
                                      <p:tavLst>
                                        <p:tav tm="0">
                                          <p:val>
                                            <p:strVal val="ppt_y"/>
                                          </p:val>
                                        </p:tav>
                                        <p:tav tm="100000">
                                          <p:val>
                                            <p:strVal val="ppt_y"/>
                                          </p:val>
                                        </p:tav>
                                      </p:tavLst>
                                    </p:anim>
                                    <p:anim calcmode="lin" valueType="num">
                                      <p:cBhvr>
                                        <p:cTn id="66"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67"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68" dur="500" tmFilter="0,0; .5, 0; 1, 1"/>
                                        <p:tgtEl>
                                          <p:spTgt spid="7"/>
                                        </p:tgtEl>
                                      </p:cBhvr>
                                    </p:animEffect>
                                    <p:set>
                                      <p:cBhvr>
                                        <p:cTn id="69" dur="1" fill="hold">
                                          <p:stCondLst>
                                            <p:cond delay="499"/>
                                          </p:stCondLst>
                                        </p:cTn>
                                        <p:tgtEl>
                                          <p:spTgt spid="7"/>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22" presetClass="exit" presetSubtype="4" fill="hold" nodeType="clickEffect">
                                  <p:stCondLst>
                                    <p:cond delay="0"/>
                                  </p:stCondLst>
                                  <p:childTnLst>
                                    <p:animEffect transition="out" filter="wipe(down)">
                                      <p:cBhvr>
                                        <p:cTn id="73" dur="500"/>
                                        <p:tgtEl>
                                          <p:spTgt spid="13"/>
                                        </p:tgtEl>
                                      </p:cBhvr>
                                    </p:animEffect>
                                    <p:set>
                                      <p:cBhvr>
                                        <p:cTn id="74" dur="1" fill="hold">
                                          <p:stCondLst>
                                            <p:cond delay="499"/>
                                          </p:stCondLst>
                                        </p:cTn>
                                        <p:tgtEl>
                                          <p:spTgt spid="1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1"/>
                                        </p:tgtEl>
                                        <p:attrNameLst>
                                          <p:attrName>ppt_y</p:attrName>
                                        </p:attrNameLst>
                                      </p:cBhvr>
                                      <p:tavLst>
                                        <p:tav tm="0">
                                          <p:val>
                                            <p:strVal val="#ppt_y"/>
                                          </p:val>
                                        </p:tav>
                                        <p:tav tm="100000">
                                          <p:val>
                                            <p:strVal val="#ppt_y"/>
                                          </p:val>
                                        </p:tav>
                                      </p:tavLst>
                                    </p:anim>
                                    <p:anim calcmode="lin" valueType="num">
                                      <p:cBhvr>
                                        <p:cTn id="8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1"/>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14"/>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41" presetClass="exit" presetSubtype="0" fill="hold" grpId="1" nodeType="clickEffect">
                                  <p:stCondLst>
                                    <p:cond delay="0"/>
                                  </p:stCondLst>
                                  <p:iterate type="lt">
                                    <p:tmPct val="10000"/>
                                  </p:iterate>
                                  <p:childTnLst>
                                    <p:anim calcmode="lin" valueType="num">
                                      <p:cBhvr>
                                        <p:cTn id="91" dur="500"/>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92" dur="500"/>
                                        <p:tgtEl>
                                          <p:spTgt spid="11"/>
                                        </p:tgtEl>
                                        <p:attrNameLst>
                                          <p:attrName>ppt_y</p:attrName>
                                        </p:attrNameLst>
                                      </p:cBhvr>
                                      <p:tavLst>
                                        <p:tav tm="0">
                                          <p:val>
                                            <p:strVal val="ppt_y"/>
                                          </p:val>
                                        </p:tav>
                                        <p:tav tm="100000">
                                          <p:val>
                                            <p:strVal val="ppt_y"/>
                                          </p:val>
                                        </p:tav>
                                      </p:tavLst>
                                    </p:anim>
                                    <p:anim calcmode="lin" valueType="num">
                                      <p:cBhvr>
                                        <p:cTn id="93" dur="500"/>
                                        <p:tgtEl>
                                          <p:spTgt spid="11"/>
                                        </p:tgtEl>
                                        <p:attrNameLst>
                                          <p:attrName>ppt_h</p:attrName>
                                        </p:attrNameLst>
                                      </p:cBhvr>
                                      <p:tavLst>
                                        <p:tav tm="0">
                                          <p:val>
                                            <p:strVal val="ppt_h"/>
                                          </p:val>
                                        </p:tav>
                                        <p:tav tm="50000">
                                          <p:val>
                                            <p:strVal val="ppt_h+.01"/>
                                          </p:val>
                                        </p:tav>
                                        <p:tav tm="100000">
                                          <p:val>
                                            <p:strVal val="ppt_h/10"/>
                                          </p:val>
                                        </p:tav>
                                      </p:tavLst>
                                    </p:anim>
                                    <p:anim calcmode="lin" valueType="num">
                                      <p:cBhvr>
                                        <p:cTn id="94" dur="500"/>
                                        <p:tgtEl>
                                          <p:spTgt spid="11"/>
                                        </p:tgtEl>
                                        <p:attrNameLst>
                                          <p:attrName>ppt_w</p:attrName>
                                        </p:attrNameLst>
                                      </p:cBhvr>
                                      <p:tavLst>
                                        <p:tav tm="0">
                                          <p:val>
                                            <p:strVal val="ppt_w"/>
                                          </p:val>
                                        </p:tav>
                                        <p:tav tm="50000">
                                          <p:val>
                                            <p:strVal val="ppt_w+.01"/>
                                          </p:val>
                                        </p:tav>
                                        <p:tav tm="100000">
                                          <p:val>
                                            <p:strVal val="ppt_w/10"/>
                                          </p:val>
                                        </p:tav>
                                      </p:tavLst>
                                    </p:anim>
                                    <p:animEffect transition="out" filter="fade">
                                      <p:cBhvr>
                                        <p:cTn id="95" dur="500" tmFilter="0,0; .5, 0; 1, 1"/>
                                        <p:tgtEl>
                                          <p:spTgt spid="11"/>
                                        </p:tgtEl>
                                      </p:cBhvr>
                                    </p:animEffect>
                                    <p:set>
                                      <p:cBhvr>
                                        <p:cTn id="96" dur="1" fill="hold">
                                          <p:stCondLst>
                                            <p:cond delay="499"/>
                                          </p:stCondLst>
                                        </p:cTn>
                                        <p:tgtEl>
                                          <p:spTgt spid="11"/>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22" presetClass="exit" presetSubtype="4" fill="hold" nodeType="clickEffect">
                                  <p:stCondLst>
                                    <p:cond delay="0"/>
                                  </p:stCondLst>
                                  <p:childTnLst>
                                    <p:animEffect transition="out" filter="wipe(down)">
                                      <p:cBhvr>
                                        <p:cTn id="100" dur="500"/>
                                        <p:tgtEl>
                                          <p:spTgt spid="14"/>
                                        </p:tgtEl>
                                      </p:cBhvr>
                                    </p:animEffect>
                                    <p:set>
                                      <p:cBhvr>
                                        <p:cTn id="101" dur="1" fill="hold">
                                          <p:stCondLst>
                                            <p:cond delay="499"/>
                                          </p:stCondLst>
                                        </p:cTn>
                                        <p:tgtEl>
                                          <p:spTgt spid="14"/>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41" presetClass="entr" presetSubtype="0" fill="hold" grpId="0" nodeType="clickEffect">
                                  <p:stCondLst>
                                    <p:cond delay="0"/>
                                  </p:stCondLst>
                                  <p:iterate type="lt">
                                    <p:tmPct val="10000"/>
                                  </p:iterate>
                                  <p:childTnLst>
                                    <p:set>
                                      <p:cBhvr>
                                        <p:cTn id="105" dur="1" fill="hold">
                                          <p:stCondLst>
                                            <p:cond delay="0"/>
                                          </p:stCondLst>
                                        </p:cTn>
                                        <p:tgtEl>
                                          <p:spTgt spid="9"/>
                                        </p:tgtEl>
                                        <p:attrNameLst>
                                          <p:attrName>style.visibility</p:attrName>
                                        </p:attrNameLst>
                                      </p:cBhvr>
                                      <p:to>
                                        <p:strVal val="visible"/>
                                      </p:to>
                                    </p:set>
                                    <p:anim calcmode="lin" valueType="num">
                                      <p:cBhvr>
                                        <p:cTn id="106"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07" dur="500" fill="hold"/>
                                        <p:tgtEl>
                                          <p:spTgt spid="9"/>
                                        </p:tgtEl>
                                        <p:attrNameLst>
                                          <p:attrName>ppt_y</p:attrName>
                                        </p:attrNameLst>
                                      </p:cBhvr>
                                      <p:tavLst>
                                        <p:tav tm="0">
                                          <p:val>
                                            <p:strVal val="#ppt_y"/>
                                          </p:val>
                                        </p:tav>
                                        <p:tav tm="100000">
                                          <p:val>
                                            <p:strVal val="#ppt_y"/>
                                          </p:val>
                                        </p:tav>
                                      </p:tavLst>
                                    </p:anim>
                                    <p:anim calcmode="lin" valueType="num">
                                      <p:cBhvr>
                                        <p:cTn id="108"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9"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0" dur="500" tmFilter="0,0; .5, 1; 1, 1"/>
                                        <p:tgtEl>
                                          <p:spTgt spid="9"/>
                                        </p:tgtEl>
                                      </p:cBhvr>
                                    </p:animEffec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5"/>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41" presetClass="exit" presetSubtype="0" fill="hold" grpId="1" nodeType="clickEffect">
                                  <p:stCondLst>
                                    <p:cond delay="0"/>
                                  </p:stCondLst>
                                  <p:iterate type="lt">
                                    <p:tmPct val="10000"/>
                                  </p:iterate>
                                  <p:childTnLst>
                                    <p:anim calcmode="lin" valueType="num">
                                      <p:cBhvr>
                                        <p:cTn id="118" dur="500"/>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19" dur="500"/>
                                        <p:tgtEl>
                                          <p:spTgt spid="9"/>
                                        </p:tgtEl>
                                        <p:attrNameLst>
                                          <p:attrName>ppt_y</p:attrName>
                                        </p:attrNameLst>
                                      </p:cBhvr>
                                      <p:tavLst>
                                        <p:tav tm="0">
                                          <p:val>
                                            <p:strVal val="ppt_y"/>
                                          </p:val>
                                        </p:tav>
                                        <p:tav tm="100000">
                                          <p:val>
                                            <p:strVal val="ppt_y"/>
                                          </p:val>
                                        </p:tav>
                                      </p:tavLst>
                                    </p:anim>
                                    <p:anim calcmode="lin" valueType="num">
                                      <p:cBhvr>
                                        <p:cTn id="120" dur="500"/>
                                        <p:tgtEl>
                                          <p:spTgt spid="9"/>
                                        </p:tgtEl>
                                        <p:attrNameLst>
                                          <p:attrName>ppt_h</p:attrName>
                                        </p:attrNameLst>
                                      </p:cBhvr>
                                      <p:tavLst>
                                        <p:tav tm="0">
                                          <p:val>
                                            <p:strVal val="ppt_h"/>
                                          </p:val>
                                        </p:tav>
                                        <p:tav tm="50000">
                                          <p:val>
                                            <p:strVal val="ppt_h+.01"/>
                                          </p:val>
                                        </p:tav>
                                        <p:tav tm="100000">
                                          <p:val>
                                            <p:strVal val="ppt_h/10"/>
                                          </p:val>
                                        </p:tav>
                                      </p:tavLst>
                                    </p:anim>
                                    <p:anim calcmode="lin" valueType="num">
                                      <p:cBhvr>
                                        <p:cTn id="121" dur="500"/>
                                        <p:tgtEl>
                                          <p:spTgt spid="9"/>
                                        </p:tgtEl>
                                        <p:attrNameLst>
                                          <p:attrName>ppt_w</p:attrName>
                                        </p:attrNameLst>
                                      </p:cBhvr>
                                      <p:tavLst>
                                        <p:tav tm="0">
                                          <p:val>
                                            <p:strVal val="ppt_w"/>
                                          </p:val>
                                        </p:tav>
                                        <p:tav tm="50000">
                                          <p:val>
                                            <p:strVal val="ppt_w+.01"/>
                                          </p:val>
                                        </p:tav>
                                        <p:tav tm="100000">
                                          <p:val>
                                            <p:strVal val="ppt_w/10"/>
                                          </p:val>
                                        </p:tav>
                                      </p:tavLst>
                                    </p:anim>
                                    <p:animEffect transition="out" filter="fade">
                                      <p:cBhvr>
                                        <p:cTn id="122" dur="500" tmFilter="0,0; .5, 0; 1, 1"/>
                                        <p:tgtEl>
                                          <p:spTgt spid="9"/>
                                        </p:tgtEl>
                                      </p:cBhvr>
                                    </p:animEffect>
                                    <p:set>
                                      <p:cBhvr>
                                        <p:cTn id="123" dur="1" fill="hold">
                                          <p:stCondLst>
                                            <p:cond delay="499"/>
                                          </p:stCondLst>
                                        </p:cTn>
                                        <p:tgtEl>
                                          <p:spTgt spid="9"/>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22" presetClass="exit" presetSubtype="4" fill="hold" nodeType="clickEffect">
                                  <p:stCondLst>
                                    <p:cond delay="0"/>
                                  </p:stCondLst>
                                  <p:childTnLst>
                                    <p:animEffect transition="out" filter="wipe(down)">
                                      <p:cBhvr>
                                        <p:cTn id="127" dur="500"/>
                                        <p:tgtEl>
                                          <p:spTgt spid="15"/>
                                        </p:tgtEl>
                                      </p:cBhvr>
                                    </p:animEffect>
                                    <p:set>
                                      <p:cBhvr>
                                        <p:cTn id="128"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9" grpId="0"/>
      <p:bldP spid="9" grpId="1"/>
      <p:bldP spid="11" grpId="0"/>
      <p:bldP spid="11"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ACD0D2-37A6-CA42-BC6D-885D50C84A4D}"/>
              </a:ext>
            </a:extLst>
          </p:cNvPr>
          <p:cNvSpPr txBox="1"/>
          <p:nvPr/>
        </p:nvSpPr>
        <p:spPr>
          <a:xfrm rot="10800000" flipV="1">
            <a:off x="470064" y="924264"/>
            <a:ext cx="6627916" cy="2308324"/>
          </a:xfrm>
          <a:prstGeom prst="rect">
            <a:avLst/>
          </a:prstGeom>
          <a:noFill/>
        </p:spPr>
        <p:txBody>
          <a:bodyPr wrap="square" rtlCol="0">
            <a:spAutoFit/>
          </a:bodyPr>
          <a:lstStyle/>
          <a:p>
            <a:pPr algn="ctr"/>
            <a:r>
              <a:rPr lang="en-GB" sz="4800" b="1">
                <a:solidFill>
                  <a:srgbClr val="00B050"/>
                </a:solidFill>
                <a:latin typeface="NikoshBAN" pitchFamily="2" charset="0"/>
              </a:rPr>
              <a:t>Now open at page no 11 and describe about the picture of activist </a:t>
            </a:r>
            <a:r>
              <a:rPr lang="en-GB" sz="4800" b="1">
                <a:solidFill>
                  <a:srgbClr val="FF0000"/>
                </a:solidFill>
                <a:latin typeface="NikoshBAN" pitchFamily="2" charset="0"/>
              </a:rPr>
              <a:t>B</a:t>
            </a:r>
            <a:r>
              <a:rPr lang="en-GB" sz="4800" b="1">
                <a:solidFill>
                  <a:srgbClr val="00B050"/>
                </a:solidFill>
                <a:latin typeface="NikoshBAN" pitchFamily="2" charset="0"/>
              </a:rPr>
              <a:t>.  </a:t>
            </a:r>
            <a:endParaRPr lang="en-US" sz="4800"/>
          </a:p>
        </p:txBody>
      </p:sp>
      <p:pic>
        <p:nvPicPr>
          <p:cNvPr id="2" name="Picture 3">
            <a:extLst>
              <a:ext uri="{FF2B5EF4-FFF2-40B4-BE49-F238E27FC236}">
                <a16:creationId xmlns:a16="http://schemas.microsoft.com/office/drawing/2014/main" id="{C8E59063-6D48-9694-1789-38C8B596F8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8433" y="0"/>
            <a:ext cx="5286682" cy="6858000"/>
          </a:xfrm>
          <a:prstGeom prst="rect">
            <a:avLst/>
          </a:prstGeom>
        </p:spPr>
      </p:pic>
    </p:spTree>
    <p:extLst>
      <p:ext uri="{BB962C8B-B14F-4D97-AF65-F5344CB8AC3E}">
        <p14:creationId xmlns:p14="http://schemas.microsoft.com/office/powerpoint/2010/main" val="350485886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by="(-#ppt_w*2)" calcmode="lin" valueType="num">
                                      <p:cBhvr rctx="PPT">
                                        <p:cTn id="7" dur="500" autoRev="1" fill="hold">
                                          <p:stCondLst>
                                            <p:cond delay="0"/>
                                          </p:stCondLst>
                                        </p:cTn>
                                        <p:tgtEl>
                                          <p:spTgt spid="9"/>
                                        </p:tgtEl>
                                        <p:attrNameLst>
                                          <p:attrName>ppt_w</p:attrName>
                                        </p:attrNameLst>
                                      </p:cBhvr>
                                    </p:anim>
                                    <p:anim by="(#ppt_w*0.50)" calcmode="lin" valueType="num">
                                      <p:cBhvr>
                                        <p:cTn id="8" dur="500" decel="50000" autoRev="1" fill="hold">
                                          <p:stCondLst>
                                            <p:cond delay="0"/>
                                          </p:stCondLst>
                                        </p:cTn>
                                        <p:tgtEl>
                                          <p:spTgt spid="9"/>
                                        </p:tgtEl>
                                        <p:attrNameLst>
                                          <p:attrName>ppt_x</p:attrName>
                                        </p:attrNameLst>
                                      </p:cBhvr>
                                    </p:anim>
                                    <p:anim from="(-#ppt_h/2)" to="(#ppt_y)" calcmode="lin" valueType="num">
                                      <p:cBhvr>
                                        <p:cTn id="9" dur="1000" fill="hold">
                                          <p:stCondLst>
                                            <p:cond delay="0"/>
                                          </p:stCondLst>
                                        </p:cTn>
                                        <p:tgtEl>
                                          <p:spTgt spid="9"/>
                                        </p:tgtEl>
                                        <p:attrNameLst>
                                          <p:attrName>ppt_y</p:attrName>
                                        </p:attrNameLst>
                                      </p:cBhvr>
                                    </p:anim>
                                    <p:animRot by="21600000">
                                      <p:cBhvr>
                                        <p:cTn id="10" dur="1000" fill="hold">
                                          <p:stCondLst>
                                            <p:cond delay="0"/>
                                          </p:stCondLst>
                                        </p:cTn>
                                        <p:tgtEl>
                                          <p:spTgt spid="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trips(downLeft)">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FE7085-F84D-F84F-BCCB-823207538588}"/>
              </a:ext>
            </a:extLst>
          </p:cNvPr>
          <p:cNvSpPr txBox="1"/>
          <p:nvPr/>
        </p:nvSpPr>
        <p:spPr>
          <a:xfrm rot="10800000" flipV="1">
            <a:off x="160811" y="369332"/>
            <a:ext cx="11870377" cy="2308324"/>
          </a:xfrm>
          <a:prstGeom prst="rect">
            <a:avLst/>
          </a:prstGeom>
          <a:noFill/>
        </p:spPr>
        <p:txBody>
          <a:bodyPr wrap="square" rtlCol="0">
            <a:spAutoFit/>
          </a:bodyPr>
          <a:lstStyle/>
          <a:p>
            <a:r>
              <a:rPr lang="en-GB" sz="4800" b="1">
                <a:solidFill>
                  <a:srgbClr val="FF0000"/>
                </a:solidFill>
                <a:latin typeface="NikoshBAN" pitchFamily="2" charset="0"/>
              </a:rPr>
              <a:t>Now firstly I’ll read the text and you’ll listen silently.After that I’ll read again you’ll listen attentively and put your finger under the line.</a:t>
            </a:r>
            <a:endParaRPr lang="en-US" sz="4800"/>
          </a:p>
        </p:txBody>
      </p:sp>
      <p:sp>
        <p:nvSpPr>
          <p:cNvPr id="7" name="TextBox 6">
            <a:extLst>
              <a:ext uri="{FF2B5EF4-FFF2-40B4-BE49-F238E27FC236}">
                <a16:creationId xmlns:a16="http://schemas.microsoft.com/office/drawing/2014/main" id="{5B88CAC6-96FC-B841-4EC8-DDD5761A511E}"/>
              </a:ext>
            </a:extLst>
          </p:cNvPr>
          <p:cNvSpPr txBox="1"/>
          <p:nvPr/>
        </p:nvSpPr>
        <p:spPr>
          <a:xfrm rot="10800000" flipV="1">
            <a:off x="160810" y="2851188"/>
            <a:ext cx="11870376" cy="3046988"/>
          </a:xfrm>
          <a:prstGeom prst="rect">
            <a:avLst/>
          </a:prstGeom>
          <a:noFill/>
        </p:spPr>
        <p:txBody>
          <a:bodyPr wrap="square" rtlCol="0">
            <a:spAutoFit/>
          </a:bodyPr>
          <a:lstStyle/>
          <a:p>
            <a:r>
              <a:rPr lang="en-GB" sz="4800" b="1">
                <a:latin typeface="NikoshBAN" pitchFamily="2" charset="0"/>
              </a:rPr>
              <a:t>Exercise.     </a:t>
            </a:r>
          </a:p>
          <a:p>
            <a:r>
              <a:rPr lang="en-GB" sz="4800" b="1">
                <a:latin typeface="NikoshBAN" pitchFamily="2" charset="0"/>
              </a:rPr>
              <a:t>Eat fruit.</a:t>
            </a:r>
          </a:p>
          <a:p>
            <a:r>
              <a:rPr lang="en-GB" sz="4800" b="1">
                <a:latin typeface="NikoshBAN" pitchFamily="2" charset="0"/>
              </a:rPr>
              <a:t>Drink water.</a:t>
            </a:r>
          </a:p>
          <a:p>
            <a:r>
              <a:rPr lang="en-GB" sz="4800" b="1">
                <a:latin typeface="NikoshBAN" pitchFamily="2" charset="0"/>
              </a:rPr>
              <a:t>Go to sleep early.</a:t>
            </a:r>
          </a:p>
        </p:txBody>
      </p:sp>
    </p:spTree>
    <p:extLst>
      <p:ext uri="{BB962C8B-B14F-4D97-AF65-F5344CB8AC3E}">
        <p14:creationId xmlns:p14="http://schemas.microsoft.com/office/powerpoint/2010/main" val="78592841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
                                        </p:tgtEl>
                                        <p:attrNameLst>
                                          <p:attrName>ppt_y</p:attrName>
                                        </p:attrNameLst>
                                      </p:cBhvr>
                                      <p:tavLst>
                                        <p:tav tm="0">
                                          <p:val>
                                            <p:strVal val="#ppt_y"/>
                                          </p:val>
                                        </p:tav>
                                        <p:tav tm="100000">
                                          <p:val>
                                            <p:strVal val="#ppt_y"/>
                                          </p:val>
                                        </p:tav>
                                      </p:tavLst>
                                    </p:anim>
                                    <p:anim calcmode="lin" valueType="num">
                                      <p:cBhvr>
                                        <p:cTn id="18"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F83ADA-AD0C-D2AD-A8A4-447A16FC14E6}"/>
              </a:ext>
            </a:extLst>
          </p:cNvPr>
          <p:cNvSpPr txBox="1"/>
          <p:nvPr/>
        </p:nvSpPr>
        <p:spPr>
          <a:xfrm rot="10800000" flipV="1">
            <a:off x="1509155" y="2367292"/>
            <a:ext cx="9067305" cy="1569660"/>
          </a:xfrm>
          <a:prstGeom prst="rect">
            <a:avLst/>
          </a:prstGeom>
          <a:noFill/>
        </p:spPr>
        <p:txBody>
          <a:bodyPr wrap="square" rtlCol="0">
            <a:spAutoFit/>
          </a:bodyPr>
          <a:lstStyle/>
          <a:p>
            <a:pPr algn="ctr"/>
            <a:r>
              <a:rPr lang="en-GB" sz="4800" b="1">
                <a:latin typeface="NikoshBAN" pitchFamily="2" charset="0"/>
              </a:rPr>
              <a:t>Today’s Lesson</a:t>
            </a:r>
          </a:p>
          <a:p>
            <a:pPr algn="ctr"/>
            <a:r>
              <a:rPr lang="en-GB" sz="4800" b="1">
                <a:solidFill>
                  <a:srgbClr val="FF0000"/>
                </a:solidFill>
                <a:latin typeface="NikoshBAN" pitchFamily="2" charset="0"/>
              </a:rPr>
              <a:t>COMMANDS AND INSTRUCTIONS </a:t>
            </a:r>
          </a:p>
        </p:txBody>
      </p:sp>
    </p:spTree>
    <p:extLst>
      <p:ext uri="{BB962C8B-B14F-4D97-AF65-F5344CB8AC3E}">
        <p14:creationId xmlns:p14="http://schemas.microsoft.com/office/powerpoint/2010/main" val="405447637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3FA5F5-3068-A39C-00CC-4A660CCC2A76}"/>
              </a:ext>
            </a:extLst>
          </p:cNvPr>
          <p:cNvSpPr txBox="1"/>
          <p:nvPr/>
        </p:nvSpPr>
        <p:spPr>
          <a:xfrm>
            <a:off x="1008165" y="2587831"/>
            <a:ext cx="6098474" cy="2800767"/>
          </a:xfrm>
          <a:prstGeom prst="rect">
            <a:avLst/>
          </a:prstGeom>
          <a:noFill/>
        </p:spPr>
        <p:txBody>
          <a:bodyPr wrap="square">
            <a:spAutoFit/>
          </a:bodyPr>
          <a:lstStyle/>
          <a:p>
            <a:r>
              <a:rPr lang="en-GB" sz="4400" b="1">
                <a:solidFill>
                  <a:srgbClr val="00B0F0"/>
                </a:solidFill>
                <a:latin typeface="NikoshBAN" pitchFamily="2" charset="0"/>
              </a:rPr>
              <a:t>Exercise</a:t>
            </a:r>
            <a:r>
              <a:rPr lang="en-GB" sz="4400" b="1">
                <a:solidFill>
                  <a:schemeClr val="accent1"/>
                </a:solidFill>
                <a:latin typeface="NikoshBAN" pitchFamily="2" charset="0"/>
              </a:rPr>
              <a:t> .</a:t>
            </a:r>
            <a:r>
              <a:rPr lang="en-GB" sz="4400" b="1">
                <a:latin typeface="NikoshBAN" pitchFamily="2" charset="0"/>
              </a:rPr>
              <a:t>     </a:t>
            </a:r>
          </a:p>
          <a:p>
            <a:r>
              <a:rPr lang="en-GB" sz="4400" b="1">
                <a:solidFill>
                  <a:srgbClr val="FF0000"/>
                </a:solidFill>
                <a:latin typeface="NikoshBAN" pitchFamily="2" charset="0"/>
              </a:rPr>
              <a:t>Eat fruit.</a:t>
            </a:r>
          </a:p>
          <a:p>
            <a:r>
              <a:rPr lang="en-GB" sz="4400" b="1">
                <a:solidFill>
                  <a:srgbClr val="00B050"/>
                </a:solidFill>
                <a:latin typeface="NikoshBAN" pitchFamily="2" charset="0"/>
              </a:rPr>
              <a:t>Drink water</a:t>
            </a:r>
            <a:r>
              <a:rPr lang="en-GB" sz="4400" b="1">
                <a:solidFill>
                  <a:schemeClr val="accent3">
                    <a:lumMod val="20000"/>
                    <a:lumOff val="80000"/>
                  </a:schemeClr>
                </a:solidFill>
                <a:latin typeface="NikoshBAN" pitchFamily="2" charset="0"/>
              </a:rPr>
              <a:t>.</a:t>
            </a:r>
          </a:p>
          <a:p>
            <a:r>
              <a:rPr lang="en-GB" sz="4400" b="1">
                <a:solidFill>
                  <a:schemeClr val="accent3"/>
                </a:solidFill>
                <a:latin typeface="NikoshBAN" pitchFamily="2" charset="0"/>
              </a:rPr>
              <a:t>Go to sleep early.</a:t>
            </a:r>
            <a:endParaRPr lang="en-US" sz="4400">
              <a:solidFill>
                <a:schemeClr val="accent3"/>
              </a:solidFill>
            </a:endParaRPr>
          </a:p>
        </p:txBody>
      </p:sp>
      <p:sp>
        <p:nvSpPr>
          <p:cNvPr id="5" name="TextBox 4">
            <a:extLst>
              <a:ext uri="{FF2B5EF4-FFF2-40B4-BE49-F238E27FC236}">
                <a16:creationId xmlns:a16="http://schemas.microsoft.com/office/drawing/2014/main" id="{BAE773A6-A339-BC54-2F25-C8F927A95E8D}"/>
              </a:ext>
            </a:extLst>
          </p:cNvPr>
          <p:cNvSpPr txBox="1"/>
          <p:nvPr/>
        </p:nvSpPr>
        <p:spPr>
          <a:xfrm>
            <a:off x="1008165" y="1713051"/>
            <a:ext cx="9729107" cy="769441"/>
          </a:xfrm>
          <a:prstGeom prst="rect">
            <a:avLst/>
          </a:prstGeom>
          <a:noFill/>
        </p:spPr>
        <p:txBody>
          <a:bodyPr wrap="square">
            <a:spAutoFit/>
          </a:bodyPr>
          <a:lstStyle/>
          <a:p>
            <a:r>
              <a:rPr lang="en-GB" sz="4400" b="1">
                <a:solidFill>
                  <a:srgbClr val="00B050"/>
                </a:solidFill>
                <a:latin typeface="NikoshBAN" pitchFamily="2" charset="0"/>
              </a:rPr>
              <a:t>Read with me loudly one time more.</a:t>
            </a:r>
          </a:p>
        </p:txBody>
      </p:sp>
    </p:spTree>
    <p:extLst>
      <p:ext uri="{BB962C8B-B14F-4D97-AF65-F5344CB8AC3E}">
        <p14:creationId xmlns:p14="http://schemas.microsoft.com/office/powerpoint/2010/main" val="195549705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anim calcmode="lin" valueType="num">
                                      <p:cBhvr>
                                        <p:cTn id="1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Parcel</vt:lpstr>
      <vt:lpstr>PowerPoint Presentation</vt:lpstr>
      <vt:lpstr>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shakhawat041086@gmail.com</dc:creator>
  <cp:lastModifiedBy>Unknown User</cp:lastModifiedBy>
  <cp:revision>49</cp:revision>
  <dcterms:created xsi:type="dcterms:W3CDTF">2021-03-23T09:15:04Z</dcterms:created>
  <dcterms:modified xsi:type="dcterms:W3CDTF">2022-10-31T22:40:27Z</dcterms:modified>
</cp:coreProperties>
</file>