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3" r:id="rId7"/>
    <p:sldId id="264" r:id="rId8"/>
    <p:sldId id="265" r:id="rId9"/>
    <p:sldId id="272" r:id="rId10"/>
    <p:sldId id="273" r:id="rId11"/>
    <p:sldId id="276" r:id="rId12"/>
    <p:sldId id="277" r:id="rId13"/>
    <p:sldId id="261" r:id="rId14"/>
    <p:sldId id="266" r:id="rId15"/>
    <p:sldId id="26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D7AA9-AB17-74A6-2210-E686EE0AC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3FA56-96DA-3137-1D0F-BDEFED764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EE0AB-D0E5-9294-2F54-D3BCCF36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B62-6C84-4A53-8931-537642DEE32C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20827-A7D9-0F30-2484-176AAA68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A6B30-C060-A0CB-EDFE-BE92006E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9CA4-B045-4F7B-8408-A98AAAC42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5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5CAD0-62D2-D941-8FA9-8770795D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0F525-EEF2-AB70-882B-A1D44D34B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DEF13-8E79-686E-EC12-BBF194A8F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B62-6C84-4A53-8931-537642DEE32C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FBDE8-D42C-BB30-7283-E00E3A1B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00398-F44D-1343-2189-25712318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9CA4-B045-4F7B-8408-A98AAAC42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0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3358FB-7536-E2E3-F801-2270B9B2F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5FF0B-263F-BB07-65AB-9E80463FF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8BD84-80F1-BD2C-EE10-43C2AE82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B62-6C84-4A53-8931-537642DEE32C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D688F-7E8D-786B-F696-88803C40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D5375-3851-F869-9F6A-80A83276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9CA4-B045-4F7B-8408-A98AAAC42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0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7D80A-08B5-332C-7DAF-73B83040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CA3F2-34E4-ACFC-5B0D-AE65C0C2C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42BC0-5C2F-7318-E6C9-16EF55CE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B62-6C84-4A53-8931-537642DEE32C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A4732-BC64-E2AC-D0E5-D6EB9B58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FFAAC-604C-0209-605F-104D3306F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9CA4-B045-4F7B-8408-A98AAAC42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6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2C0AA-5364-A9C2-3E6A-4D0BB4B4B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6F39E-34CB-4B60-1E40-6D822D82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CE778-83B2-9145-6092-8297A57D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B62-6C84-4A53-8931-537642DEE32C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7B153-2268-B839-4A0D-0E3D0C29D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88866-7DD5-5979-9D83-F63AA9B0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9CA4-B045-4F7B-8408-A98AAAC42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9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FA4A-0292-7845-1F2F-46AB780A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E80C-82B5-298E-80DB-FFD97A0F6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AD920-763D-07F8-3102-779FD91DD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97DD7-3477-AC9E-A3C8-42D21B6A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B62-6C84-4A53-8931-537642DEE32C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06AE-FDBA-A586-B5F5-7CE5071F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9D6F2-6810-D319-69B9-B24B0DEF7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9CA4-B045-4F7B-8408-A98AAAC42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5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3CAA-7A2F-D37F-EAA2-864975B57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5A543-BC46-1CFA-B63C-F497D1A50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15144-415B-1621-8FBB-C638148B3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60EF13-EC69-839E-A301-B5A7D09AA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20C68-4D87-DC1B-18CD-C78220642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3F6B4D-0A13-D697-B746-70F46040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B62-6C84-4A53-8931-537642DEE32C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2B97BA-2FAA-0685-25C7-57297E08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05508D-99F8-B2EC-2F9B-78F85301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9CA4-B045-4F7B-8408-A98AAAC42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008E-D1D0-2E4B-34C5-593EED072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C8200-1165-7699-1627-FAA76D54E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B62-6C84-4A53-8931-537642DEE32C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4A1CA-2A50-6B10-0E0E-B842D69E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25A6D-07DD-6551-BF4C-751F7697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9CA4-B045-4F7B-8408-A98AAAC42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0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12617-E0B9-AD35-078D-0F846E85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B62-6C84-4A53-8931-537642DEE32C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9B1D5-FF43-8CE8-7368-D2A102D7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27DDB-2F15-B21B-31B3-4A80EB53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9CA4-B045-4F7B-8408-A98AAAC42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8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1627-C5D4-19E8-C423-8F643CA1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BA60A-6474-50FA-8696-25B3CEABE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FDF65-8E7D-A3D0-4FEE-AEC0ECEDD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F71FF-4F58-24EC-2BFF-A1A41307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B62-6C84-4A53-8931-537642DEE32C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17A8E-4F12-65C7-00AC-D962F0A6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A3534-52AB-DD8D-E5E8-87A56604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9CA4-B045-4F7B-8408-A98AAAC42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8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15A0-2F62-3AAC-955A-16943E41C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F5EF13-0551-0D64-DCE5-619377267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50559-CB70-572B-7B84-B618AE4FA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8FAAB-7AB2-2921-56C4-DD3E93F4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6B62-6C84-4A53-8931-537642DEE32C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EB8EC-BF57-3887-4608-4AF4776C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73888-BDC7-1FD8-52C0-5957EBC3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69CA4-B045-4F7B-8408-A98AAAC42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3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D6E0C-B47D-6090-0624-650EE2D4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F9C38-A7E3-41A1-8A84-AD2EE1680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0BEA9-B31C-7EBA-C352-5D7FC2124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6B62-6C84-4A53-8931-537642DEE32C}" type="datetimeFigureOut">
              <a:rPr lang="en-US" smtClean="0"/>
              <a:t>10/2/2022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28C16-E953-5B04-74E5-815E54C4B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8EEFF-1CCC-F5AB-0C6A-084B4B9CA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69CA4-B045-4F7B-8408-A98AAAC42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7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webp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5.png"/><Relationship Id="rId7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png"/><Relationship Id="rId7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5FB730F-F44E-B3D8-4FD4-4EC09C7FA659}"/>
              </a:ext>
            </a:extLst>
          </p:cNvPr>
          <p:cNvGrpSpPr/>
          <p:nvPr/>
        </p:nvGrpSpPr>
        <p:grpSpPr>
          <a:xfrm>
            <a:off x="0" y="-239151"/>
            <a:ext cx="12192000" cy="7097151"/>
            <a:chOff x="1" y="-239151"/>
            <a:chExt cx="12192000" cy="70971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253A73-AA90-AE02-E1EB-288C57575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-239151"/>
              <a:ext cx="12192000" cy="709715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4AC0A92-5317-5F7B-14B6-888F1A10A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5754" y="281354"/>
              <a:ext cx="9805181" cy="5809957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B14AFB2-C897-4C51-F998-27FB35D91599}"/>
              </a:ext>
            </a:extLst>
          </p:cNvPr>
          <p:cNvSpPr/>
          <p:nvPr/>
        </p:nvSpPr>
        <p:spPr>
          <a:xfrm>
            <a:off x="1437856" y="892757"/>
            <a:ext cx="1969477" cy="12238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স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BF23CAC-1263-85BD-677D-EB5C98630C8F}"/>
              </a:ext>
            </a:extLst>
          </p:cNvPr>
          <p:cNvSpPr/>
          <p:nvPr/>
        </p:nvSpPr>
        <p:spPr>
          <a:xfrm>
            <a:off x="3778430" y="1342922"/>
            <a:ext cx="1969477" cy="12238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</a:rPr>
              <a:t>বা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901A83-3238-08FA-C699-F5DD057C394B}"/>
              </a:ext>
            </a:extLst>
          </p:cNvPr>
          <p:cNvSpPr/>
          <p:nvPr/>
        </p:nvSpPr>
        <p:spPr>
          <a:xfrm>
            <a:off x="6240718" y="1401313"/>
            <a:ext cx="1981372" cy="12238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ই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4C270C-2AC1-3CDD-0151-60B6A2BEB0D8}"/>
              </a:ext>
            </a:extLst>
          </p:cNvPr>
          <p:cNvSpPr/>
          <p:nvPr/>
        </p:nvSpPr>
        <p:spPr>
          <a:xfrm>
            <a:off x="8581292" y="1153551"/>
            <a:ext cx="2172852" cy="123759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</a:rPr>
              <a:t>কে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B57BFD-9829-02C4-F9AB-F982D36DC79C}"/>
              </a:ext>
            </a:extLst>
          </p:cNvPr>
          <p:cNvSpPr/>
          <p:nvPr/>
        </p:nvSpPr>
        <p:spPr>
          <a:xfrm>
            <a:off x="2422594" y="4158449"/>
            <a:ext cx="2307102" cy="131830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</a:rPr>
              <a:t>স্বা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FFAE76F-C3E7-70BC-3479-04047C100B36}"/>
              </a:ext>
            </a:extLst>
          </p:cNvPr>
          <p:cNvSpPr/>
          <p:nvPr/>
        </p:nvSpPr>
        <p:spPr>
          <a:xfrm>
            <a:off x="4763168" y="2916292"/>
            <a:ext cx="2307102" cy="13936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গ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7547F08-DC65-6FDD-55E4-BB31EB98344A}"/>
              </a:ext>
            </a:extLst>
          </p:cNvPr>
          <p:cNvSpPr/>
          <p:nvPr/>
        </p:nvSpPr>
        <p:spPr>
          <a:xfrm>
            <a:off x="7260019" y="4083147"/>
            <a:ext cx="2307102" cy="139360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9F4A7-E34E-B16C-BF66-39F695B4D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997" y="1790320"/>
            <a:ext cx="2024047" cy="203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277320-AC05-E200-1722-601CFEE21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01909">
            <a:off x="1757604" y="1657878"/>
            <a:ext cx="2024047" cy="2030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9FA42A-7EE1-FF75-428B-C961784F3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83210">
            <a:off x="3057763" y="2347348"/>
            <a:ext cx="2024047" cy="203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E8EFBE-0E55-5D52-94D8-20B73D580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390" y="1878011"/>
            <a:ext cx="2024047" cy="2030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BD5C86-3D1A-E6B4-C5D8-804EB44FF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78609">
            <a:off x="7423951" y="1777656"/>
            <a:ext cx="2024047" cy="2030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73BB87-F55E-1CB1-67A7-75A8E84CA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3873">
            <a:off x="8851267" y="2347348"/>
            <a:ext cx="2024047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8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E9B3793-06F2-0C60-C0AF-FFDB85433F9F}"/>
              </a:ext>
            </a:extLst>
          </p:cNvPr>
          <p:cNvGrpSpPr/>
          <p:nvPr/>
        </p:nvGrpSpPr>
        <p:grpSpPr>
          <a:xfrm>
            <a:off x="39601" y="-1"/>
            <a:ext cx="12192000" cy="6857999"/>
            <a:chOff x="0" y="0"/>
            <a:chExt cx="12192000" cy="6857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179AFF7-11FF-A3FF-4F6B-8DCA3E985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523BE95-6FE5-88D3-DF70-36458DCA0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7619" y="520506"/>
              <a:ext cx="9903656" cy="557080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45732DF-1E2E-B98D-9DC4-50D639335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483" y="520506"/>
            <a:ext cx="7937680" cy="109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CB524B-C87A-BA36-156D-47DF8B73C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17" y="1701555"/>
            <a:ext cx="1042211" cy="969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9AA583-DA2C-4D95-4A2A-4CF33BE95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946" y="2600153"/>
            <a:ext cx="1121760" cy="1045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41654A-8221-1985-22B3-ABBB040DE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670" y="2627197"/>
            <a:ext cx="1092751" cy="1018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0FC404-86FC-F1AE-273B-1E58C1D8C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8695" y="1635011"/>
            <a:ext cx="1052662" cy="981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BDADD4-D79F-40FF-E05D-D849F20E8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947" y="1647688"/>
            <a:ext cx="1039594" cy="969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021EF4-4033-30B1-B8B2-7531003A0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014" y="2622618"/>
            <a:ext cx="1101730" cy="10271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CF783E-F43A-79F8-65BC-2399DB546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132" y="2645626"/>
            <a:ext cx="1072984" cy="10003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AA3EEA-E23D-6631-B7EE-EC4F350DA9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717" y="2679560"/>
            <a:ext cx="1042211" cy="9716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47713F-FB9A-9389-0271-3A514F5BF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714" y="1651898"/>
            <a:ext cx="1052662" cy="9813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AEAB56-CE18-85DE-8211-144560B9AD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9732" y="1657990"/>
            <a:ext cx="1039596" cy="9692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E93527-AABB-8706-DC1C-A1D9A202B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433" y="1664602"/>
            <a:ext cx="1052662" cy="9813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41F07F-ACFB-BCF1-EF3F-2A2FE9330A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496" y="1679478"/>
            <a:ext cx="1022273" cy="9530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934A2E-E915-8CD0-CE64-AA2E116A1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803" y="1679479"/>
            <a:ext cx="1039597" cy="9692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A075E2-9E40-BB69-4BDA-B2D92265E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434" y="1679480"/>
            <a:ext cx="1039596" cy="9692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1C297E-2880-0E2B-B1A4-808428474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2529" y="1692755"/>
            <a:ext cx="1039594" cy="969206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46F4D98F-2DE3-C77A-F403-8D39249A6DE0}"/>
              </a:ext>
            </a:extLst>
          </p:cNvPr>
          <p:cNvGrpSpPr/>
          <p:nvPr/>
        </p:nvGrpSpPr>
        <p:grpSpPr>
          <a:xfrm>
            <a:off x="1240717" y="3851809"/>
            <a:ext cx="6690081" cy="1313221"/>
            <a:chOff x="1309506" y="3851345"/>
            <a:chExt cx="6690081" cy="131322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4CCF3EE-6C0A-603F-E74D-265F813F9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12693" y="4494242"/>
              <a:ext cx="688908" cy="64013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BBC15D1-7AA8-915E-43D6-3B90847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8818" y="4474712"/>
              <a:ext cx="688908" cy="6401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2745354-BD8E-D39F-3FE5-3A1172CB2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63215" y="4491511"/>
              <a:ext cx="688908" cy="64013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060061B-0C83-9E68-FCDE-D6405B89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42980" y="3857793"/>
              <a:ext cx="688908" cy="64013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3F66CE0-567C-6EF8-0E74-9B8095E5C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79566" y="3851345"/>
              <a:ext cx="688908" cy="64013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57AF247-34E3-8BB9-5E79-929D76041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10679" y="3864241"/>
              <a:ext cx="688908" cy="64013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D659E1A-2CC5-F54F-594F-D0BBFF79A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6483" y="4516310"/>
              <a:ext cx="688908" cy="64013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79900A6-6DA7-66C6-8EE7-FAC55E325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09506" y="4524431"/>
              <a:ext cx="688908" cy="640135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ED6920F-2BB7-5385-4945-FAEC723584B3}"/>
                </a:ext>
              </a:extLst>
            </p:cNvPr>
            <p:cNvSpPr/>
            <p:nvPr/>
          </p:nvSpPr>
          <p:spPr>
            <a:xfrm>
              <a:off x="1351316" y="3898026"/>
              <a:ext cx="675249" cy="63304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D0F4A2F-FE37-7842-6BDE-F288D3AAA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7361" y="3877416"/>
              <a:ext cx="688908" cy="64013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C880506-8B56-4AC7-BA4D-4D73720DC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99294" y="3889238"/>
              <a:ext cx="688908" cy="64013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FFDAC57-3DC5-2BAA-77BF-92479C4B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25075" y="3889238"/>
              <a:ext cx="688908" cy="64013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331B3F0-2213-62BD-13C5-3DC4C77E3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60030" y="3900364"/>
              <a:ext cx="688908" cy="64013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A2463F5-3C06-4FF0-62B5-189909AEA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84781" y="3896573"/>
              <a:ext cx="688908" cy="64013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F1FEFA4-BFED-92AA-5EAB-B59894141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09532" y="3892782"/>
              <a:ext cx="688908" cy="640135"/>
            </a:xfrm>
            <a:prstGeom prst="rect">
              <a:avLst/>
            </a:prstGeom>
          </p:spPr>
        </p:pic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4CA293D6-20B8-A5F3-AD49-569F96E574A2}"/>
              </a:ext>
            </a:extLst>
          </p:cNvPr>
          <p:cNvSpPr/>
          <p:nvPr/>
        </p:nvSpPr>
        <p:spPr>
          <a:xfrm>
            <a:off x="1345487" y="3921453"/>
            <a:ext cx="516841" cy="5802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467038E-AB9E-9AB3-2388-83D2ABBD77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0345" y="3877051"/>
            <a:ext cx="530398" cy="59746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A0C0C18-D5A7-9992-1B94-DD53169ACE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5998" y="3858256"/>
            <a:ext cx="530398" cy="59746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85B3EB4-BD46-3F1D-500C-D4A578E2AE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5726" y="3886042"/>
            <a:ext cx="530398" cy="59746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721397F-330A-25C1-9869-FDD2E0672D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17" y="4545002"/>
            <a:ext cx="530398" cy="59746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AF5BC19-E106-1460-A679-BD09D0A1D5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3557" y="4513312"/>
            <a:ext cx="530398" cy="59746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C4010C7-4A4D-A5EB-6BBF-994E982818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8772" y="4524564"/>
            <a:ext cx="530398" cy="59746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0A18E75-5E3E-E8B3-1190-C798FF7E38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1975" y="4537381"/>
            <a:ext cx="530398" cy="59746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51224607-A216-065E-C753-45397F808D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6513" y="4549553"/>
            <a:ext cx="530398" cy="59746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FDC8BFD-4B8B-8BBD-CBD4-4691E10F4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2569" y="3898340"/>
            <a:ext cx="530398" cy="59746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4DA1175-A1ED-8B5C-0CFE-E28988C5E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9966" y="3927038"/>
            <a:ext cx="530398" cy="59746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8F3C57E-2CBF-9DB0-1033-C398E3D78E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8515" y="3908470"/>
            <a:ext cx="530398" cy="59746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0FF9469-6392-3FC8-8FBE-5A5721468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9944" y="3921453"/>
            <a:ext cx="530398" cy="59746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8DBD60A-7C87-BA3F-09BA-FB243EE64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6709" y="3948112"/>
            <a:ext cx="530398" cy="59746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CEF63AC-6A0D-FBB3-085F-08562A6909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2145" y="3915523"/>
            <a:ext cx="530398" cy="597460"/>
          </a:xfrm>
          <a:prstGeom prst="rect">
            <a:avLst/>
          </a:prstGeom>
        </p:spPr>
      </p:pic>
      <p:sp>
        <p:nvSpPr>
          <p:cNvPr id="72" name="Speech Bubble: Oval 71">
            <a:extLst>
              <a:ext uri="{FF2B5EF4-FFF2-40B4-BE49-F238E27FC236}">
                <a16:creationId xmlns:a16="http://schemas.microsoft.com/office/drawing/2014/main" id="{3E5B078F-3C39-4624-1F28-356F74FFA000}"/>
              </a:ext>
            </a:extLst>
          </p:cNvPr>
          <p:cNvSpPr/>
          <p:nvPr/>
        </p:nvSpPr>
        <p:spPr>
          <a:xfrm>
            <a:off x="8159262" y="3948112"/>
            <a:ext cx="2792021" cy="183371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১৫</a:t>
            </a:r>
          </a:p>
        </p:txBody>
      </p:sp>
    </p:spTree>
    <p:extLst>
      <p:ext uri="{BB962C8B-B14F-4D97-AF65-F5344CB8AC3E}">
        <p14:creationId xmlns:p14="http://schemas.microsoft.com/office/powerpoint/2010/main" val="12977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C6B9BD8-3571-81C5-588D-89793640EE4E}"/>
              </a:ext>
            </a:extLst>
          </p:cNvPr>
          <p:cNvGrpSpPr/>
          <p:nvPr/>
        </p:nvGrpSpPr>
        <p:grpSpPr>
          <a:xfrm>
            <a:off x="55969" y="0"/>
            <a:ext cx="12192000" cy="6857999"/>
            <a:chOff x="0" y="0"/>
            <a:chExt cx="12192000" cy="6857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A2FE903-7D9C-C6B4-4538-45898E529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0F05A50-C81E-3B3D-C9CD-60A6DAB9D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9483" y="492369"/>
              <a:ext cx="9945859" cy="5613009"/>
            </a:xfrm>
            <a:prstGeom prst="rect">
              <a:avLst/>
            </a:prstGeom>
          </p:spPr>
        </p:pic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9250F3F-40B7-5BC4-ED8D-496FD4C4BAC1}"/>
              </a:ext>
            </a:extLst>
          </p:cNvPr>
          <p:cNvSpPr/>
          <p:nvPr/>
        </p:nvSpPr>
        <p:spPr>
          <a:xfrm>
            <a:off x="1250754" y="3561774"/>
            <a:ext cx="872197" cy="88399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১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62918A2-4780-A290-48AE-EF711B060BEE}"/>
              </a:ext>
            </a:extLst>
          </p:cNvPr>
          <p:cNvSpPr/>
          <p:nvPr/>
        </p:nvSpPr>
        <p:spPr>
          <a:xfrm>
            <a:off x="2135468" y="3553600"/>
            <a:ext cx="776544" cy="86365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২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D781BCB4-045F-5826-B1B9-858CFE1C438F}"/>
              </a:ext>
            </a:extLst>
          </p:cNvPr>
          <p:cNvSpPr/>
          <p:nvPr/>
        </p:nvSpPr>
        <p:spPr>
          <a:xfrm>
            <a:off x="3020936" y="3551331"/>
            <a:ext cx="872197" cy="88399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৩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A6E909D-4FEB-4E14-9D48-FC3974E479C2}"/>
              </a:ext>
            </a:extLst>
          </p:cNvPr>
          <p:cNvSpPr/>
          <p:nvPr/>
        </p:nvSpPr>
        <p:spPr>
          <a:xfrm>
            <a:off x="3918635" y="3549062"/>
            <a:ext cx="872198" cy="88399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৪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915C7F1-87F8-F46A-34B9-73801C7E176A}"/>
              </a:ext>
            </a:extLst>
          </p:cNvPr>
          <p:cNvSpPr/>
          <p:nvPr/>
        </p:nvSpPr>
        <p:spPr>
          <a:xfrm>
            <a:off x="4808649" y="3601328"/>
            <a:ext cx="872199" cy="88399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৫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5059563F-BE5F-AFE8-A963-0F43E7088A9D}"/>
              </a:ext>
            </a:extLst>
          </p:cNvPr>
          <p:cNvSpPr/>
          <p:nvPr/>
        </p:nvSpPr>
        <p:spPr>
          <a:xfrm>
            <a:off x="5729938" y="3601328"/>
            <a:ext cx="844062" cy="88399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৬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CEBD3A31-0D75-8293-81BD-6DE14AE4BE0D}"/>
              </a:ext>
            </a:extLst>
          </p:cNvPr>
          <p:cNvSpPr/>
          <p:nvPr/>
        </p:nvSpPr>
        <p:spPr>
          <a:xfrm>
            <a:off x="6583680" y="3601328"/>
            <a:ext cx="844062" cy="88399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৭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BDC02B32-CE66-5C98-E379-DE7D24900765}"/>
              </a:ext>
            </a:extLst>
          </p:cNvPr>
          <p:cNvSpPr/>
          <p:nvPr/>
        </p:nvSpPr>
        <p:spPr>
          <a:xfrm>
            <a:off x="7448047" y="3595544"/>
            <a:ext cx="872197" cy="907370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৮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27E48484-D1AA-AFBD-0982-6C08D3B5C95D}"/>
              </a:ext>
            </a:extLst>
          </p:cNvPr>
          <p:cNvSpPr/>
          <p:nvPr/>
        </p:nvSpPr>
        <p:spPr>
          <a:xfrm>
            <a:off x="8338062" y="3601328"/>
            <a:ext cx="913425" cy="90158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৯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30E01D82-03F1-1D15-921F-29E485B0ADD3}"/>
              </a:ext>
            </a:extLst>
          </p:cNvPr>
          <p:cNvSpPr/>
          <p:nvPr/>
        </p:nvSpPr>
        <p:spPr>
          <a:xfrm>
            <a:off x="1173195" y="4562019"/>
            <a:ext cx="1572449" cy="138528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১১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8FFB2D26-DEC3-84B8-4350-4610EF02C818}"/>
              </a:ext>
            </a:extLst>
          </p:cNvPr>
          <p:cNvSpPr/>
          <p:nvPr/>
        </p:nvSpPr>
        <p:spPr>
          <a:xfrm>
            <a:off x="2766634" y="4586635"/>
            <a:ext cx="1572449" cy="138528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১২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300905B6-ABC4-29EB-7C6A-463AC8D2CDBE}"/>
              </a:ext>
            </a:extLst>
          </p:cNvPr>
          <p:cNvSpPr/>
          <p:nvPr/>
        </p:nvSpPr>
        <p:spPr>
          <a:xfrm>
            <a:off x="4349731" y="4579413"/>
            <a:ext cx="1615956" cy="1385287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১৩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CFEEC821-0591-93CF-8815-37B65B20D7E9}"/>
              </a:ext>
            </a:extLst>
          </p:cNvPr>
          <p:cNvSpPr/>
          <p:nvPr/>
        </p:nvSpPr>
        <p:spPr>
          <a:xfrm>
            <a:off x="5976335" y="4623419"/>
            <a:ext cx="1539022" cy="138528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১৪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B720D7E-40A2-F9D5-CAC9-332C2F5BB16C}"/>
              </a:ext>
            </a:extLst>
          </p:cNvPr>
          <p:cNvSpPr/>
          <p:nvPr/>
        </p:nvSpPr>
        <p:spPr>
          <a:xfrm>
            <a:off x="7602940" y="4623419"/>
            <a:ext cx="1679616" cy="1341282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১৫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9D90A489-931E-2D98-5D1B-AA3512D9149D}"/>
              </a:ext>
            </a:extLst>
          </p:cNvPr>
          <p:cNvSpPr/>
          <p:nvPr/>
        </p:nvSpPr>
        <p:spPr>
          <a:xfrm>
            <a:off x="9402223" y="3277204"/>
            <a:ext cx="1539023" cy="154983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১০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1A04F8A-AA53-0F55-8B09-DF1DD0BD6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132" y="555625"/>
            <a:ext cx="5840474" cy="168264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86DEE65-B8A4-CDB3-3D3A-DB4967ABA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951" y="588723"/>
            <a:ext cx="1889924" cy="168264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7EBCABA-9F7A-F56E-90A5-8A36F90E2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897" y="2376361"/>
            <a:ext cx="9230144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0381A8A-94F9-9CE0-2071-7228F2D4A913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9AAB3FB-2A60-6368-2235-A98C486CD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67E6B6E-40E0-9FDD-C64E-EB6CBAF13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6036" y="464234"/>
              <a:ext cx="9959927" cy="565521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51E5CC-7A6C-76EC-BD62-A6059043DA9F}"/>
              </a:ext>
            </a:extLst>
          </p:cNvPr>
          <p:cNvGrpSpPr/>
          <p:nvPr/>
        </p:nvGrpSpPr>
        <p:grpSpPr>
          <a:xfrm>
            <a:off x="1280159" y="3157962"/>
            <a:ext cx="6655432" cy="774065"/>
            <a:chOff x="1280159" y="3157962"/>
            <a:chExt cx="6655432" cy="7740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E93AC57-400A-C791-5FF3-8D7533FC4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3152" y="3164058"/>
              <a:ext cx="722439" cy="73768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CAFD74-B4A4-422F-3F1A-BB8C52B63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4381" y="3161010"/>
              <a:ext cx="725487" cy="7437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862798-FC47-4590-41E0-C6EE024AF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0214" y="3161010"/>
              <a:ext cx="725487" cy="7437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199571-3E6E-6D7B-86F6-874CD3E96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3621" y="3170052"/>
              <a:ext cx="725487" cy="74377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3B35F4-DC8F-E4D8-6083-DECCFA2CF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2836" y="3157962"/>
              <a:ext cx="725487" cy="74377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3434FC-1993-25D5-C66A-914411989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8009" y="3170052"/>
              <a:ext cx="725487" cy="7437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20C3E26-5FD1-A881-A8B2-1F7E90C2F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1416" y="3178606"/>
              <a:ext cx="725487" cy="7437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1B6BF5-0439-450F-B638-A426C8F58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44823" y="3188251"/>
              <a:ext cx="725487" cy="7437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7F003AE-72D2-58F9-3052-EEA3C3627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75726" y="3188251"/>
              <a:ext cx="725487" cy="7437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69E5B66-09D5-E3C0-D941-1E2BD93FB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0159" y="3178606"/>
              <a:ext cx="725487" cy="74377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C99049D-B563-9CD3-7FB3-E3AA9F1F64D4}"/>
              </a:ext>
            </a:extLst>
          </p:cNvPr>
          <p:cNvGrpSpPr/>
          <p:nvPr/>
        </p:nvGrpSpPr>
        <p:grpSpPr>
          <a:xfrm>
            <a:off x="1178755" y="3807776"/>
            <a:ext cx="7314796" cy="1243117"/>
            <a:chOff x="1178755" y="3807776"/>
            <a:chExt cx="7314796" cy="124311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935A4C-EA03-A813-4A15-3E540FEFD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8755" y="3807776"/>
              <a:ext cx="1173435" cy="117696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64CE0C-2ECE-AE1A-CC7F-06D626B45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23018" y="3844644"/>
              <a:ext cx="1170533" cy="117663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CBB3EE3-E44E-0978-968C-583FD8D3E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9799" y="3834146"/>
              <a:ext cx="1170533" cy="117663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505A17-5799-3242-083B-26D8D2DEF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37505" y="3861904"/>
              <a:ext cx="1170533" cy="117663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EBEA18-A653-8DCE-E948-2A0ED84EC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73648" y="3874263"/>
              <a:ext cx="1170533" cy="117663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44D260F-F1E3-8381-097F-9E03EF0A9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4783" y="3863149"/>
              <a:ext cx="1170533" cy="117663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D6CB405-4D76-A374-1BF7-50DF6A5BB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0962" y="3867545"/>
              <a:ext cx="1170533" cy="117663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6C03A08-03BB-BB63-4D9D-440BF6687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93356" y="3867545"/>
              <a:ext cx="1170533" cy="117663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A37A32-A3F5-B436-08E3-C6561BB29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80140" y="3839461"/>
              <a:ext cx="1170533" cy="117663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0215B3-84BF-5EB6-5E91-7B9E4AC7D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45514" y="3839461"/>
              <a:ext cx="1170533" cy="1176630"/>
            </a:xfrm>
            <a:prstGeom prst="rect">
              <a:avLst/>
            </a:prstGeom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2149C1-EEB7-EC1B-371E-EC33DBA7CB38}"/>
              </a:ext>
            </a:extLst>
          </p:cNvPr>
          <p:cNvSpPr/>
          <p:nvPr/>
        </p:nvSpPr>
        <p:spPr>
          <a:xfrm>
            <a:off x="1477108" y="1952899"/>
            <a:ext cx="9045526" cy="94013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গণনা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এবং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বল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এখানে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কয়টি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দশের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দল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আছে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F52E97BB-3B81-87C2-24E7-027752844E92}"/>
              </a:ext>
            </a:extLst>
          </p:cNvPr>
          <p:cNvSpPr/>
          <p:nvPr/>
        </p:nvSpPr>
        <p:spPr>
          <a:xfrm>
            <a:off x="3370310" y="568484"/>
            <a:ext cx="4498734" cy="1039561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জোড়ায়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কাজ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C1C568-D36C-31A1-38D0-C2C0154BE7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1100" y="588712"/>
            <a:ext cx="2522806" cy="119176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E0B60F7C-C3D7-3D75-83D4-16665395DB82}"/>
              </a:ext>
            </a:extLst>
          </p:cNvPr>
          <p:cNvSpPr/>
          <p:nvPr/>
        </p:nvSpPr>
        <p:spPr>
          <a:xfrm>
            <a:off x="8339317" y="3080427"/>
            <a:ext cx="2211595" cy="9401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১০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88F1D29-8F6B-565A-7776-1C87A7596B01}"/>
              </a:ext>
            </a:extLst>
          </p:cNvPr>
          <p:cNvSpPr/>
          <p:nvPr/>
        </p:nvSpPr>
        <p:spPr>
          <a:xfrm>
            <a:off x="8339317" y="4177837"/>
            <a:ext cx="2245813" cy="9401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১০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DD84316C-3811-45D5-5528-862D77C2EAC1}"/>
              </a:ext>
            </a:extLst>
          </p:cNvPr>
          <p:cNvSpPr/>
          <p:nvPr/>
        </p:nvSpPr>
        <p:spPr>
          <a:xfrm>
            <a:off x="4506965" y="5062007"/>
            <a:ext cx="3061080" cy="940134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২টি</a:t>
            </a:r>
          </a:p>
        </p:txBody>
      </p:sp>
    </p:spTree>
    <p:extLst>
      <p:ext uri="{BB962C8B-B14F-4D97-AF65-F5344CB8AC3E}">
        <p14:creationId xmlns:p14="http://schemas.microsoft.com/office/powerpoint/2010/main" val="21302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2A8024A-11EF-46AD-4C5D-4C8535858D74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C136B0-6430-9C22-FBDB-703942B53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975884-F843-9033-D6BD-09CC3BFC7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3163" y="478302"/>
              <a:ext cx="9757772" cy="5602931"/>
            </a:xfrm>
            <a:prstGeom prst="rect">
              <a:avLst/>
            </a:prstGeom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7D4BDB9-0679-227B-B18D-B51D9B891FC7}"/>
              </a:ext>
            </a:extLst>
          </p:cNvPr>
          <p:cNvSpPr/>
          <p:nvPr/>
        </p:nvSpPr>
        <p:spPr>
          <a:xfrm>
            <a:off x="3953021" y="674868"/>
            <a:ext cx="4797083" cy="10832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দলীয়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কাজ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03F7C2-2744-55C3-16E2-1832D2EC6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163" y="478302"/>
            <a:ext cx="2072820" cy="206672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CC458B-1C65-CFA6-65B5-F5C4FC0A4D86}"/>
              </a:ext>
            </a:extLst>
          </p:cNvPr>
          <p:cNvSpPr/>
          <p:nvPr/>
        </p:nvSpPr>
        <p:spPr>
          <a:xfrm>
            <a:off x="1966876" y="3112184"/>
            <a:ext cx="253218" cy="24970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BE9C4623-DB61-201A-1612-DB99644C7166}"/>
              </a:ext>
            </a:extLst>
          </p:cNvPr>
          <p:cNvSpPr/>
          <p:nvPr/>
        </p:nvSpPr>
        <p:spPr>
          <a:xfrm>
            <a:off x="2588454" y="2545026"/>
            <a:ext cx="7990451" cy="1365792"/>
          </a:xfrm>
          <a:prstGeom prst="snip2Diag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শ্রেণিকক্ষে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কতজন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ছাত্র-ছাত্রী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আছে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গণনা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করে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খাতায়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লেখ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62C1A76F-ECF8-5FEB-60A7-650E7E0C6CB6}"/>
              </a:ext>
            </a:extLst>
          </p:cNvPr>
          <p:cNvSpPr/>
          <p:nvPr/>
        </p:nvSpPr>
        <p:spPr>
          <a:xfrm>
            <a:off x="2630657" y="4121073"/>
            <a:ext cx="7990451" cy="999567"/>
          </a:xfrm>
          <a:prstGeom prst="snip2Diag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দশের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দল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তৈরি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কর</a:t>
            </a:r>
            <a:r>
              <a:rPr lang="en-US" sz="4000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DFDEAC-DA25-EDBE-6CCC-51FA22CBC7B3}"/>
              </a:ext>
            </a:extLst>
          </p:cNvPr>
          <p:cNvSpPr/>
          <p:nvPr/>
        </p:nvSpPr>
        <p:spPr>
          <a:xfrm>
            <a:off x="2076814" y="2946424"/>
            <a:ext cx="253218" cy="2459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71BE90-D90B-C5DC-C6F9-7FFFC1E03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1963" y="4469765"/>
            <a:ext cx="262151" cy="256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6DE1CF-EBB3-E119-9664-11236942A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573" y="4312976"/>
            <a:ext cx="262151" cy="256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48CA6F-3DF0-CF20-BEC8-50F958596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497" y="2792117"/>
            <a:ext cx="262151" cy="256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AA9255-F341-56CD-DE76-581D13973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3113" y="3012483"/>
            <a:ext cx="262151" cy="2560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08E5D9-9121-87CA-B0F8-2EF5A63FB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205" y="4172226"/>
            <a:ext cx="262151" cy="2560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D36A86-61BF-257A-44A8-7349C4BF8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794" y="4341738"/>
            <a:ext cx="262151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FFD13AC-D0B9-860E-C776-F91013C5ECD3}"/>
              </a:ext>
            </a:extLst>
          </p:cNvPr>
          <p:cNvGrpSpPr/>
          <p:nvPr/>
        </p:nvGrpSpPr>
        <p:grpSpPr>
          <a:xfrm>
            <a:off x="0" y="-211175"/>
            <a:ext cx="12192000" cy="6857999"/>
            <a:chOff x="0" y="0"/>
            <a:chExt cx="12192000" cy="6857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7ED7B8E-33C0-99DB-F56B-35CBEE582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98AD6DD-7A9C-A395-2C7D-DB1A6C96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3163" y="492370"/>
              <a:ext cx="9785908" cy="559894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6360288-8C7F-8150-EB17-85F65C109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52289">
            <a:off x="1419187" y="3822125"/>
            <a:ext cx="1182058" cy="1114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1FEAB3-8464-C2D4-36A1-8FFCC6CE9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7134">
            <a:off x="4862171" y="564274"/>
            <a:ext cx="1093825" cy="1031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9EA66E-00C7-01C4-7F16-F9F7B944D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95692">
            <a:off x="1416171" y="4848808"/>
            <a:ext cx="1261996" cy="11142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E51320-A2D1-BAAE-3235-E41FD40AE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03578">
            <a:off x="4899293" y="3755501"/>
            <a:ext cx="1206117" cy="10649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DBEE8-4FCD-F049-8E4D-B4D687664B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92167">
            <a:off x="4827707" y="1629364"/>
            <a:ext cx="1178907" cy="10099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9A887F-CA6B-6EAB-F4FC-42C7792B1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55130">
            <a:off x="1341852" y="2738614"/>
            <a:ext cx="1309895" cy="1122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F77028-56BB-E11E-2B84-56D0D2B9F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19309">
            <a:off x="4856688" y="2642909"/>
            <a:ext cx="1188287" cy="10634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20BDA9-4338-D70B-55B1-79D2EE105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74839">
            <a:off x="1352800" y="1628963"/>
            <a:ext cx="1308839" cy="1171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4EF7AE-E099-1CCD-12B2-1A1378F3D5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81320">
            <a:off x="4962116" y="4803368"/>
            <a:ext cx="1242421" cy="10649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50354A-8799-D2EF-02DE-76844D9B37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12795">
            <a:off x="1404623" y="573961"/>
            <a:ext cx="1205195" cy="1033024"/>
          </a:xfrm>
          <a:prstGeom prst="rect">
            <a:avLst/>
          </a:prstGeom>
        </p:spPr>
      </p:pic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5607ADD4-008D-F2C0-C326-8F48009113B1}"/>
              </a:ext>
            </a:extLst>
          </p:cNvPr>
          <p:cNvSpPr/>
          <p:nvPr/>
        </p:nvSpPr>
        <p:spPr>
          <a:xfrm>
            <a:off x="7439904" y="1332462"/>
            <a:ext cx="3404381" cy="4403188"/>
          </a:xfrm>
          <a:prstGeom prst="round2Diag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B0F0"/>
                </a:solidFill>
              </a:rPr>
              <a:t>ডান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দিকের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সংখ্যর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সাথে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বাম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দিকের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সংখ্যার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মিল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dirty="0" err="1">
                <a:solidFill>
                  <a:srgbClr val="00B0F0"/>
                </a:solidFill>
              </a:rPr>
              <a:t>কর</a:t>
            </a:r>
            <a:r>
              <a:rPr lang="en-US" sz="4400" dirty="0">
                <a:solidFill>
                  <a:srgbClr val="00B0F0"/>
                </a:solidFill>
              </a:rPr>
              <a:t>।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756F99-FB7D-8775-DE54-8B98D1F33276}"/>
              </a:ext>
            </a:extLst>
          </p:cNvPr>
          <p:cNvCxnSpPr>
            <a:stCxn id="16" idx="3"/>
          </p:cNvCxnSpPr>
          <p:nvPr/>
        </p:nvCxnSpPr>
        <p:spPr>
          <a:xfrm>
            <a:off x="2566411" y="1315039"/>
            <a:ext cx="2342393" cy="366847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8A16F95-2151-57EE-35D0-7933378392C4}"/>
              </a:ext>
            </a:extLst>
          </p:cNvPr>
          <p:cNvCxnSpPr/>
          <p:nvPr/>
        </p:nvCxnSpPr>
        <p:spPr>
          <a:xfrm>
            <a:off x="2650049" y="2286715"/>
            <a:ext cx="2325394" cy="87148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71AE61-4DF2-6B4E-02EE-4157B11271A2}"/>
              </a:ext>
            </a:extLst>
          </p:cNvPr>
          <p:cNvCxnSpPr/>
          <p:nvPr/>
        </p:nvCxnSpPr>
        <p:spPr>
          <a:xfrm flipV="1">
            <a:off x="2687756" y="2206036"/>
            <a:ext cx="2221048" cy="118798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990733D-BA4D-7D22-F129-8CD57892638B}"/>
              </a:ext>
            </a:extLst>
          </p:cNvPr>
          <p:cNvCxnSpPr/>
          <p:nvPr/>
        </p:nvCxnSpPr>
        <p:spPr>
          <a:xfrm flipV="1">
            <a:off x="2646570" y="1204482"/>
            <a:ext cx="2287811" cy="304418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F2A4B95-2B76-AAC9-EB95-7CC94A2E0224}"/>
              </a:ext>
            </a:extLst>
          </p:cNvPr>
          <p:cNvCxnSpPr/>
          <p:nvPr/>
        </p:nvCxnSpPr>
        <p:spPr>
          <a:xfrm flipV="1">
            <a:off x="2731080" y="4404682"/>
            <a:ext cx="2266116" cy="966236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6D2A4ABF-DE07-0EF0-BDD6-CC6359157128}"/>
              </a:ext>
            </a:extLst>
          </p:cNvPr>
          <p:cNvSpPr/>
          <p:nvPr/>
        </p:nvSpPr>
        <p:spPr>
          <a:xfrm>
            <a:off x="7379279" y="386601"/>
            <a:ext cx="3649792" cy="81788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মূল্যায়ন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E05D03-53EC-502A-169C-7989E233C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8C7C38-88F3-9C4F-4A7A-D2089466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22" y="506437"/>
            <a:ext cx="9833316" cy="5584874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FC381909-8F56-BC61-DD7D-A5910E77C4D1}"/>
              </a:ext>
            </a:extLst>
          </p:cNvPr>
          <p:cNvSpPr/>
          <p:nvPr/>
        </p:nvSpPr>
        <p:spPr>
          <a:xfrm>
            <a:off x="2489982" y="2039815"/>
            <a:ext cx="5106572" cy="3235570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তোমাদের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বাড়িতে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যেসব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বস্তু</a:t>
            </a:r>
            <a:r>
              <a:rPr lang="en-US" sz="4000" dirty="0">
                <a:solidFill>
                  <a:schemeClr val="tx1"/>
                </a:solidFill>
              </a:rPr>
              <a:t> ১৫টির </a:t>
            </a:r>
            <a:r>
              <a:rPr lang="en-US" sz="4000" dirty="0" err="1">
                <a:solidFill>
                  <a:schemeClr val="tx1"/>
                </a:solidFill>
              </a:rPr>
              <a:t>মধ্যে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আছে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তা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গণনা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করবে</a:t>
            </a:r>
            <a:r>
              <a:rPr lang="en-US" sz="4000" dirty="0">
                <a:solidFill>
                  <a:schemeClr val="tx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485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49C608-1BFB-4C68-4E56-06DA5C514FC1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FD71E09-D3E4-F12C-63AF-9B0B50586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F90BBCC-4652-E88B-6FF2-77F572320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4172" y="464234"/>
              <a:ext cx="9903656" cy="5659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25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27D629A-DEB7-81D5-FF58-AE08A772738E}"/>
              </a:ext>
            </a:extLst>
          </p:cNvPr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E0B3AC3-18FA-3420-9351-32FBF68D5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B35A01-7A11-DD70-F1A4-D86297A96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5415" y="525652"/>
              <a:ext cx="9869329" cy="5571374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EA8EB2-6C4A-9BEB-2A24-26E32924BBCA}"/>
              </a:ext>
            </a:extLst>
          </p:cNvPr>
          <p:cNvSpPr/>
          <p:nvPr/>
        </p:nvSpPr>
        <p:spPr>
          <a:xfrm>
            <a:off x="1264637" y="3578907"/>
            <a:ext cx="3702523" cy="24490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রৌশন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আক্তার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সহকারি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শিক্ষক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গোলাম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মাওলা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সরকারী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প্রাথমিক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বিদ্যালয়</a:t>
            </a:r>
            <a:r>
              <a:rPr lang="en-US" sz="2400" dirty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সুবর্ণচর,নোয়াখালী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4459B4-D6A1-A5AA-AFAD-0F7E0FF18E8F}"/>
              </a:ext>
            </a:extLst>
          </p:cNvPr>
          <p:cNvSpPr/>
          <p:nvPr/>
        </p:nvSpPr>
        <p:spPr>
          <a:xfrm>
            <a:off x="7316655" y="3595832"/>
            <a:ext cx="3610708" cy="24490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শ্রেণিঃপ্রথম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বিষয়ঃ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প্রাথমিক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গণিত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পাঠঃ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সংখ্যা</a:t>
            </a:r>
            <a:r>
              <a:rPr lang="en-US" sz="2400" dirty="0">
                <a:solidFill>
                  <a:srgbClr val="002060"/>
                </a:solidFill>
              </a:rPr>
              <a:t> ( ১১ </a:t>
            </a:r>
            <a:r>
              <a:rPr lang="en-US" sz="2400" dirty="0" err="1">
                <a:solidFill>
                  <a:srgbClr val="002060"/>
                </a:solidFill>
              </a:rPr>
              <a:t>থেকে</a:t>
            </a:r>
            <a:r>
              <a:rPr lang="en-US" sz="2400" dirty="0">
                <a:solidFill>
                  <a:srgbClr val="002060"/>
                </a:solidFill>
              </a:rPr>
              <a:t> ২০)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পাঠ্যাংশঃ</a:t>
            </a:r>
            <a:r>
              <a:rPr lang="en-US" sz="2400" dirty="0">
                <a:solidFill>
                  <a:srgbClr val="002060"/>
                </a:solidFill>
              </a:rPr>
              <a:t> ১১ </a:t>
            </a:r>
            <a:r>
              <a:rPr lang="en-US" sz="2400" dirty="0" err="1">
                <a:solidFill>
                  <a:srgbClr val="002060"/>
                </a:solidFill>
              </a:rPr>
              <a:t>থেকে</a:t>
            </a:r>
            <a:r>
              <a:rPr lang="en-US" sz="2400" dirty="0">
                <a:solidFill>
                  <a:srgbClr val="002060"/>
                </a:solidFill>
              </a:rPr>
              <a:t> ২০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2CFB30-C1FA-FEDF-3F23-35C7D9BD4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210" y="565124"/>
            <a:ext cx="2441309" cy="30386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5CA670-0729-7F86-73A1-1C0A0ABC2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018" y="829994"/>
            <a:ext cx="2908044" cy="3123028"/>
          </a:xfrm>
          <a:prstGeom prst="rect">
            <a:avLst/>
          </a:prstGeom>
        </p:spPr>
      </p:pic>
      <p:sp>
        <p:nvSpPr>
          <p:cNvPr id="5" name="Arrow: Up-Down 4">
            <a:extLst>
              <a:ext uri="{FF2B5EF4-FFF2-40B4-BE49-F238E27FC236}">
                <a16:creationId xmlns:a16="http://schemas.microsoft.com/office/drawing/2014/main" id="{5CA4224A-7394-DE74-6C2A-1844C2972C1C}"/>
              </a:ext>
            </a:extLst>
          </p:cNvPr>
          <p:cNvSpPr/>
          <p:nvPr/>
        </p:nvSpPr>
        <p:spPr>
          <a:xfrm>
            <a:off x="5734925" y="537648"/>
            <a:ext cx="328302" cy="546288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336717A5-603A-9BA6-9969-420702B1710E}"/>
              </a:ext>
            </a:extLst>
          </p:cNvPr>
          <p:cNvSpPr/>
          <p:nvPr/>
        </p:nvSpPr>
        <p:spPr>
          <a:xfrm>
            <a:off x="6035528" y="537648"/>
            <a:ext cx="328302" cy="5462882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194FF-5C11-AFD1-8CEA-ADE804AE5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9081" y="525651"/>
            <a:ext cx="365792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6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F0F50E2-860A-67CC-D493-69546BD49D39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EB781A9-71D5-960E-E8A9-A6417ABB0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38B726-9CC5-A2F8-69F0-8657B4494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3163" y="664225"/>
              <a:ext cx="9705673" cy="538488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C238CE8-8263-3CB6-F45C-914B51D5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47" y="561760"/>
            <a:ext cx="1795459" cy="2036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3B8319-83A0-F3DC-E1C5-B26EFC6B4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08" y="561760"/>
            <a:ext cx="1968165" cy="1992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808B80-14B1-0D3E-2F50-3B756A241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31" y="561760"/>
            <a:ext cx="1968165" cy="19923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BD9D98-6AD9-2302-DFCB-38A7786B8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457" y="561760"/>
            <a:ext cx="1923379" cy="2081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9C65FF-F4C6-A88E-FC45-6A6AC3AA4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04" y="539542"/>
            <a:ext cx="1968165" cy="2036775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F428CD-99A1-7302-A806-1186EEA1E998}"/>
              </a:ext>
            </a:extLst>
          </p:cNvPr>
          <p:cNvSpPr/>
          <p:nvPr/>
        </p:nvSpPr>
        <p:spPr>
          <a:xfrm>
            <a:off x="2342012" y="3349058"/>
            <a:ext cx="5468438" cy="9104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বলতো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এখানে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কয়টি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ফুল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ফুটছে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AC0A6FD-CF51-7B14-451A-8E46454A8512}"/>
              </a:ext>
            </a:extLst>
          </p:cNvPr>
          <p:cNvSpPr/>
          <p:nvPr/>
        </p:nvSpPr>
        <p:spPr>
          <a:xfrm>
            <a:off x="8602004" y="3435630"/>
            <a:ext cx="1609718" cy="91041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৫ </a:t>
            </a:r>
            <a:r>
              <a:rPr lang="en-US" sz="4000" dirty="0" err="1">
                <a:solidFill>
                  <a:schemeClr val="tx1"/>
                </a:solidFill>
              </a:rPr>
              <a:t>টি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9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2C822CF-634F-C927-B669-FB71FB750197}"/>
              </a:ext>
            </a:extLst>
          </p:cNvPr>
          <p:cNvGrpSpPr/>
          <p:nvPr/>
        </p:nvGrpSpPr>
        <p:grpSpPr>
          <a:xfrm>
            <a:off x="0" y="0"/>
            <a:ext cx="12192000" cy="6905391"/>
            <a:chOff x="0" y="0"/>
            <a:chExt cx="12192000" cy="690539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F220CF9-F2AF-D66D-B083-9BB7B5F5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90539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D061FA-9549-844C-A074-16F5369FC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3162" y="523548"/>
              <a:ext cx="9814044" cy="5694372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C13FD9-2EE7-3578-A907-EC6842E248EF}"/>
              </a:ext>
            </a:extLst>
          </p:cNvPr>
          <p:cNvSpPr/>
          <p:nvPr/>
        </p:nvSpPr>
        <p:spPr>
          <a:xfrm>
            <a:off x="2529840" y="1166461"/>
            <a:ext cx="7132320" cy="133643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7A61E3-576B-F1A2-3781-9F1C2293CEFA}"/>
              </a:ext>
            </a:extLst>
          </p:cNvPr>
          <p:cNvSpPr/>
          <p:nvPr/>
        </p:nvSpPr>
        <p:spPr>
          <a:xfrm>
            <a:off x="1463041" y="2926080"/>
            <a:ext cx="9158068" cy="23156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</a:rPr>
              <a:t>সংখ্যাঃ</a:t>
            </a:r>
            <a:r>
              <a:rPr lang="en-US" sz="7200" dirty="0">
                <a:solidFill>
                  <a:schemeClr val="tx1"/>
                </a:solidFill>
              </a:rPr>
              <a:t> ১১ </a:t>
            </a:r>
            <a:r>
              <a:rPr lang="en-US" sz="7200" dirty="0" err="1">
                <a:solidFill>
                  <a:schemeClr val="tx1"/>
                </a:solidFill>
              </a:rPr>
              <a:t>থেকে</a:t>
            </a:r>
            <a:r>
              <a:rPr lang="en-US" sz="7200" dirty="0">
                <a:solidFill>
                  <a:schemeClr val="tx1"/>
                </a:solidFill>
              </a:rPr>
              <a:t> ২০ </a:t>
            </a:r>
            <a:r>
              <a:rPr lang="en-US" sz="7200" dirty="0" err="1">
                <a:solidFill>
                  <a:schemeClr val="tx1"/>
                </a:solidFill>
              </a:rPr>
              <a:t>পর্যন্ত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E7E2EA-3CB7-3362-206F-3BD9C35EFC39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072AE7E-C61B-8FEF-1A05-571F3225F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DAEDBE-2B85-B444-EE98-D25220012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3163" y="509480"/>
              <a:ext cx="9842179" cy="5609966"/>
            </a:xfrm>
            <a:prstGeom prst="rect">
              <a:avLst/>
            </a:prstGeom>
          </p:spPr>
        </p:pic>
      </p:grp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DD66F1B2-574C-3633-C053-67787D096078}"/>
              </a:ext>
            </a:extLst>
          </p:cNvPr>
          <p:cNvSpPr/>
          <p:nvPr/>
        </p:nvSpPr>
        <p:spPr>
          <a:xfrm>
            <a:off x="3221502" y="738554"/>
            <a:ext cx="5486400" cy="1033975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2060"/>
                </a:solidFill>
              </a:rPr>
              <a:t>শিখনফল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462925-C534-0D28-4AD6-440642392CD2}"/>
              </a:ext>
            </a:extLst>
          </p:cNvPr>
          <p:cNvSpPr/>
          <p:nvPr/>
        </p:nvSpPr>
        <p:spPr>
          <a:xfrm>
            <a:off x="1243163" y="2001603"/>
            <a:ext cx="9705673" cy="39912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এই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পাঠ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শেষে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শিক্ষার্থীরা</a:t>
            </a:r>
            <a:r>
              <a:rPr lang="en-US" sz="2400" dirty="0">
                <a:solidFill>
                  <a:schemeClr val="tx1"/>
                </a:solidFill>
              </a:rPr>
              <a:t>………………………….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  ২.১.২----১০ </a:t>
            </a:r>
            <a:r>
              <a:rPr lang="en-US" sz="2400" dirty="0" err="1">
                <a:solidFill>
                  <a:schemeClr val="tx1"/>
                </a:solidFill>
              </a:rPr>
              <a:t>থেকে</a:t>
            </a:r>
            <a:r>
              <a:rPr lang="en-US" sz="2400" dirty="0">
                <a:solidFill>
                  <a:schemeClr val="tx1"/>
                </a:solidFill>
              </a:rPr>
              <a:t> ৫০ </a:t>
            </a:r>
            <a:r>
              <a:rPr lang="en-US" sz="2400" dirty="0" err="1">
                <a:solidFill>
                  <a:schemeClr val="tx1"/>
                </a:solidFill>
              </a:rPr>
              <a:t>পর্যন্ত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বাস্তব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উপকরণ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গণনা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করতে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পারবে</a:t>
            </a:r>
            <a:r>
              <a:rPr lang="en-US" sz="2400" dirty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     ২.৩.১---- </a:t>
            </a:r>
            <a:r>
              <a:rPr lang="en-US" sz="2400" dirty="0" err="1">
                <a:solidFill>
                  <a:schemeClr val="tx1"/>
                </a:solidFill>
              </a:rPr>
              <a:t>দশের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গুচ্ছ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করে</a:t>
            </a:r>
            <a:r>
              <a:rPr lang="en-US" sz="2400" dirty="0">
                <a:solidFill>
                  <a:schemeClr val="tx1"/>
                </a:solidFill>
              </a:rPr>
              <a:t> ১ </a:t>
            </a:r>
            <a:r>
              <a:rPr lang="en-US" sz="2400" dirty="0" err="1">
                <a:solidFill>
                  <a:schemeClr val="tx1"/>
                </a:solidFill>
              </a:rPr>
              <a:t>থেকে</a:t>
            </a:r>
            <a:r>
              <a:rPr lang="en-US" sz="2400" dirty="0">
                <a:solidFill>
                  <a:schemeClr val="tx1"/>
                </a:solidFill>
              </a:rPr>
              <a:t> ৫০ </a:t>
            </a:r>
            <a:r>
              <a:rPr lang="en-US" sz="2400" dirty="0" err="1">
                <a:solidFill>
                  <a:schemeClr val="tx1"/>
                </a:solidFill>
              </a:rPr>
              <a:t>পর্যন্ত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উপকরণ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গণনা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করতে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পারবে</a:t>
            </a:r>
            <a:r>
              <a:rPr lang="en-US" sz="2400" dirty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        ৩.১.১-----</a:t>
            </a:r>
            <a:r>
              <a:rPr lang="en-US" sz="2400" dirty="0" err="1">
                <a:solidFill>
                  <a:schemeClr val="tx1"/>
                </a:solidFill>
              </a:rPr>
              <a:t>উপকরণগুচ্ছের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দলগত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ধারণাকে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সংখ্যা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দ্বারা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প্রকাশ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করতে</a:t>
            </a:r>
            <a:r>
              <a:rPr lang="en-US" sz="2400" dirty="0">
                <a:solidFill>
                  <a:schemeClr val="tx1"/>
                </a:solidFill>
              </a:rPr>
              <a:t> পারবে।৩.২.১-----১ </a:t>
            </a:r>
            <a:r>
              <a:rPr lang="en-US" sz="2400" dirty="0" err="1">
                <a:solidFill>
                  <a:schemeClr val="tx1"/>
                </a:solidFill>
              </a:rPr>
              <a:t>থেকে</a:t>
            </a:r>
            <a:r>
              <a:rPr lang="en-US" sz="2400" dirty="0">
                <a:solidFill>
                  <a:schemeClr val="tx1"/>
                </a:solidFill>
              </a:rPr>
              <a:t> ৫০ </a:t>
            </a:r>
            <a:r>
              <a:rPr lang="en-US" sz="2400" dirty="0" err="1">
                <a:solidFill>
                  <a:schemeClr val="tx1"/>
                </a:solidFill>
              </a:rPr>
              <a:t>পর্যন্ত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সংখ্যা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গণনা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করতে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পারবে</a:t>
            </a:r>
            <a:r>
              <a:rPr lang="en-US" sz="2400" dirty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   ৩.৩.১------১০ </a:t>
            </a:r>
            <a:r>
              <a:rPr lang="en-US" sz="2400" dirty="0" err="1">
                <a:solidFill>
                  <a:schemeClr val="tx1"/>
                </a:solidFill>
              </a:rPr>
              <a:t>থেকে</a:t>
            </a:r>
            <a:r>
              <a:rPr lang="en-US" sz="2400" dirty="0">
                <a:solidFill>
                  <a:schemeClr val="tx1"/>
                </a:solidFill>
              </a:rPr>
              <a:t> ৫০ </a:t>
            </a:r>
            <a:r>
              <a:rPr lang="en-US" sz="2400" dirty="0" err="1">
                <a:solidFill>
                  <a:schemeClr val="tx1"/>
                </a:solidFill>
              </a:rPr>
              <a:t>পর্যন্ত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সংখ্যা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দশের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সাহায্যে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গণনা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করতে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পারবে</a:t>
            </a:r>
            <a:r>
              <a:rPr lang="en-US" sz="2400" dirty="0">
                <a:solidFill>
                  <a:schemeClr val="tx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666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2F5C544-B8ED-DF38-DD54-9119910A2D65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A612715-54AD-EA13-B349-A526EC8C8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745DEE2-5038-AC84-ABE0-9B52E6186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2946" y="468212"/>
              <a:ext cx="9828111" cy="567327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D0D02E5-CD95-E91B-94F1-A48836EB8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946" y="4559434"/>
            <a:ext cx="743776" cy="1054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D6F56B-A3CE-0EA6-9131-541A64CC3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241" y="3504735"/>
            <a:ext cx="743776" cy="1054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D38D1C-A731-E0D7-3E30-CED2543E1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642" y="3497955"/>
            <a:ext cx="743776" cy="1054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53977A-2AF8-D7F1-1C01-0376154B4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453" y="3502208"/>
            <a:ext cx="743776" cy="1054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413E8C-5BFA-45DB-2781-F1096C07F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699" y="3502209"/>
            <a:ext cx="743776" cy="1054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685CCF-DD43-2D54-952E-4E8267B55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313" y="3504735"/>
            <a:ext cx="743776" cy="10546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91ADA2-D5DB-1171-0025-38B5DBE6A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630" y="2453426"/>
            <a:ext cx="743776" cy="10546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8465C3-2DB7-DD7E-9FE2-38DE29AB4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642" y="2450035"/>
            <a:ext cx="743776" cy="10546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19C2F1-2192-09BF-3643-E5C4F0D18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864" y="2447508"/>
            <a:ext cx="743776" cy="1054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2D450B-7052-B82F-93ED-7DEDAB967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676" y="2450035"/>
            <a:ext cx="743776" cy="10546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378F1E-E1E4-CE27-B71B-A6313C3F6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899" y="2450036"/>
            <a:ext cx="743776" cy="105469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4BA60806-5766-013D-D7BA-C20F1E3A27A8}"/>
              </a:ext>
            </a:extLst>
          </p:cNvPr>
          <p:cNvGrpSpPr/>
          <p:nvPr/>
        </p:nvGrpSpPr>
        <p:grpSpPr>
          <a:xfrm>
            <a:off x="5060165" y="2875339"/>
            <a:ext cx="5682472" cy="1077164"/>
            <a:chOff x="5338122" y="726049"/>
            <a:chExt cx="5682472" cy="10771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EE37A62-8973-CA20-0EE8-1B7A3685F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50060" y="726049"/>
              <a:ext cx="585267" cy="54259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A008793-7BA9-9980-D44C-BFB9C7817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35327" y="730177"/>
              <a:ext cx="585267" cy="54259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2AC7991-B1E9-3426-2140-94CE97F9C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44121" y="746098"/>
              <a:ext cx="585267" cy="54259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259A03A-7549-AEAB-56A2-E60E76D4B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24408" y="748772"/>
              <a:ext cx="585267" cy="54259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D4D8F72-8D8D-330E-B96C-C1DFCE19D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8937" y="738905"/>
              <a:ext cx="585267" cy="54259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77FBD61-561B-A8A7-FC7A-9B7BE1F3C5AB}"/>
                </a:ext>
              </a:extLst>
            </p:cNvPr>
            <p:cNvSpPr/>
            <p:nvPr/>
          </p:nvSpPr>
          <p:spPr>
            <a:xfrm>
              <a:off x="5338252" y="726049"/>
              <a:ext cx="576776" cy="5345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2636706-AE0A-9CC9-2C2C-92ADE8EF9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8122" y="1260622"/>
              <a:ext cx="585267" cy="54259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C44E5BE-D2B7-823D-6477-9BC6950FA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74443" y="737443"/>
              <a:ext cx="585267" cy="54259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6CB27C4-F2C4-F33C-5C0F-5BC93D69E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9356" y="744636"/>
              <a:ext cx="585267" cy="54259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A942794-843B-6D62-EC02-40D97592E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19249" y="737444"/>
              <a:ext cx="585267" cy="54259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C6AAD1B-628A-3954-051C-6AFE2DF6B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1581" y="730252"/>
              <a:ext cx="585267" cy="542591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ADF9ECF0-077E-E83E-07F3-A38704A365E5}"/>
              </a:ext>
            </a:extLst>
          </p:cNvPr>
          <p:cNvSpPr/>
          <p:nvPr/>
        </p:nvSpPr>
        <p:spPr>
          <a:xfrm>
            <a:off x="9671031" y="2863636"/>
            <a:ext cx="459827" cy="5425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7AD8D05F-9DFF-B270-A11C-DD9BB3650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733" y="3397719"/>
            <a:ext cx="469433" cy="55478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50119AF-08EE-BF68-20AB-85E76E1CA3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331" y="2893926"/>
            <a:ext cx="469433" cy="55478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453C23D-43CF-8E18-FEEC-9A0ECDA54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3732" y="2874215"/>
            <a:ext cx="469433" cy="5547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945A82E-C2A2-6A46-3096-9BC877191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136" y="2881733"/>
            <a:ext cx="469433" cy="55478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2E53A65-7B70-BC71-FBC3-F7F197CD9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161" y="2878974"/>
            <a:ext cx="469433" cy="55478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ADEAB47-36DF-8ECE-CC63-235071D11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865" y="2863146"/>
            <a:ext cx="469433" cy="55478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B9E601D-B09F-3164-7750-83A53755F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233" y="2904680"/>
            <a:ext cx="469433" cy="55478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3565E5D-C825-4990-CAE7-5B685BCF7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0181" y="2904680"/>
            <a:ext cx="469433" cy="5547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FCCDEE5-F4BC-9EA9-AD83-17F14B4EF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1325" y="2896343"/>
            <a:ext cx="469433" cy="5547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2AE4F3C-52B6-0DFD-59C9-E9BE148399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5643" y="2863146"/>
            <a:ext cx="469433" cy="55478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A84B93A-8804-8B04-E754-F0DD5DF72FA4}"/>
              </a:ext>
            </a:extLst>
          </p:cNvPr>
          <p:cNvSpPr/>
          <p:nvPr/>
        </p:nvSpPr>
        <p:spPr>
          <a:xfrm>
            <a:off x="2009299" y="768244"/>
            <a:ext cx="7913354" cy="8588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গণনা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এবং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বল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কতটি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হয়েছে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4" name="Speech Bubble: Oval 83">
            <a:extLst>
              <a:ext uri="{FF2B5EF4-FFF2-40B4-BE49-F238E27FC236}">
                <a16:creationId xmlns:a16="http://schemas.microsoft.com/office/drawing/2014/main" id="{47846CDB-9BA6-28E3-13F7-98D6870C0C93}"/>
              </a:ext>
            </a:extLst>
          </p:cNvPr>
          <p:cNvSpPr/>
          <p:nvPr/>
        </p:nvSpPr>
        <p:spPr>
          <a:xfrm>
            <a:off x="8610794" y="3850080"/>
            <a:ext cx="1743028" cy="141365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১১</a:t>
            </a:r>
          </a:p>
        </p:txBody>
      </p:sp>
    </p:spTree>
    <p:extLst>
      <p:ext uri="{BB962C8B-B14F-4D97-AF65-F5344CB8AC3E}">
        <p14:creationId xmlns:p14="http://schemas.microsoft.com/office/powerpoint/2010/main" val="27188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BE0C4FD-7017-7A36-2EBA-1382019AB57C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962F6EE-9DC9-0B6A-4D1D-0E79572FD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5877A2-F2C6-DA11-7C70-8B6079B60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6185" y="520506"/>
              <a:ext cx="9759632" cy="559894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47B1C66-ED04-039E-EC1C-DC25399F6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1937" y="3338384"/>
            <a:ext cx="1341236" cy="1054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A8398-2DB9-7FF3-9278-5330055EC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627" y="3388846"/>
            <a:ext cx="1341236" cy="1054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A0E3BE-4D14-E223-7D24-9D9DC49E5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951" y="2126436"/>
            <a:ext cx="1341236" cy="1054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A68D6-7CC5-2F1D-4ADE-A342266F2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866" y="2779494"/>
            <a:ext cx="1341236" cy="1054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51DE36-F1E8-C93A-4B4C-C217D3C09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022" y="2705161"/>
            <a:ext cx="1341236" cy="1054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A7223-08BC-21AD-02AC-102E01B3F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490" y="2681950"/>
            <a:ext cx="1341236" cy="1054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47584-406D-340A-ADF9-C85FA6F16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184" y="2719987"/>
            <a:ext cx="1341236" cy="10546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9DB938-C9FC-C11A-0288-C91AA6F0D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912" y="2771101"/>
            <a:ext cx="1341236" cy="1054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7A2FCE-1E24-F404-4E03-C2A00B0FC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987" y="2096182"/>
            <a:ext cx="1341236" cy="10546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C7C6D7-4CE1-BF9A-21B6-005F7EC7E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263" y="2083778"/>
            <a:ext cx="1341236" cy="10546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FFB4A4-AC29-2CE2-37FC-9F7ED9633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463" y="2024456"/>
            <a:ext cx="1341236" cy="10546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B38019-E3EF-7A25-1095-3F1704942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927" y="2001304"/>
            <a:ext cx="1341236" cy="1054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B86C2F-7350-A57D-1517-D4688AE48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124" y="855625"/>
            <a:ext cx="7925487" cy="1091279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4BDA7D13-9A82-66F4-9A87-F202D68C7274}"/>
              </a:ext>
            </a:extLst>
          </p:cNvPr>
          <p:cNvSpPr/>
          <p:nvPr/>
        </p:nvSpPr>
        <p:spPr>
          <a:xfrm>
            <a:off x="8800530" y="4636608"/>
            <a:ext cx="2148305" cy="131284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১২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9584AD2-AAC9-8180-5549-F28093F9F845}"/>
              </a:ext>
            </a:extLst>
          </p:cNvPr>
          <p:cNvGrpSpPr/>
          <p:nvPr/>
        </p:nvGrpSpPr>
        <p:grpSpPr>
          <a:xfrm>
            <a:off x="3739045" y="3737729"/>
            <a:ext cx="6412995" cy="1191281"/>
            <a:chOff x="3739045" y="3737729"/>
            <a:chExt cx="6412995" cy="119128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E5C3A1-1E16-CB2C-20CF-3717CE709D96}"/>
                </a:ext>
              </a:extLst>
            </p:cNvPr>
            <p:cNvSpPr/>
            <p:nvPr/>
          </p:nvSpPr>
          <p:spPr>
            <a:xfrm>
              <a:off x="4417190" y="4312963"/>
              <a:ext cx="662381" cy="5753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1AC0DAC-CAC0-497E-20CB-A9487518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8567" y="4337647"/>
              <a:ext cx="676715" cy="59136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8D2B636-9E65-FAB7-AED1-1FB3F2017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1330" y="3752827"/>
              <a:ext cx="676715" cy="59136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D7B249F-A523-7347-3860-9F2D203C2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88189" y="3752826"/>
              <a:ext cx="676715" cy="59136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A457953-717B-4C8F-FB64-83405FAC2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9045" y="3759214"/>
              <a:ext cx="676715" cy="59136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B64CAE9-3D6B-5AAD-3CD8-171293246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79214" y="3758922"/>
              <a:ext cx="676715" cy="59136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3CB66F9-5FBE-722C-5C7B-1F4F516D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3615" y="3752826"/>
              <a:ext cx="676715" cy="59136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EB5DDBA-0E2A-0711-EA9A-ACC7B2F31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62113" y="3752825"/>
              <a:ext cx="676715" cy="59136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317AF9C-D3DD-E031-8813-F00FAF49F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74956" y="3752824"/>
              <a:ext cx="676715" cy="59136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B35F689-2B4C-76FA-8D09-3CAEB09AC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35191" y="3749950"/>
              <a:ext cx="676715" cy="59136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917C8C2-AEB7-0AF0-4A70-79DEC2D97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02471" y="3749950"/>
              <a:ext cx="676715" cy="59136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1D181AF-74ED-79DF-996D-197E44A7A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75325" y="3737729"/>
              <a:ext cx="676715" cy="591363"/>
            </a:xfrm>
            <a:prstGeom prst="rect">
              <a:avLst/>
            </a:prstGeom>
          </p:spPr>
        </p:pic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0742AA53-1797-5BF6-4776-6CAB341DE3C4}"/>
              </a:ext>
            </a:extLst>
          </p:cNvPr>
          <p:cNvSpPr/>
          <p:nvPr/>
        </p:nvSpPr>
        <p:spPr>
          <a:xfrm>
            <a:off x="3782545" y="3797647"/>
            <a:ext cx="585421" cy="5110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B89317B-9EEF-8A5B-92B3-5EDAFEF297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6420" y="4350247"/>
            <a:ext cx="597460" cy="5243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38FCBED-003E-EBFD-A44D-A914EE298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4469" y="4344187"/>
            <a:ext cx="597460" cy="5243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4CF558E-CAB5-D8CD-DA07-4B2B15D5DD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4855" y="3766866"/>
            <a:ext cx="597460" cy="52430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42155B7-725A-BE69-7D38-76E55D3CAF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6931" y="3791037"/>
            <a:ext cx="597460" cy="52430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59DCEFA-FC57-43D8-4F31-DA407C16A4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3052" y="3791037"/>
            <a:ext cx="597460" cy="5243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7700005-0BC7-544B-C82C-7542A950D7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691" y="3770604"/>
            <a:ext cx="597460" cy="52430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BBDD020-552D-C84A-14CC-DE7CDBEC5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0385" y="3785990"/>
            <a:ext cx="597460" cy="5243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40ACE12-28B8-D65D-2EED-DA81A8EA7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8269" y="3770604"/>
            <a:ext cx="597460" cy="5243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1D9754-BD57-72E3-A338-30C44A6E87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4036" y="3822844"/>
            <a:ext cx="597460" cy="52430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E4F094B-4ABB-E0A6-AE65-57E1709976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3853" y="3804602"/>
            <a:ext cx="597460" cy="52430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2838684-8869-166D-056E-137DA777C7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0228" y="3804602"/>
            <a:ext cx="597460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02016851-022F-4983-8334-A84791EEB4DD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EC90C24-AF1C-98DB-85A3-E7D8B793F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7BDDB4-2EC8-7929-E23D-A72F58C1E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5847" y="478302"/>
              <a:ext cx="9861453" cy="561300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67EC27F-466C-EC51-E206-FBEEE744A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208" y="601394"/>
            <a:ext cx="7931583" cy="1091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0938DA-D4FE-E7E1-07C5-8454DD64BD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692" r="-2048" b="17830"/>
          <a:stretch/>
        </p:blipFill>
        <p:spPr>
          <a:xfrm>
            <a:off x="1425227" y="1609733"/>
            <a:ext cx="901630" cy="1336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3E60DB-7705-85E3-BF90-3469C691B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8479" y="1628384"/>
            <a:ext cx="896190" cy="1335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D869ED-7B78-A279-6EAF-9C7B0B850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716" y="1617802"/>
            <a:ext cx="896190" cy="13351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15F17-17C4-0BB5-9718-CB4AF88A3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612" y="1617802"/>
            <a:ext cx="896190" cy="13351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B20413-1265-56D7-DB03-070C62CFE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3406" y="1636013"/>
            <a:ext cx="896190" cy="1335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5B0D60-1A10-8BFB-9E59-7E0F94F26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5883" y="1636013"/>
            <a:ext cx="896190" cy="13351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DCE500-DEDC-CCEC-9C63-B4CCD7AA9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793" y="2896528"/>
            <a:ext cx="896190" cy="13351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8FA0A2-ECA5-7426-23DD-F417E37FD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234" y="2907304"/>
            <a:ext cx="896190" cy="1335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E6AF92-8EE6-701E-1202-CC6F1228EB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690" y="2899235"/>
            <a:ext cx="896190" cy="13351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A3F2BC-1D45-3C3C-562E-38A9E9E2B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7158" y="1617802"/>
            <a:ext cx="896190" cy="13351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90E88C-8BF2-1989-CD39-747D66F74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303" y="1617802"/>
            <a:ext cx="896190" cy="13351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69014C-49F6-BA89-8B5B-81A4DEF98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700" y="1622352"/>
            <a:ext cx="896190" cy="13351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951100-D5B6-606D-704C-2812B5EC8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170" y="1617802"/>
            <a:ext cx="896190" cy="133514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7150E61-EB26-221A-8B4C-5CFC71B7F7B4}"/>
              </a:ext>
            </a:extLst>
          </p:cNvPr>
          <p:cNvGrpSpPr/>
          <p:nvPr/>
        </p:nvGrpSpPr>
        <p:grpSpPr>
          <a:xfrm>
            <a:off x="1495183" y="4353173"/>
            <a:ext cx="6849645" cy="1356929"/>
            <a:chOff x="1495183" y="4353173"/>
            <a:chExt cx="6849645" cy="135692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15F212-0B7B-9830-D5C6-D06E86006B26}"/>
                </a:ext>
              </a:extLst>
            </p:cNvPr>
            <p:cNvSpPr/>
            <p:nvPr/>
          </p:nvSpPr>
          <p:spPr>
            <a:xfrm>
              <a:off x="1503535" y="4373909"/>
              <a:ext cx="708007" cy="6567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63B4C22-D80F-FCE4-CB6B-89925E9CA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89775" y="4373909"/>
              <a:ext cx="725487" cy="67061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65B74C3-02BD-C16E-4FCF-34BBE742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0102" y="4372041"/>
              <a:ext cx="725487" cy="67061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A445FC-379B-AB17-2914-E3C43AFA5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15656" y="4353173"/>
              <a:ext cx="725487" cy="67061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ECBAA7C-56E2-F871-418B-002B63759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8501" y="4360085"/>
              <a:ext cx="725487" cy="67061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880EE24-0ACB-E413-5425-0230592AE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34798" y="4366997"/>
              <a:ext cx="725487" cy="67061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80E5FF5-DAC1-45C5-81AC-C0A97265C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99670" y="4360085"/>
              <a:ext cx="725487" cy="67061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9AAC64C-2E96-AB1C-BFF0-8A66FD585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9587" y="4360085"/>
              <a:ext cx="725487" cy="67061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77616D4-0877-2280-AB7B-A1B41D889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27037" y="4360085"/>
              <a:ext cx="725487" cy="67061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C65EC2F-832D-D912-B2FC-A9E757B50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19341" y="4373909"/>
              <a:ext cx="725487" cy="670618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82D1A43-0D2F-D315-843B-F06D19345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19144" y="5016879"/>
              <a:ext cx="725487" cy="67061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A385AFC-54A2-D5B3-2F74-EE6BEE040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4922" y="5039484"/>
              <a:ext cx="725487" cy="67061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DD3F785-163F-3427-48D9-46C0CEB3B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95183" y="5030703"/>
              <a:ext cx="725487" cy="670618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E3454CF-2445-1E5C-9FAF-A0BFB0EB58AB}"/>
              </a:ext>
            </a:extLst>
          </p:cNvPr>
          <p:cNvSpPr/>
          <p:nvPr/>
        </p:nvSpPr>
        <p:spPr>
          <a:xfrm>
            <a:off x="2968713" y="5076545"/>
            <a:ext cx="511495" cy="47605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D93031A-3F28-7714-C356-B103106E60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8974" y="5070714"/>
            <a:ext cx="524301" cy="48772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10D9C43-87EA-8897-733E-6E7209C6B2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3891" y="5070714"/>
            <a:ext cx="524301" cy="4877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D05FD4B-50DF-2174-D21C-C3125593B5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1234" y="4444621"/>
            <a:ext cx="524301" cy="48772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F1307C5-F4BD-5B32-0B70-390256DA8E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057" y="4473563"/>
            <a:ext cx="524301" cy="48772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921D87A-CEB4-6212-D817-DC08BC5D89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1542" y="4474735"/>
            <a:ext cx="524301" cy="4877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2AE2079-A384-5A6E-9B21-90CEB3863E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5473" y="4465357"/>
            <a:ext cx="524301" cy="4877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7AF4A36-6CCE-D47F-CC78-D99BD29321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9816" y="4451533"/>
            <a:ext cx="524301" cy="4877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894764E-FCBE-C4B7-8EB1-94918521AD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5983" y="4473563"/>
            <a:ext cx="524301" cy="4877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B870F3E-CD8E-45F7-E6B4-9BEC1DCA7C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3168" y="4444621"/>
            <a:ext cx="524301" cy="48772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635A754-533C-0EC6-A435-1CBEEB4D68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2212" y="4434861"/>
            <a:ext cx="524301" cy="4877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8038DF5-54E8-B7CF-3B54-9EED1E0062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3517" y="4465357"/>
            <a:ext cx="524301" cy="48772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DCD6722-CB26-CA23-34E5-5BFD6111E1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7346" y="4438537"/>
            <a:ext cx="524301" cy="487722"/>
          </a:xfrm>
          <a:prstGeom prst="rect">
            <a:avLst/>
          </a:prstGeom>
        </p:spPr>
      </p:pic>
      <p:sp>
        <p:nvSpPr>
          <p:cNvPr id="51" name="Speech Bubble: Oval 50">
            <a:extLst>
              <a:ext uri="{FF2B5EF4-FFF2-40B4-BE49-F238E27FC236}">
                <a16:creationId xmlns:a16="http://schemas.microsoft.com/office/drawing/2014/main" id="{9A747855-A4F9-5CCD-AFEA-BDAEB22783C2}"/>
              </a:ext>
            </a:extLst>
          </p:cNvPr>
          <p:cNvSpPr/>
          <p:nvPr/>
        </p:nvSpPr>
        <p:spPr>
          <a:xfrm>
            <a:off x="8824994" y="4053681"/>
            <a:ext cx="2122611" cy="177114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১৩</a:t>
            </a:r>
          </a:p>
        </p:txBody>
      </p:sp>
    </p:spTree>
    <p:extLst>
      <p:ext uri="{BB962C8B-B14F-4D97-AF65-F5344CB8AC3E}">
        <p14:creationId xmlns:p14="http://schemas.microsoft.com/office/powerpoint/2010/main" val="27282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5BA6C27-4CD2-5484-DF3E-4C4FA91C5176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A668C4F-CCD3-7BCF-3978-E3BA0F81E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9FB7F26-CC1A-66E5-1CA6-51D4550F1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9822" y="506438"/>
              <a:ext cx="9819249" cy="5584874"/>
            </a:xfrm>
            <a:prstGeom prst="rect">
              <a:avLst/>
            </a:prstGeom>
            <a:solidFill>
              <a:schemeClr val="accent1"/>
            </a:solidFill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E2F722D-3A8F-AF00-062E-CA8702991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144" y="618461"/>
            <a:ext cx="7937680" cy="1091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8B61DC-61BC-90D7-B521-5AD19344A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078" y="2697998"/>
            <a:ext cx="774259" cy="926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A4CA06-6E9D-0FC1-6D3D-F7D02BFF8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852" y="2697998"/>
            <a:ext cx="774259" cy="926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E6D9A1-06ED-C699-CBAD-CE9903011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559" y="2712392"/>
            <a:ext cx="774259" cy="926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08A6C7-1B5C-8C0A-E45D-5274AC866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301" y="2697998"/>
            <a:ext cx="774259" cy="926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388897-DFB0-5752-B043-FE0F8D895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019" y="1723698"/>
            <a:ext cx="774259" cy="926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C3E5CA-FB2E-F51B-FB47-D4DC7BA3F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441" y="1723698"/>
            <a:ext cx="774259" cy="9266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571FFC-C82D-246C-57DA-07EC94EC8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891" y="1737655"/>
            <a:ext cx="774259" cy="926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D56EE1-A955-9AD4-B49F-1A941D287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5437" y="1752842"/>
            <a:ext cx="774259" cy="926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6D598E-F7F1-FD53-67EC-04EEAE2CD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887" y="1754943"/>
            <a:ext cx="774259" cy="926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CC0EA0-4939-67BD-134B-56B5D4E007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856" y="1752842"/>
            <a:ext cx="774259" cy="926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A8761F-E9EB-74C1-48F9-D2D89D203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078" y="1752842"/>
            <a:ext cx="774259" cy="926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4CB18C-A87E-92F4-1443-028E2581B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852" y="1752842"/>
            <a:ext cx="774259" cy="926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73745D-2E15-68F7-885A-9FDCC1D4A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560" y="1752842"/>
            <a:ext cx="774259" cy="9266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6871E1-CFBD-15D3-9C74-E90EBBAF1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301" y="1752842"/>
            <a:ext cx="774259" cy="92667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F3B4C31-A23C-450C-67F3-2378584A2EA8}"/>
              </a:ext>
            </a:extLst>
          </p:cNvPr>
          <p:cNvGrpSpPr/>
          <p:nvPr/>
        </p:nvGrpSpPr>
        <p:grpSpPr>
          <a:xfrm>
            <a:off x="1702207" y="3874723"/>
            <a:ext cx="5477045" cy="1183838"/>
            <a:chOff x="1702207" y="3874723"/>
            <a:chExt cx="5477045" cy="118383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96CF250-2318-A1BB-0AA0-E9BBF221C1C4}"/>
                </a:ext>
              </a:extLst>
            </p:cNvPr>
            <p:cNvSpPr/>
            <p:nvPr/>
          </p:nvSpPr>
          <p:spPr>
            <a:xfrm>
              <a:off x="1702207" y="3910559"/>
              <a:ext cx="559769" cy="5486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D8ED4D9-5D5A-DE30-6DBC-968ECC418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2275" y="3874723"/>
              <a:ext cx="566977" cy="56088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4742957-AC52-49B3-0330-C4166DF76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1187" y="3888278"/>
              <a:ext cx="566977" cy="56088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B0DAB7F-5CE4-D0EF-A70A-30380309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3160" y="4497680"/>
              <a:ext cx="566977" cy="56088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3A64F2E-7263-080C-47F6-1DF3E6CA4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36183" y="4487198"/>
              <a:ext cx="566977" cy="56088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567A458-857A-39ED-E1A7-AB487C470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9206" y="4471440"/>
              <a:ext cx="566977" cy="56088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BB0CF2B-394C-87A8-D0BB-AC8C8642C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11301" y="4471440"/>
              <a:ext cx="566977" cy="56088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336262-BB09-0341-51BA-522F22E0A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8173" y="3904436"/>
              <a:ext cx="566977" cy="5608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C23426E-FC68-5F06-6111-79D612D2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61187" y="3904437"/>
              <a:ext cx="566977" cy="56088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B49C931-9CDF-43DC-7948-57D4B7DD9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8165" y="3915902"/>
              <a:ext cx="566977" cy="56088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64D274D-C88A-3A19-F50D-7C3F7C27B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02991" y="3910559"/>
              <a:ext cx="566977" cy="56088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98F7CB1-B7B4-E0BF-DDFE-D1CAB7FBC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4159" y="3915902"/>
              <a:ext cx="566977" cy="56088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BD6778A-8072-ABBA-C63B-FBAF20AD5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99871" y="3910559"/>
              <a:ext cx="566977" cy="56088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CE7BEA6-FF4D-1EC3-32AA-E77A1B434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51039" y="3904438"/>
              <a:ext cx="566977" cy="560881"/>
            </a:xfrm>
            <a:prstGeom prst="rect">
              <a:avLst/>
            </a:prstGeom>
          </p:spPr>
        </p:pic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7C8CC89A-DA99-98D0-E0F0-D394F42152DA}"/>
              </a:ext>
            </a:extLst>
          </p:cNvPr>
          <p:cNvSpPr/>
          <p:nvPr/>
        </p:nvSpPr>
        <p:spPr>
          <a:xfrm>
            <a:off x="2305314" y="3941425"/>
            <a:ext cx="434826" cy="4869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5B8498F-E280-C55C-2D36-82010770E4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8008" y="3949244"/>
            <a:ext cx="451143" cy="4999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0D04E40-8141-5000-9129-D39EAB344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6173" y="3968403"/>
            <a:ext cx="451143" cy="4999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7ACCB7-53D3-6C60-4A9D-AE0E08AAD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4050" y="3935689"/>
            <a:ext cx="451143" cy="4999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CDAC918-A67F-8274-7DD5-7D66F5BC69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2143" y="3935689"/>
            <a:ext cx="451143" cy="4999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E89F517-FEED-F703-E14F-AF762C281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0679" y="3949244"/>
            <a:ext cx="451143" cy="4999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E206F88-80F3-42EC-38B1-8434DE6B44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084" y="3959284"/>
            <a:ext cx="451143" cy="4999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A5C1044-D52D-B966-F171-5D51865CB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0334" y="3928412"/>
            <a:ext cx="451143" cy="4999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FC3738D-71D6-8884-0DED-B4EA365A0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0907" y="3959284"/>
            <a:ext cx="451143" cy="4999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7679FBB-49F7-B50E-A36C-D435B8F57A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8426" y="3941041"/>
            <a:ext cx="451143" cy="4999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A6CDCA7-44D3-6308-F6F5-9882C73B79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7352" y="4528162"/>
            <a:ext cx="451143" cy="4999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886CFE2-68FB-F979-80C6-4775B7B6B3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5017" y="4507371"/>
            <a:ext cx="451143" cy="4999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EAD9964-CDCB-279C-AD91-A5CC54FD2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3553" y="4502306"/>
            <a:ext cx="451143" cy="4999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6F4262D-F0EB-32E2-AC37-84FA4AA81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6519" y="4501922"/>
            <a:ext cx="451143" cy="499915"/>
          </a:xfrm>
          <a:prstGeom prst="rect">
            <a:avLst/>
          </a:prstGeom>
        </p:spPr>
      </p:pic>
      <p:sp>
        <p:nvSpPr>
          <p:cNvPr id="50" name="Speech Bubble: Oval 49">
            <a:extLst>
              <a:ext uri="{FF2B5EF4-FFF2-40B4-BE49-F238E27FC236}">
                <a16:creationId xmlns:a16="http://schemas.microsoft.com/office/drawing/2014/main" id="{0F3D107D-D2F6-49CE-F660-BC6396F27420}"/>
              </a:ext>
            </a:extLst>
          </p:cNvPr>
          <p:cNvSpPr/>
          <p:nvPr/>
        </p:nvSpPr>
        <p:spPr>
          <a:xfrm>
            <a:off x="8389074" y="3874723"/>
            <a:ext cx="2274237" cy="186489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১৪</a:t>
            </a:r>
          </a:p>
        </p:txBody>
      </p:sp>
    </p:spTree>
    <p:extLst>
      <p:ext uri="{BB962C8B-B14F-4D97-AF65-F5344CB8AC3E}">
        <p14:creationId xmlns:p14="http://schemas.microsoft.com/office/powerpoint/2010/main" val="8163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202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Rowshan Akter</dc:creator>
  <cp:lastModifiedBy>Rowshan Akter</cp:lastModifiedBy>
  <cp:revision>32</cp:revision>
  <dcterms:created xsi:type="dcterms:W3CDTF">2022-08-06T18:06:07Z</dcterms:created>
  <dcterms:modified xsi:type="dcterms:W3CDTF">2022-10-02T17:41:43Z</dcterms:modified>
</cp:coreProperties>
</file>