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305" r:id="rId4"/>
    <p:sldId id="284" r:id="rId5"/>
    <p:sldId id="310" r:id="rId6"/>
    <p:sldId id="290" r:id="rId7"/>
    <p:sldId id="262" r:id="rId8"/>
    <p:sldId id="261" r:id="rId9"/>
    <p:sldId id="263" r:id="rId10"/>
    <p:sldId id="307" r:id="rId11"/>
    <p:sldId id="264" r:id="rId12"/>
    <p:sldId id="265" r:id="rId13"/>
    <p:sldId id="266" r:id="rId14"/>
    <p:sldId id="306" r:id="rId15"/>
    <p:sldId id="274" r:id="rId16"/>
    <p:sldId id="271" r:id="rId17"/>
    <p:sldId id="272" r:id="rId18"/>
    <p:sldId id="273" r:id="rId19"/>
    <p:sldId id="267" r:id="rId20"/>
    <p:sldId id="308" r:id="rId21"/>
    <p:sldId id="309" r:id="rId22"/>
    <p:sldId id="288" r:id="rId23"/>
    <p:sldId id="277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528"/>
    <a:srgbClr val="FF9999"/>
    <a:srgbClr val="FFCC66"/>
    <a:srgbClr val="F7E62B"/>
    <a:srgbClr val="F5E130"/>
    <a:srgbClr val="FFFF99"/>
    <a:srgbClr val="FFCC00"/>
    <a:srgbClr val="FF7C80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E010-D976-4283-84AF-0681E8CFB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C545C-4BD8-4CB1-8341-8A37A6B34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8C4E5-4E0A-4931-899F-F0CD9F4A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C9DFB-CF63-4812-A884-C111883C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1418-EFE4-4C35-9FB0-F0FEE97A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FBC1-5918-452B-8B21-B14B103D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BA02E-A3C8-4E77-89D0-DABBC403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895C-9961-4529-A3F3-D8380A68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ADC9-ADE7-415F-9C73-727F1890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73271-408C-4253-9D85-851DDFEF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0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FBCEE-D7CE-43F4-B6A0-CD059F8D6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D48FE-7E70-4FF5-96C5-15D9CADDA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4FB8-5091-49F1-BD6E-5AE5225C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6644D-9338-444E-B9E0-575ECBA4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78A7-B3AC-431F-857D-8C301154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D6D2-1516-451B-BDA9-F53C17EA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DB4E-BA52-48A7-9FE7-E13058453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72639-4D5A-4D49-85E5-F50CAEFB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E7B0-4FEE-42E0-8A7B-35CE9643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BEAF-4CC9-45B4-9062-605D5D69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C998-D7AC-4492-AC48-3C70CC13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A0F0-D6E6-4F1A-BD93-99379811D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4EDED-81F8-40AE-A673-AD01AD90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B9058-FF8D-4F24-B632-8B1846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5376-5D7F-482B-8610-C424B32A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57BA-6E38-4AAD-B41E-C028BD24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2D21-4188-4ABE-A958-19DBA6947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D1DCF-FBCC-427C-96A4-DBF5AD3C9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3E3FF-C556-45C2-922B-D51A0C6B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48330-6325-4880-81A8-C86810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29410-2266-4CB5-B930-B52E360F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3D870-F3DB-445C-9BA9-C482A72B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C60B-A236-40BF-ADF3-8F984D35D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EEEFF-A6EA-47E3-952D-1B4E1457F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4DA00-44FB-40ED-B5C2-DEEA44A84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723F4-D269-4270-8090-0DD4B71CF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88497-4621-4966-8C68-67BE2620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E2B13-7DB0-4166-A7ED-B53C2C1C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286D4-D76B-4413-ABB8-D36CFF4A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DE6B-6B8C-4FC9-B12F-EC2C34EA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80CD9-6AFE-4469-9C86-E74C02D4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0D549-3ACD-4DE6-A171-782F5E6C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0EDF0-24D0-4A60-824D-39C686AD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368864-234E-6D8D-FC14-AD45CC1FA365}"/>
              </a:ext>
            </a:extLst>
          </p:cNvPr>
          <p:cNvSpPr/>
          <p:nvPr userDrawn="1"/>
        </p:nvSpPr>
        <p:spPr>
          <a:xfrm>
            <a:off x="106680" y="87682"/>
            <a:ext cx="11978640" cy="668263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D95FC-9EAD-4D45-B3E6-DA2C8B133B7B}"/>
              </a:ext>
            </a:extLst>
          </p:cNvPr>
          <p:cNvSpPr txBox="1"/>
          <p:nvPr userDrawn="1"/>
        </p:nvSpPr>
        <p:spPr>
          <a:xfrm>
            <a:off x="10282569" y="6416001"/>
            <a:ext cx="17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শামিমা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নাসরিন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সনিয়া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534D-27FA-4654-8CC3-3388658D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7E9EF-51E0-4E85-BA5B-8BD002E2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BBC92-72CF-405F-860B-F3B0C8FB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4AEDF-16D3-430D-A6DA-CEA76C3F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3D55E-63C3-4AAB-BED8-ED87AC6B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1BC18-8E8E-4F5B-8022-F0ED9431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BDF3-9D66-4BC8-B740-850810DE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4826A-53BF-4A8F-A523-82051FFA3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456E0-27AB-4B13-B00D-011EB7572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C189C-6D07-4A05-86DC-E6F9E296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A7A10-D5D1-4C4A-8534-BA4F12B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4098E-54A0-4AC9-B1F5-F74D3499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1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26E04-EEFA-4253-B6EA-3EA94890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7D53A-42B0-4B9F-ACE5-B93791F6E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07A3B-7B39-45DC-B083-84AA9BB23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58DF-9042-4F4C-A505-ACF0BAF47929}" type="datetimeFigureOut">
              <a:rPr lang="en-US" smtClean="0"/>
              <a:t>01/11/2022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5ABB-5B03-44AB-B0B2-DA27A7525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5BBE9-E6CE-4E1B-ABA0-5D560AF9E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744D-5214-452F-A39F-1CD6D5294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8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A60DF7-F54A-7D38-762D-97CA8BF1E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26" y="1206815"/>
            <a:ext cx="8681456" cy="4444369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36773E7-7F11-408E-9680-1F6165148C17}"/>
              </a:ext>
            </a:extLst>
          </p:cNvPr>
          <p:cNvSpPr/>
          <p:nvPr/>
        </p:nvSpPr>
        <p:spPr>
          <a:xfrm flipH="1" flipV="1">
            <a:off x="2654120" y="3427527"/>
            <a:ext cx="1142928" cy="1640283"/>
          </a:xfrm>
          <a:custGeom>
            <a:avLst/>
            <a:gdLst>
              <a:gd name="connsiteX0" fmla="*/ 311658 w 678325"/>
              <a:gd name="connsiteY0" fmla="*/ 0 h 973504"/>
              <a:gd name="connsiteX1" fmla="*/ 349458 w 678325"/>
              <a:gd name="connsiteY1" fmla="*/ 41590 h 973504"/>
              <a:gd name="connsiteX2" fmla="*/ 678325 w 678325"/>
              <a:gd name="connsiteY2" fmla="*/ 957678 h 973504"/>
              <a:gd name="connsiteX3" fmla="*/ 677526 w 678325"/>
              <a:gd name="connsiteY3" fmla="*/ 973504 h 973504"/>
              <a:gd name="connsiteX4" fmla="*/ 0 w 678325"/>
              <a:gd name="connsiteY4" fmla="*/ 973504 h 9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325" h="973504">
                <a:moveTo>
                  <a:pt x="311658" y="0"/>
                </a:moveTo>
                <a:lnTo>
                  <a:pt x="349458" y="41590"/>
                </a:lnTo>
                <a:cubicBezTo>
                  <a:pt x="554908" y="290538"/>
                  <a:pt x="678325" y="609695"/>
                  <a:pt x="678325" y="957678"/>
                </a:cubicBezTo>
                <a:lnTo>
                  <a:pt x="677526" y="973504"/>
                </a:lnTo>
                <a:lnTo>
                  <a:pt x="0" y="973504"/>
                </a:lnTo>
                <a:close/>
              </a:path>
            </a:pathLst>
          </a:custGeom>
          <a:solidFill>
            <a:srgbClr val="F0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80901C-347A-4378-8535-F5764CDDF2FD}"/>
              </a:ext>
            </a:extLst>
          </p:cNvPr>
          <p:cNvSpPr/>
          <p:nvPr/>
        </p:nvSpPr>
        <p:spPr>
          <a:xfrm flipH="1" flipV="1">
            <a:off x="3030401" y="3427527"/>
            <a:ext cx="1339230" cy="2121293"/>
          </a:xfrm>
          <a:custGeom>
            <a:avLst/>
            <a:gdLst>
              <a:gd name="connsiteX0" fmla="*/ 0 w 794830"/>
              <a:gd name="connsiteY0" fmla="*/ 0 h 1258982"/>
              <a:gd name="connsiteX1" fmla="*/ 77016 w 794830"/>
              <a:gd name="connsiteY1" fmla="*/ 37101 h 1258982"/>
              <a:gd name="connsiteX2" fmla="*/ 794830 w 794830"/>
              <a:gd name="connsiteY2" fmla="*/ 1243156 h 1258982"/>
              <a:gd name="connsiteX3" fmla="*/ 794031 w 794830"/>
              <a:gd name="connsiteY3" fmla="*/ 1258982 h 1258982"/>
              <a:gd name="connsiteX4" fmla="*/ 0 w 794830"/>
              <a:gd name="connsiteY4" fmla="*/ 1258982 h 12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30" h="1258982">
                <a:moveTo>
                  <a:pt x="0" y="0"/>
                </a:moveTo>
                <a:lnTo>
                  <a:pt x="77016" y="37101"/>
                </a:lnTo>
                <a:cubicBezTo>
                  <a:pt x="504579" y="269367"/>
                  <a:pt x="794830" y="722365"/>
                  <a:pt x="794830" y="1243156"/>
                </a:cubicBezTo>
                <a:lnTo>
                  <a:pt x="794031" y="1258982"/>
                </a:lnTo>
                <a:lnTo>
                  <a:pt x="0" y="1258982"/>
                </a:lnTo>
                <a:close/>
              </a:path>
            </a:pathLst>
          </a:custGeom>
          <a:solidFill>
            <a:srgbClr val="F6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DE4DA10-34E0-4DE3-8243-440F99899136}"/>
              </a:ext>
            </a:extLst>
          </p:cNvPr>
          <p:cNvSpPr/>
          <p:nvPr/>
        </p:nvSpPr>
        <p:spPr>
          <a:xfrm flipH="1" flipV="1">
            <a:off x="3335582" y="3427527"/>
            <a:ext cx="2387219" cy="2222159"/>
          </a:xfrm>
          <a:custGeom>
            <a:avLst/>
            <a:gdLst>
              <a:gd name="connsiteX0" fmla="*/ 113789 w 1416809"/>
              <a:gd name="connsiteY0" fmla="*/ 0 h 1318846"/>
              <a:gd name="connsiteX1" fmla="*/ 1416809 w 1416809"/>
              <a:gd name="connsiteY1" fmla="*/ 1303020 h 1318846"/>
              <a:gd name="connsiteX2" fmla="*/ 1416010 w 1416809"/>
              <a:gd name="connsiteY2" fmla="*/ 1318846 h 1318846"/>
              <a:gd name="connsiteX3" fmla="*/ 0 w 1416809"/>
              <a:gd name="connsiteY3" fmla="*/ 1318846 h 1318846"/>
              <a:gd name="connsiteX4" fmla="*/ 0 w 1416809"/>
              <a:gd name="connsiteY4" fmla="*/ 5746 h 1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09" h="1318846">
                <a:moveTo>
                  <a:pt x="113789" y="0"/>
                </a:moveTo>
                <a:cubicBezTo>
                  <a:pt x="833427" y="0"/>
                  <a:pt x="1416809" y="583382"/>
                  <a:pt x="1416809" y="1303020"/>
                </a:cubicBezTo>
                <a:lnTo>
                  <a:pt x="1416010" y="1318846"/>
                </a:lnTo>
                <a:lnTo>
                  <a:pt x="0" y="1318846"/>
                </a:lnTo>
                <a:lnTo>
                  <a:pt x="0" y="5746"/>
                </a:lnTo>
                <a:close/>
              </a:path>
            </a:pathLst>
          </a:custGeom>
          <a:solidFill>
            <a:srgbClr val="F7D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97F4744-6192-40AC-A2DE-1A8EEAE856EE}"/>
              </a:ext>
            </a:extLst>
          </p:cNvPr>
          <p:cNvSpPr/>
          <p:nvPr/>
        </p:nvSpPr>
        <p:spPr>
          <a:xfrm flipH="1" flipV="1">
            <a:off x="3679282" y="3427527"/>
            <a:ext cx="2811287" cy="2068089"/>
          </a:xfrm>
          <a:custGeom>
            <a:avLst/>
            <a:gdLst>
              <a:gd name="connsiteX0" fmla="*/ 2809941 w 2811287"/>
              <a:gd name="connsiteY0" fmla="*/ 2068089 h 2068089"/>
              <a:gd name="connsiteX1" fmla="*/ 0 w 2811287"/>
              <a:gd name="connsiteY1" fmla="*/ 2068089 h 2068089"/>
              <a:gd name="connsiteX2" fmla="*/ 0 w 2811287"/>
              <a:gd name="connsiteY2" fmla="*/ 151367 h 2068089"/>
              <a:gd name="connsiteX3" fmla="*/ 162807 w 2811287"/>
              <a:gd name="connsiteY3" fmla="*/ 91779 h 2068089"/>
              <a:gd name="connsiteX4" fmla="*/ 769864 w 2811287"/>
              <a:gd name="connsiteY4" fmla="*/ 0 h 2068089"/>
              <a:gd name="connsiteX5" fmla="*/ 2811287 w 2811287"/>
              <a:gd name="connsiteY5" fmla="*/ 2041424 h 206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1287" h="2068089">
                <a:moveTo>
                  <a:pt x="2809941" y="2068089"/>
                </a:moveTo>
                <a:lnTo>
                  <a:pt x="0" y="2068089"/>
                </a:lnTo>
                <a:lnTo>
                  <a:pt x="0" y="151367"/>
                </a:lnTo>
                <a:lnTo>
                  <a:pt x="162807" y="91779"/>
                </a:lnTo>
                <a:cubicBezTo>
                  <a:pt x="354576" y="32132"/>
                  <a:pt x="558467" y="0"/>
                  <a:pt x="769864" y="0"/>
                </a:cubicBezTo>
                <a:cubicBezTo>
                  <a:pt x="1897310" y="0"/>
                  <a:pt x="2811287" y="913977"/>
                  <a:pt x="2811287" y="2041424"/>
                </a:cubicBezTo>
                <a:close/>
              </a:path>
            </a:pathLst>
          </a:custGeom>
          <a:solidFill>
            <a:srgbClr val="ECE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2B2C387-098F-4477-A3A5-4CB3FB9A85A9}"/>
              </a:ext>
            </a:extLst>
          </p:cNvPr>
          <p:cNvSpPr/>
          <p:nvPr/>
        </p:nvSpPr>
        <p:spPr>
          <a:xfrm flipH="1" flipV="1">
            <a:off x="4047660" y="3454193"/>
            <a:ext cx="3774708" cy="1887354"/>
          </a:xfrm>
          <a:custGeom>
            <a:avLst/>
            <a:gdLst>
              <a:gd name="connsiteX0" fmla="*/ 1120140 w 2240280"/>
              <a:gd name="connsiteY0" fmla="*/ 0 h 1120140"/>
              <a:gd name="connsiteX1" fmla="*/ 2240280 w 2240280"/>
              <a:gd name="connsiteY1" fmla="*/ 1120140 h 1120140"/>
              <a:gd name="connsiteX2" fmla="*/ 0 w 2240280"/>
              <a:gd name="connsiteY2" fmla="*/ 1120140 h 1120140"/>
              <a:gd name="connsiteX3" fmla="*/ 1120140 w 2240280"/>
              <a:gd name="connsiteY3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80" h="1120140">
                <a:moveTo>
                  <a:pt x="1120140" y="0"/>
                </a:moveTo>
                <a:cubicBezTo>
                  <a:pt x="1738776" y="0"/>
                  <a:pt x="2240280" y="501504"/>
                  <a:pt x="2240280" y="1120140"/>
                </a:cubicBezTo>
                <a:lnTo>
                  <a:pt x="0" y="1120140"/>
                </a:lnTo>
                <a:cubicBezTo>
                  <a:pt x="0" y="501504"/>
                  <a:pt x="501504" y="0"/>
                  <a:pt x="1120140" y="0"/>
                </a:cubicBezTo>
                <a:close/>
              </a:path>
            </a:pathLst>
          </a:custGeom>
          <a:solidFill>
            <a:srgbClr val="E1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0E89FCB-C4F0-42C7-AA6A-3B5E0BE8534C}"/>
              </a:ext>
            </a:extLst>
          </p:cNvPr>
          <p:cNvSpPr/>
          <p:nvPr/>
        </p:nvSpPr>
        <p:spPr>
          <a:xfrm>
            <a:off x="8394952" y="1790190"/>
            <a:ext cx="1142928" cy="1640283"/>
          </a:xfrm>
          <a:custGeom>
            <a:avLst/>
            <a:gdLst>
              <a:gd name="connsiteX0" fmla="*/ 311658 w 678325"/>
              <a:gd name="connsiteY0" fmla="*/ 0 h 973504"/>
              <a:gd name="connsiteX1" fmla="*/ 349458 w 678325"/>
              <a:gd name="connsiteY1" fmla="*/ 41590 h 973504"/>
              <a:gd name="connsiteX2" fmla="*/ 678325 w 678325"/>
              <a:gd name="connsiteY2" fmla="*/ 957678 h 973504"/>
              <a:gd name="connsiteX3" fmla="*/ 677526 w 678325"/>
              <a:gd name="connsiteY3" fmla="*/ 973504 h 973504"/>
              <a:gd name="connsiteX4" fmla="*/ 0 w 678325"/>
              <a:gd name="connsiteY4" fmla="*/ 973504 h 9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325" h="973504">
                <a:moveTo>
                  <a:pt x="311658" y="0"/>
                </a:moveTo>
                <a:lnTo>
                  <a:pt x="349458" y="41590"/>
                </a:lnTo>
                <a:cubicBezTo>
                  <a:pt x="554908" y="290538"/>
                  <a:pt x="678325" y="609695"/>
                  <a:pt x="678325" y="957678"/>
                </a:cubicBezTo>
                <a:lnTo>
                  <a:pt x="677526" y="973504"/>
                </a:lnTo>
                <a:lnTo>
                  <a:pt x="0" y="973504"/>
                </a:lnTo>
                <a:close/>
              </a:path>
            </a:pathLst>
          </a:custGeom>
          <a:solidFill>
            <a:srgbClr val="F0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DCED858-4F48-4382-B9AA-50E7469EFDF7}"/>
              </a:ext>
            </a:extLst>
          </p:cNvPr>
          <p:cNvSpPr/>
          <p:nvPr/>
        </p:nvSpPr>
        <p:spPr>
          <a:xfrm>
            <a:off x="7822369" y="1309180"/>
            <a:ext cx="1339230" cy="2121293"/>
          </a:xfrm>
          <a:custGeom>
            <a:avLst/>
            <a:gdLst>
              <a:gd name="connsiteX0" fmla="*/ 0 w 794830"/>
              <a:gd name="connsiteY0" fmla="*/ 0 h 1258982"/>
              <a:gd name="connsiteX1" fmla="*/ 77016 w 794830"/>
              <a:gd name="connsiteY1" fmla="*/ 37101 h 1258982"/>
              <a:gd name="connsiteX2" fmla="*/ 794830 w 794830"/>
              <a:gd name="connsiteY2" fmla="*/ 1243156 h 1258982"/>
              <a:gd name="connsiteX3" fmla="*/ 794031 w 794830"/>
              <a:gd name="connsiteY3" fmla="*/ 1258982 h 1258982"/>
              <a:gd name="connsiteX4" fmla="*/ 0 w 794830"/>
              <a:gd name="connsiteY4" fmla="*/ 1258982 h 12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830" h="1258982">
                <a:moveTo>
                  <a:pt x="0" y="0"/>
                </a:moveTo>
                <a:lnTo>
                  <a:pt x="77016" y="37101"/>
                </a:lnTo>
                <a:cubicBezTo>
                  <a:pt x="504579" y="269367"/>
                  <a:pt x="794830" y="722365"/>
                  <a:pt x="794830" y="1243156"/>
                </a:cubicBezTo>
                <a:lnTo>
                  <a:pt x="794031" y="1258982"/>
                </a:lnTo>
                <a:lnTo>
                  <a:pt x="0" y="1258982"/>
                </a:lnTo>
                <a:close/>
              </a:path>
            </a:pathLst>
          </a:custGeom>
          <a:solidFill>
            <a:srgbClr val="F6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B4DF089-E68B-4BA9-BDA6-4EA7205DE0EA}"/>
              </a:ext>
            </a:extLst>
          </p:cNvPr>
          <p:cNvSpPr/>
          <p:nvPr/>
        </p:nvSpPr>
        <p:spPr>
          <a:xfrm>
            <a:off x="6469199" y="1208314"/>
            <a:ext cx="2387219" cy="2222159"/>
          </a:xfrm>
          <a:custGeom>
            <a:avLst/>
            <a:gdLst>
              <a:gd name="connsiteX0" fmla="*/ 113789 w 1416809"/>
              <a:gd name="connsiteY0" fmla="*/ 0 h 1318846"/>
              <a:gd name="connsiteX1" fmla="*/ 1416809 w 1416809"/>
              <a:gd name="connsiteY1" fmla="*/ 1303020 h 1318846"/>
              <a:gd name="connsiteX2" fmla="*/ 1416010 w 1416809"/>
              <a:gd name="connsiteY2" fmla="*/ 1318846 h 1318846"/>
              <a:gd name="connsiteX3" fmla="*/ 0 w 1416809"/>
              <a:gd name="connsiteY3" fmla="*/ 1318846 h 1318846"/>
              <a:gd name="connsiteX4" fmla="*/ 0 w 1416809"/>
              <a:gd name="connsiteY4" fmla="*/ 5746 h 131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6809" h="1318846">
                <a:moveTo>
                  <a:pt x="113789" y="0"/>
                </a:moveTo>
                <a:cubicBezTo>
                  <a:pt x="833427" y="0"/>
                  <a:pt x="1416809" y="583382"/>
                  <a:pt x="1416809" y="1303020"/>
                </a:cubicBezTo>
                <a:lnTo>
                  <a:pt x="1416010" y="1318846"/>
                </a:lnTo>
                <a:lnTo>
                  <a:pt x="0" y="1318846"/>
                </a:lnTo>
                <a:lnTo>
                  <a:pt x="0" y="5746"/>
                </a:lnTo>
                <a:close/>
              </a:path>
            </a:pathLst>
          </a:custGeom>
          <a:solidFill>
            <a:srgbClr val="F7D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C548E4D-A3A9-4843-AC76-FC7B01EAF904}"/>
              </a:ext>
            </a:extLst>
          </p:cNvPr>
          <p:cNvSpPr/>
          <p:nvPr/>
        </p:nvSpPr>
        <p:spPr>
          <a:xfrm>
            <a:off x="5730707" y="1362384"/>
            <a:ext cx="2782011" cy="2068089"/>
          </a:xfrm>
          <a:custGeom>
            <a:avLst/>
            <a:gdLst>
              <a:gd name="connsiteX0" fmla="*/ 740588 w 2782011"/>
              <a:gd name="connsiteY0" fmla="*/ 0 h 2068089"/>
              <a:gd name="connsiteX1" fmla="*/ 2782011 w 2782011"/>
              <a:gd name="connsiteY1" fmla="*/ 2041424 h 2068089"/>
              <a:gd name="connsiteX2" fmla="*/ 2780665 w 2782011"/>
              <a:gd name="connsiteY2" fmla="*/ 2068089 h 2068089"/>
              <a:gd name="connsiteX3" fmla="*/ 0 w 2782011"/>
              <a:gd name="connsiteY3" fmla="*/ 2068089 h 2068089"/>
              <a:gd name="connsiteX4" fmla="*/ 0 w 2782011"/>
              <a:gd name="connsiteY4" fmla="*/ 140651 h 2068089"/>
              <a:gd name="connsiteX5" fmla="*/ 133531 w 2782011"/>
              <a:gd name="connsiteY5" fmla="*/ 91778 h 2068089"/>
              <a:gd name="connsiteX6" fmla="*/ 740588 w 2782011"/>
              <a:gd name="connsiteY6" fmla="*/ 0 h 206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2011" h="2068089">
                <a:moveTo>
                  <a:pt x="740588" y="0"/>
                </a:moveTo>
                <a:cubicBezTo>
                  <a:pt x="1868034" y="0"/>
                  <a:pt x="2782011" y="913977"/>
                  <a:pt x="2782011" y="2041424"/>
                </a:cubicBezTo>
                <a:lnTo>
                  <a:pt x="2780665" y="2068089"/>
                </a:lnTo>
                <a:lnTo>
                  <a:pt x="0" y="2068089"/>
                </a:lnTo>
                <a:lnTo>
                  <a:pt x="0" y="140651"/>
                </a:lnTo>
                <a:lnTo>
                  <a:pt x="133531" y="91778"/>
                </a:lnTo>
                <a:cubicBezTo>
                  <a:pt x="325300" y="32132"/>
                  <a:pt x="529191" y="0"/>
                  <a:pt x="740588" y="0"/>
                </a:cubicBezTo>
                <a:close/>
              </a:path>
            </a:pathLst>
          </a:custGeom>
          <a:solidFill>
            <a:srgbClr val="ECE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26451E-3905-4C51-9034-8DC8778D53FD}"/>
              </a:ext>
            </a:extLst>
          </p:cNvPr>
          <p:cNvSpPr/>
          <p:nvPr/>
        </p:nvSpPr>
        <p:spPr>
          <a:xfrm>
            <a:off x="4369632" y="1516453"/>
            <a:ext cx="3774708" cy="1887354"/>
          </a:xfrm>
          <a:custGeom>
            <a:avLst/>
            <a:gdLst>
              <a:gd name="connsiteX0" fmla="*/ 1120140 w 2240280"/>
              <a:gd name="connsiteY0" fmla="*/ 0 h 1120140"/>
              <a:gd name="connsiteX1" fmla="*/ 2240280 w 2240280"/>
              <a:gd name="connsiteY1" fmla="*/ 1120140 h 1120140"/>
              <a:gd name="connsiteX2" fmla="*/ 0 w 2240280"/>
              <a:gd name="connsiteY2" fmla="*/ 1120140 h 1120140"/>
              <a:gd name="connsiteX3" fmla="*/ 1120140 w 2240280"/>
              <a:gd name="connsiteY3" fmla="*/ 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80" h="1120140">
                <a:moveTo>
                  <a:pt x="1120140" y="0"/>
                </a:moveTo>
                <a:cubicBezTo>
                  <a:pt x="1738776" y="0"/>
                  <a:pt x="2240280" y="501504"/>
                  <a:pt x="2240280" y="1120140"/>
                </a:cubicBezTo>
                <a:lnTo>
                  <a:pt x="0" y="1120140"/>
                </a:lnTo>
                <a:cubicBezTo>
                  <a:pt x="0" y="501504"/>
                  <a:pt x="501504" y="0"/>
                  <a:pt x="1120140" y="0"/>
                </a:cubicBezTo>
                <a:close/>
              </a:path>
            </a:pathLst>
          </a:custGeom>
          <a:solidFill>
            <a:srgbClr val="E1E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483AEE-4825-44CC-AB00-C036781C0B38}"/>
              </a:ext>
            </a:extLst>
          </p:cNvPr>
          <p:cNvGrpSpPr/>
          <p:nvPr/>
        </p:nvGrpSpPr>
        <p:grpSpPr>
          <a:xfrm>
            <a:off x="7126096" y="3261575"/>
            <a:ext cx="3460643" cy="763613"/>
            <a:chOff x="7126096" y="3261575"/>
            <a:chExt cx="3460643" cy="7636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F32C895-2FB3-45CA-8624-16BD7568DAA9}"/>
                </a:ext>
              </a:extLst>
            </p:cNvPr>
            <p:cNvSpPr/>
            <p:nvPr/>
          </p:nvSpPr>
          <p:spPr>
            <a:xfrm>
              <a:off x="7428203" y="3261575"/>
              <a:ext cx="2720140" cy="358811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E4151B-1F1C-4B05-AEBD-2454F99890C3}"/>
                </a:ext>
              </a:extLst>
            </p:cNvPr>
            <p:cNvSpPr/>
            <p:nvPr/>
          </p:nvSpPr>
          <p:spPr>
            <a:xfrm>
              <a:off x="7126096" y="3423003"/>
              <a:ext cx="3460643" cy="602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66394C2-1D1D-475C-BFB5-340148756E49}"/>
              </a:ext>
            </a:extLst>
          </p:cNvPr>
          <p:cNvGrpSpPr/>
          <p:nvPr/>
        </p:nvGrpSpPr>
        <p:grpSpPr>
          <a:xfrm flipV="1">
            <a:off x="1910970" y="2838302"/>
            <a:ext cx="3460643" cy="763613"/>
            <a:chOff x="7126096" y="3261575"/>
            <a:chExt cx="3460643" cy="7636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3B8AAF-4404-4291-BE26-304E502E9274}"/>
                </a:ext>
              </a:extLst>
            </p:cNvPr>
            <p:cNvSpPr/>
            <p:nvPr/>
          </p:nvSpPr>
          <p:spPr>
            <a:xfrm>
              <a:off x="7428203" y="3261575"/>
              <a:ext cx="2720140" cy="358811"/>
            </a:xfrm>
            <a:prstGeom prst="ellipse">
              <a:avLst/>
            </a:prstGeom>
            <a:solidFill>
              <a:schemeClr val="tx1">
                <a:alpha val="48000"/>
              </a:scheme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DEFA27F-0903-4525-B15D-AE0DF2ACA83E}"/>
                </a:ext>
              </a:extLst>
            </p:cNvPr>
            <p:cNvSpPr/>
            <p:nvPr/>
          </p:nvSpPr>
          <p:spPr>
            <a:xfrm>
              <a:off x="7126096" y="3423003"/>
              <a:ext cx="3460643" cy="602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5D22F70-5CFA-4236-A24C-84D86FAF4955}"/>
              </a:ext>
            </a:extLst>
          </p:cNvPr>
          <p:cNvSpPr/>
          <p:nvPr/>
        </p:nvSpPr>
        <p:spPr>
          <a:xfrm>
            <a:off x="4361726" y="1673487"/>
            <a:ext cx="3460643" cy="34606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38AFB6-BB43-4D95-B55F-0DFE71472741}"/>
              </a:ext>
            </a:extLst>
          </p:cNvPr>
          <p:cNvSpPr/>
          <p:nvPr/>
        </p:nvSpPr>
        <p:spPr>
          <a:xfrm>
            <a:off x="4506678" y="1818438"/>
            <a:ext cx="3170740" cy="3170740"/>
          </a:xfrm>
          <a:prstGeom prst="ellipse">
            <a:avLst/>
          </a:prstGeom>
          <a:noFill/>
          <a:ln w="31750">
            <a:gradFill>
              <a:gsLst>
                <a:gs pos="0">
                  <a:srgbClr val="F05053"/>
                </a:gs>
                <a:gs pos="100000">
                  <a:srgbClr val="F7D42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46D50DA-B6A7-499C-9E09-FE1EF47FD99B}"/>
              </a:ext>
            </a:extLst>
          </p:cNvPr>
          <p:cNvSpPr/>
          <p:nvPr/>
        </p:nvSpPr>
        <p:spPr>
          <a:xfrm>
            <a:off x="4807658" y="2140658"/>
            <a:ext cx="2576684" cy="25766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E20BF9-5C3A-435D-B4F2-364C59FBD55F}"/>
              </a:ext>
            </a:extLst>
          </p:cNvPr>
          <p:cNvSpPr txBox="1"/>
          <p:nvPr/>
        </p:nvSpPr>
        <p:spPr>
          <a:xfrm>
            <a:off x="4811822" y="2367171"/>
            <a:ext cx="2539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6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1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2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103" grpId="0" animBg="1"/>
      <p:bldP spid="103" grpId="1" animBg="1"/>
      <p:bldP spid="38" grpId="0" animBg="1"/>
      <p:bldP spid="38" grpId="1" animBg="1"/>
      <p:bldP spid="30" grpId="0" animBg="1"/>
      <p:bldP spid="30" grpId="1" animBg="1"/>
      <p:bldP spid="28" grpId="0" animBg="1"/>
      <p:bldP spid="28" grpId="1" animBg="1"/>
      <p:bldP spid="26" grpId="0" animBg="1"/>
      <p:bldP spid="26" grpId="1" animBg="1"/>
      <p:bldP spid="101" grpId="0" animBg="1"/>
      <p:bldP spid="101" grpId="1" animBg="1"/>
      <p:bldP spid="13" grpId="0" animBg="1"/>
      <p:bldP spid="13" grpId="1" animBg="1"/>
      <p:bldP spid="5" grpId="0" animBg="1"/>
      <p:bldP spid="31" grpId="0" animBg="1"/>
      <p:bldP spid="46" grpId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312737-ACEB-E3F5-B342-E5E7925959C3}"/>
              </a:ext>
            </a:extLst>
          </p:cNvPr>
          <p:cNvSpPr txBox="1"/>
          <p:nvPr/>
        </p:nvSpPr>
        <p:spPr>
          <a:xfrm>
            <a:off x="764296" y="5192396"/>
            <a:ext cx="1066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8A191-7ECA-17D5-A8CE-3E7B9FA59BE6}"/>
              </a:ext>
            </a:extLst>
          </p:cNvPr>
          <p:cNvSpPr txBox="1"/>
          <p:nvPr/>
        </p:nvSpPr>
        <p:spPr>
          <a:xfrm>
            <a:off x="4580619" y="332927"/>
            <a:ext cx="303076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039D0-0AF9-5800-29A5-4286AF978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17427" r="16668" b="21757"/>
          <a:stretch/>
        </p:blipFill>
        <p:spPr>
          <a:xfrm>
            <a:off x="307466" y="1265129"/>
            <a:ext cx="3450410" cy="3018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DACCE3-3FE2-FFA3-A49E-A0D2700AA9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6" y="1875745"/>
            <a:ext cx="4600575" cy="1943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403589-33DC-61A7-0808-B17759BFB3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68" y="1627233"/>
            <a:ext cx="3522501" cy="31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D7F80-9E97-4E5B-ADC8-DF310048CF9C}"/>
              </a:ext>
            </a:extLst>
          </p:cNvPr>
          <p:cNvSpPr txBox="1"/>
          <p:nvPr/>
        </p:nvSpPr>
        <p:spPr>
          <a:xfrm>
            <a:off x="304213" y="5105109"/>
            <a:ext cx="11583575" cy="141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সাহায্যে আমরা দেখতে পাই।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 ছাড়া আমরা আমাদের চারপাশের কোন জিনিস দেখতে  পেতাম না।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ঘর আলোকিত করার জন্য আমরা আলো ব্যবহার করি।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আগুন,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মোমবাতি এরকম আরও অনেক জিনিস থেকে আমরা আলো পাই।</a:t>
            </a:r>
            <a:endParaRPr lang="en-US" sz="35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8DFA6-97DE-C5FD-583B-C9A91552A1A1}"/>
              </a:ext>
            </a:extLst>
          </p:cNvPr>
          <p:cNvSpPr txBox="1"/>
          <p:nvPr/>
        </p:nvSpPr>
        <p:spPr>
          <a:xfrm>
            <a:off x="4587239" y="249274"/>
            <a:ext cx="3177903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E7C2EE-9ABD-B783-B386-3CDAEB1A0B1B}"/>
              </a:ext>
            </a:extLst>
          </p:cNvPr>
          <p:cNvSpPr txBox="1"/>
          <p:nvPr/>
        </p:nvSpPr>
        <p:spPr>
          <a:xfrm>
            <a:off x="403877" y="783771"/>
            <a:ext cx="101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D16239-8F27-1472-DA44-442EFA0A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0" y="1773586"/>
            <a:ext cx="3906705" cy="2599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84865-3628-A557-2CEE-9D7A2F3C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8" y="1491676"/>
            <a:ext cx="2609850" cy="288164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5D014F6-FDD5-15AB-3ABF-4C4EC38E8DE0}"/>
              </a:ext>
            </a:extLst>
          </p:cNvPr>
          <p:cNvGrpSpPr/>
          <p:nvPr/>
        </p:nvGrpSpPr>
        <p:grpSpPr>
          <a:xfrm>
            <a:off x="7977946" y="1773586"/>
            <a:ext cx="3667586" cy="2472737"/>
            <a:chOff x="7977946" y="1773586"/>
            <a:chExt cx="3667586" cy="24727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09615F-19A1-5CA8-EC03-F542C6FD9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0"/>
            <a:stretch/>
          </p:blipFill>
          <p:spPr>
            <a:xfrm>
              <a:off x="7977946" y="1773586"/>
              <a:ext cx="3667586" cy="24727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A57754-073D-3719-2697-6F1EE385C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12" t="20853" r="40822" b="11963"/>
            <a:stretch/>
          </p:blipFill>
          <p:spPr>
            <a:xfrm>
              <a:off x="8425058" y="2513776"/>
              <a:ext cx="631260" cy="91522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1BBB54-DF40-5C86-3283-FF50D153451F}"/>
              </a:ext>
            </a:extLst>
          </p:cNvPr>
          <p:cNvSpPr txBox="1"/>
          <p:nvPr/>
        </p:nvSpPr>
        <p:spPr>
          <a:xfrm>
            <a:off x="4462315" y="4448476"/>
            <a:ext cx="326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7416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C6E87-6BBB-5C8F-16FD-B2F13D215A74}"/>
              </a:ext>
            </a:extLst>
          </p:cNvPr>
          <p:cNvSpPr txBox="1"/>
          <p:nvPr/>
        </p:nvSpPr>
        <p:spPr>
          <a:xfrm>
            <a:off x="901645" y="5449910"/>
            <a:ext cx="10338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ফসলি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উদ্ভিদও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AD760-E7BE-555E-CE88-1F84BDFC3473}"/>
              </a:ext>
            </a:extLst>
          </p:cNvPr>
          <p:cNvSpPr txBox="1"/>
          <p:nvPr/>
        </p:nvSpPr>
        <p:spPr>
          <a:xfrm>
            <a:off x="4587239" y="220246"/>
            <a:ext cx="3192417" cy="640080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68B5A-0FED-0020-7620-A94D3956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2" y="1017518"/>
            <a:ext cx="84629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7FDCF-2D79-9B67-61F6-35549E5117C7}"/>
              </a:ext>
            </a:extLst>
          </p:cNvPr>
          <p:cNvSpPr txBox="1"/>
          <p:nvPr/>
        </p:nvSpPr>
        <p:spPr>
          <a:xfrm>
            <a:off x="659724" y="5507204"/>
            <a:ext cx="10872552" cy="102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বাতি জ্বালাতে,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ফ্যান চালাতে,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দেখতে, কম্পিউটার চালাতে,  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ফ্রিজারেটর চালাতে এবং আরো অনেক কাজে আমরা বিদ্যুৎ ব্যবহার করি।</a:t>
            </a:r>
            <a:endParaRPr lang="en-US" sz="35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4C0F8-A87F-5361-03E3-3FFBC1254468}"/>
              </a:ext>
            </a:extLst>
          </p:cNvPr>
          <p:cNvSpPr txBox="1"/>
          <p:nvPr/>
        </p:nvSpPr>
        <p:spPr>
          <a:xfrm>
            <a:off x="4528820" y="223408"/>
            <a:ext cx="3134360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C177E-83D9-0868-E97B-2A3772CE79D6}"/>
              </a:ext>
            </a:extLst>
          </p:cNvPr>
          <p:cNvSpPr txBox="1"/>
          <p:nvPr/>
        </p:nvSpPr>
        <p:spPr>
          <a:xfrm>
            <a:off x="543424" y="462272"/>
            <a:ext cx="105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দ্যু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5FB931-A68D-8632-6456-76E383D57EAD}"/>
              </a:ext>
            </a:extLst>
          </p:cNvPr>
          <p:cNvGrpSpPr/>
          <p:nvPr/>
        </p:nvGrpSpPr>
        <p:grpSpPr>
          <a:xfrm>
            <a:off x="3928431" y="1844045"/>
            <a:ext cx="5440488" cy="2845057"/>
            <a:chOff x="3928431" y="1844045"/>
            <a:chExt cx="5440488" cy="28450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F37A48-89E0-8BD9-EEA9-E4DA767EA60D}"/>
                </a:ext>
              </a:extLst>
            </p:cNvPr>
            <p:cNvSpPr/>
            <p:nvPr/>
          </p:nvSpPr>
          <p:spPr>
            <a:xfrm>
              <a:off x="5683773" y="1948540"/>
              <a:ext cx="2325188" cy="1632856"/>
            </a:xfrm>
            <a:prstGeom prst="rect">
              <a:avLst/>
            </a:prstGeom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05F908-1A48-0606-CECF-8C8FB778A739}"/>
                </a:ext>
              </a:extLst>
            </p:cNvPr>
            <p:cNvSpPr/>
            <p:nvPr/>
          </p:nvSpPr>
          <p:spPr>
            <a:xfrm>
              <a:off x="4485270" y="3312287"/>
              <a:ext cx="1825935" cy="1031700"/>
            </a:xfrm>
            <a:custGeom>
              <a:avLst/>
              <a:gdLst>
                <a:gd name="connsiteX0" fmla="*/ 0 w 2090058"/>
                <a:gd name="connsiteY0" fmla="*/ 811763 h 811763"/>
                <a:gd name="connsiteX1" fmla="*/ 65315 w 2090058"/>
                <a:gd name="connsiteY1" fmla="*/ 727788 h 811763"/>
                <a:gd name="connsiteX2" fmla="*/ 93307 w 2090058"/>
                <a:gd name="connsiteY2" fmla="*/ 699796 h 811763"/>
                <a:gd name="connsiteX3" fmla="*/ 111968 w 2090058"/>
                <a:gd name="connsiteY3" fmla="*/ 671804 h 811763"/>
                <a:gd name="connsiteX4" fmla="*/ 233266 w 2090058"/>
                <a:gd name="connsiteY4" fmla="*/ 597159 h 811763"/>
                <a:gd name="connsiteX5" fmla="*/ 298580 w 2090058"/>
                <a:gd name="connsiteY5" fmla="*/ 550506 h 811763"/>
                <a:gd name="connsiteX6" fmla="*/ 354564 w 2090058"/>
                <a:gd name="connsiteY6" fmla="*/ 531845 h 811763"/>
                <a:gd name="connsiteX7" fmla="*/ 457200 w 2090058"/>
                <a:gd name="connsiteY7" fmla="*/ 513184 h 811763"/>
                <a:gd name="connsiteX8" fmla="*/ 550507 w 2090058"/>
                <a:gd name="connsiteY8" fmla="*/ 503853 h 811763"/>
                <a:gd name="connsiteX9" fmla="*/ 746449 w 2090058"/>
                <a:gd name="connsiteY9" fmla="*/ 466531 h 811763"/>
                <a:gd name="connsiteX10" fmla="*/ 1045029 w 2090058"/>
                <a:gd name="connsiteY10" fmla="*/ 447869 h 811763"/>
                <a:gd name="connsiteX11" fmla="*/ 1091682 w 2090058"/>
                <a:gd name="connsiteY11" fmla="*/ 438539 h 811763"/>
                <a:gd name="connsiteX12" fmla="*/ 1138335 w 2090058"/>
                <a:gd name="connsiteY12" fmla="*/ 401216 h 811763"/>
                <a:gd name="connsiteX13" fmla="*/ 1166327 w 2090058"/>
                <a:gd name="connsiteY13" fmla="*/ 391886 h 811763"/>
                <a:gd name="connsiteX14" fmla="*/ 1203649 w 2090058"/>
                <a:gd name="connsiteY14" fmla="*/ 335902 h 811763"/>
                <a:gd name="connsiteX15" fmla="*/ 1222311 w 2090058"/>
                <a:gd name="connsiteY15" fmla="*/ 307910 h 811763"/>
                <a:gd name="connsiteX16" fmla="*/ 1250302 w 2090058"/>
                <a:gd name="connsiteY16" fmla="*/ 279918 h 811763"/>
                <a:gd name="connsiteX17" fmla="*/ 1268964 w 2090058"/>
                <a:gd name="connsiteY17" fmla="*/ 251927 h 811763"/>
                <a:gd name="connsiteX18" fmla="*/ 1380931 w 2090058"/>
                <a:gd name="connsiteY18" fmla="*/ 177282 h 811763"/>
                <a:gd name="connsiteX19" fmla="*/ 1427584 w 2090058"/>
                <a:gd name="connsiteY19" fmla="*/ 149290 h 811763"/>
                <a:gd name="connsiteX20" fmla="*/ 1539551 w 2090058"/>
                <a:gd name="connsiteY20" fmla="*/ 93306 h 811763"/>
                <a:gd name="connsiteX21" fmla="*/ 1604866 w 2090058"/>
                <a:gd name="connsiteY21" fmla="*/ 74645 h 811763"/>
                <a:gd name="connsiteX22" fmla="*/ 1670180 w 2090058"/>
                <a:gd name="connsiteY22" fmla="*/ 46653 h 811763"/>
                <a:gd name="connsiteX23" fmla="*/ 1698172 w 2090058"/>
                <a:gd name="connsiteY23" fmla="*/ 37323 h 811763"/>
                <a:gd name="connsiteX24" fmla="*/ 1912776 w 2090058"/>
                <a:gd name="connsiteY24" fmla="*/ 18661 h 811763"/>
                <a:gd name="connsiteX25" fmla="*/ 1950098 w 2090058"/>
                <a:gd name="connsiteY25" fmla="*/ 9331 h 811763"/>
                <a:gd name="connsiteX26" fmla="*/ 2090058 w 2090058"/>
                <a:gd name="connsiteY26" fmla="*/ 0 h 81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90058" h="811763">
                  <a:moveTo>
                    <a:pt x="0" y="811763"/>
                  </a:moveTo>
                  <a:cubicBezTo>
                    <a:pt x="21772" y="783771"/>
                    <a:pt x="40240" y="752863"/>
                    <a:pt x="65315" y="727788"/>
                  </a:cubicBezTo>
                  <a:cubicBezTo>
                    <a:pt x="74646" y="718457"/>
                    <a:pt x="84859" y="709933"/>
                    <a:pt x="93307" y="699796"/>
                  </a:cubicBezTo>
                  <a:cubicBezTo>
                    <a:pt x="100486" y="691181"/>
                    <a:pt x="102925" y="678436"/>
                    <a:pt x="111968" y="671804"/>
                  </a:cubicBezTo>
                  <a:cubicBezTo>
                    <a:pt x="150252" y="643729"/>
                    <a:pt x="194634" y="624753"/>
                    <a:pt x="233266" y="597159"/>
                  </a:cubicBezTo>
                  <a:cubicBezTo>
                    <a:pt x="255037" y="581608"/>
                    <a:pt x="275023" y="563190"/>
                    <a:pt x="298580" y="550506"/>
                  </a:cubicBezTo>
                  <a:cubicBezTo>
                    <a:pt x="315900" y="541180"/>
                    <a:pt x="335723" y="537497"/>
                    <a:pt x="354564" y="531845"/>
                  </a:cubicBezTo>
                  <a:cubicBezTo>
                    <a:pt x="390855" y="520957"/>
                    <a:pt x="417549" y="517849"/>
                    <a:pt x="457200" y="513184"/>
                  </a:cubicBezTo>
                  <a:cubicBezTo>
                    <a:pt x="488243" y="509532"/>
                    <a:pt x="519405" y="506963"/>
                    <a:pt x="550507" y="503853"/>
                  </a:cubicBezTo>
                  <a:cubicBezTo>
                    <a:pt x="596329" y="494034"/>
                    <a:pt x="689554" y="470908"/>
                    <a:pt x="746449" y="466531"/>
                  </a:cubicBezTo>
                  <a:cubicBezTo>
                    <a:pt x="845876" y="458883"/>
                    <a:pt x="945502" y="454090"/>
                    <a:pt x="1045029" y="447869"/>
                  </a:cubicBezTo>
                  <a:cubicBezTo>
                    <a:pt x="1060580" y="444759"/>
                    <a:pt x="1076833" y="444107"/>
                    <a:pt x="1091682" y="438539"/>
                  </a:cubicBezTo>
                  <a:cubicBezTo>
                    <a:pt x="1141485" y="419864"/>
                    <a:pt x="1100377" y="423991"/>
                    <a:pt x="1138335" y="401216"/>
                  </a:cubicBezTo>
                  <a:cubicBezTo>
                    <a:pt x="1146769" y="396156"/>
                    <a:pt x="1156996" y="394996"/>
                    <a:pt x="1166327" y="391886"/>
                  </a:cubicBezTo>
                  <a:lnTo>
                    <a:pt x="1203649" y="335902"/>
                  </a:lnTo>
                  <a:cubicBezTo>
                    <a:pt x="1209870" y="326571"/>
                    <a:pt x="1214382" y="315840"/>
                    <a:pt x="1222311" y="307910"/>
                  </a:cubicBezTo>
                  <a:cubicBezTo>
                    <a:pt x="1231641" y="298579"/>
                    <a:pt x="1241855" y="290055"/>
                    <a:pt x="1250302" y="279918"/>
                  </a:cubicBezTo>
                  <a:cubicBezTo>
                    <a:pt x="1257481" y="271303"/>
                    <a:pt x="1260629" y="259429"/>
                    <a:pt x="1268964" y="251927"/>
                  </a:cubicBezTo>
                  <a:cubicBezTo>
                    <a:pt x="1340882" y="187202"/>
                    <a:pt x="1321986" y="210029"/>
                    <a:pt x="1380931" y="177282"/>
                  </a:cubicBezTo>
                  <a:cubicBezTo>
                    <a:pt x="1396784" y="168475"/>
                    <a:pt x="1411556" y="157775"/>
                    <a:pt x="1427584" y="149290"/>
                  </a:cubicBezTo>
                  <a:cubicBezTo>
                    <a:pt x="1464462" y="129766"/>
                    <a:pt x="1499429" y="104769"/>
                    <a:pt x="1539551" y="93306"/>
                  </a:cubicBezTo>
                  <a:cubicBezTo>
                    <a:pt x="1561323" y="87086"/>
                    <a:pt x="1583542" y="82261"/>
                    <a:pt x="1604866" y="74645"/>
                  </a:cubicBezTo>
                  <a:cubicBezTo>
                    <a:pt x="1627173" y="66678"/>
                    <a:pt x="1648188" y="55450"/>
                    <a:pt x="1670180" y="46653"/>
                  </a:cubicBezTo>
                  <a:cubicBezTo>
                    <a:pt x="1679312" y="43000"/>
                    <a:pt x="1688495" y="39082"/>
                    <a:pt x="1698172" y="37323"/>
                  </a:cubicBezTo>
                  <a:cubicBezTo>
                    <a:pt x="1759494" y="26174"/>
                    <a:pt x="1859151" y="22236"/>
                    <a:pt x="1912776" y="18661"/>
                  </a:cubicBezTo>
                  <a:cubicBezTo>
                    <a:pt x="1925217" y="15551"/>
                    <a:pt x="1937353" y="10747"/>
                    <a:pt x="1950098" y="9331"/>
                  </a:cubicBezTo>
                  <a:cubicBezTo>
                    <a:pt x="2036073" y="-222"/>
                    <a:pt x="2040476" y="0"/>
                    <a:pt x="2090058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980A21-CE98-6146-53D7-6BC03FD173DF}"/>
                </a:ext>
              </a:extLst>
            </p:cNvPr>
            <p:cNvSpPr/>
            <p:nvPr/>
          </p:nvSpPr>
          <p:spPr>
            <a:xfrm rot="7774171">
              <a:off x="7725661" y="3045844"/>
              <a:ext cx="880877" cy="2405639"/>
            </a:xfrm>
            <a:custGeom>
              <a:avLst/>
              <a:gdLst>
                <a:gd name="connsiteX0" fmla="*/ 196445 w 905572"/>
                <a:gd name="connsiteY0" fmla="*/ 3648270 h 3648270"/>
                <a:gd name="connsiteX1" fmla="*/ 317743 w 905572"/>
                <a:gd name="connsiteY1" fmla="*/ 3573625 h 3648270"/>
                <a:gd name="connsiteX2" fmla="*/ 355066 w 905572"/>
                <a:gd name="connsiteY2" fmla="*/ 3554964 h 3648270"/>
                <a:gd name="connsiteX3" fmla="*/ 448372 w 905572"/>
                <a:gd name="connsiteY3" fmla="*/ 3470988 h 3648270"/>
                <a:gd name="connsiteX4" fmla="*/ 476364 w 905572"/>
                <a:gd name="connsiteY4" fmla="*/ 3442996 h 3648270"/>
                <a:gd name="connsiteX5" fmla="*/ 579001 w 905572"/>
                <a:gd name="connsiteY5" fmla="*/ 3321698 h 3648270"/>
                <a:gd name="connsiteX6" fmla="*/ 709629 w 905572"/>
                <a:gd name="connsiteY6" fmla="*/ 3181739 h 3648270"/>
                <a:gd name="connsiteX7" fmla="*/ 728290 w 905572"/>
                <a:gd name="connsiteY7" fmla="*/ 3153747 h 3648270"/>
                <a:gd name="connsiteX8" fmla="*/ 746952 w 905572"/>
                <a:gd name="connsiteY8" fmla="*/ 3116425 h 3648270"/>
                <a:gd name="connsiteX9" fmla="*/ 774943 w 905572"/>
                <a:gd name="connsiteY9" fmla="*/ 3097764 h 3648270"/>
                <a:gd name="connsiteX10" fmla="*/ 793605 w 905572"/>
                <a:gd name="connsiteY10" fmla="*/ 3060441 h 3648270"/>
                <a:gd name="connsiteX11" fmla="*/ 812266 w 905572"/>
                <a:gd name="connsiteY11" fmla="*/ 3032449 h 3648270"/>
                <a:gd name="connsiteX12" fmla="*/ 821596 w 905572"/>
                <a:gd name="connsiteY12" fmla="*/ 2976466 h 3648270"/>
                <a:gd name="connsiteX13" fmla="*/ 849588 w 905572"/>
                <a:gd name="connsiteY13" fmla="*/ 2901821 h 3648270"/>
                <a:gd name="connsiteX14" fmla="*/ 877580 w 905572"/>
                <a:gd name="connsiteY14" fmla="*/ 2817845 h 3648270"/>
                <a:gd name="connsiteX15" fmla="*/ 886911 w 905572"/>
                <a:gd name="connsiteY15" fmla="*/ 2752531 h 3648270"/>
                <a:gd name="connsiteX16" fmla="*/ 896241 w 905572"/>
                <a:gd name="connsiteY16" fmla="*/ 2705878 h 3648270"/>
                <a:gd name="connsiteX17" fmla="*/ 905572 w 905572"/>
                <a:gd name="connsiteY17" fmla="*/ 2631233 h 3648270"/>
                <a:gd name="connsiteX18" fmla="*/ 896241 w 905572"/>
                <a:gd name="connsiteY18" fmla="*/ 2519266 h 3648270"/>
                <a:gd name="connsiteX19" fmla="*/ 886911 w 905572"/>
                <a:gd name="connsiteY19" fmla="*/ 2491274 h 3648270"/>
                <a:gd name="connsiteX20" fmla="*/ 849588 w 905572"/>
                <a:gd name="connsiteY20" fmla="*/ 2435290 h 3648270"/>
                <a:gd name="connsiteX21" fmla="*/ 830927 w 905572"/>
                <a:gd name="connsiteY21" fmla="*/ 2407298 h 3648270"/>
                <a:gd name="connsiteX22" fmla="*/ 812266 w 905572"/>
                <a:gd name="connsiteY22" fmla="*/ 2369976 h 3648270"/>
                <a:gd name="connsiteX23" fmla="*/ 784274 w 905572"/>
                <a:gd name="connsiteY23" fmla="*/ 2351315 h 3648270"/>
                <a:gd name="connsiteX24" fmla="*/ 728290 w 905572"/>
                <a:gd name="connsiteY24" fmla="*/ 2248678 h 3648270"/>
                <a:gd name="connsiteX25" fmla="*/ 709629 w 905572"/>
                <a:gd name="connsiteY25" fmla="*/ 2211356 h 3648270"/>
                <a:gd name="connsiteX26" fmla="*/ 690968 w 905572"/>
                <a:gd name="connsiteY26" fmla="*/ 2183364 h 3648270"/>
                <a:gd name="connsiteX27" fmla="*/ 672307 w 905572"/>
                <a:gd name="connsiteY27" fmla="*/ 2118049 h 3648270"/>
                <a:gd name="connsiteX28" fmla="*/ 662976 w 905572"/>
                <a:gd name="connsiteY28" fmla="*/ 2090058 h 3648270"/>
                <a:gd name="connsiteX29" fmla="*/ 653645 w 905572"/>
                <a:gd name="connsiteY29" fmla="*/ 1959429 h 3648270"/>
                <a:gd name="connsiteX30" fmla="*/ 634984 w 905572"/>
                <a:gd name="connsiteY30" fmla="*/ 1931437 h 3648270"/>
                <a:gd name="connsiteX31" fmla="*/ 606992 w 905572"/>
                <a:gd name="connsiteY31" fmla="*/ 1866123 h 3648270"/>
                <a:gd name="connsiteX32" fmla="*/ 597662 w 905572"/>
                <a:gd name="connsiteY32" fmla="*/ 1838131 h 3648270"/>
                <a:gd name="connsiteX33" fmla="*/ 569670 w 905572"/>
                <a:gd name="connsiteY33" fmla="*/ 1800809 h 3648270"/>
                <a:gd name="connsiteX34" fmla="*/ 560339 w 905572"/>
                <a:gd name="connsiteY34" fmla="*/ 1754156 h 3648270"/>
                <a:gd name="connsiteX35" fmla="*/ 523017 w 905572"/>
                <a:gd name="connsiteY35" fmla="*/ 1660849 h 3648270"/>
                <a:gd name="connsiteX36" fmla="*/ 513686 w 905572"/>
                <a:gd name="connsiteY36" fmla="*/ 1614196 h 3648270"/>
                <a:gd name="connsiteX37" fmla="*/ 495025 w 905572"/>
                <a:gd name="connsiteY37" fmla="*/ 1576874 h 3648270"/>
                <a:gd name="connsiteX38" fmla="*/ 485694 w 905572"/>
                <a:gd name="connsiteY38" fmla="*/ 1520890 h 3648270"/>
                <a:gd name="connsiteX39" fmla="*/ 467033 w 905572"/>
                <a:gd name="connsiteY39" fmla="*/ 1483568 h 3648270"/>
                <a:gd name="connsiteX40" fmla="*/ 448372 w 905572"/>
                <a:gd name="connsiteY40" fmla="*/ 1436915 h 3648270"/>
                <a:gd name="connsiteX41" fmla="*/ 439041 w 905572"/>
                <a:gd name="connsiteY41" fmla="*/ 1390262 h 3648270"/>
                <a:gd name="connsiteX42" fmla="*/ 429711 w 905572"/>
                <a:gd name="connsiteY42" fmla="*/ 1352939 h 3648270"/>
                <a:gd name="connsiteX43" fmla="*/ 420380 w 905572"/>
                <a:gd name="connsiteY43" fmla="*/ 1324947 h 3648270"/>
                <a:gd name="connsiteX44" fmla="*/ 364396 w 905572"/>
                <a:gd name="connsiteY44" fmla="*/ 1278294 h 3648270"/>
                <a:gd name="connsiteX45" fmla="*/ 345735 w 905572"/>
                <a:gd name="connsiteY45" fmla="*/ 1222311 h 3648270"/>
                <a:gd name="connsiteX46" fmla="*/ 299082 w 905572"/>
                <a:gd name="connsiteY46" fmla="*/ 1175658 h 3648270"/>
                <a:gd name="connsiteX47" fmla="*/ 280421 w 905572"/>
                <a:gd name="connsiteY47" fmla="*/ 1156996 h 3648270"/>
                <a:gd name="connsiteX48" fmla="*/ 243098 w 905572"/>
                <a:gd name="connsiteY48" fmla="*/ 1110343 h 3648270"/>
                <a:gd name="connsiteX49" fmla="*/ 224437 w 905572"/>
                <a:gd name="connsiteY49" fmla="*/ 1054360 h 3648270"/>
                <a:gd name="connsiteX50" fmla="*/ 215107 w 905572"/>
                <a:gd name="connsiteY50" fmla="*/ 1026368 h 3648270"/>
                <a:gd name="connsiteX51" fmla="*/ 205776 w 905572"/>
                <a:gd name="connsiteY51" fmla="*/ 970384 h 3648270"/>
                <a:gd name="connsiteX52" fmla="*/ 177784 w 905572"/>
                <a:gd name="connsiteY52" fmla="*/ 905070 h 3648270"/>
                <a:gd name="connsiteX53" fmla="*/ 149792 w 905572"/>
                <a:gd name="connsiteY53" fmla="*/ 802433 h 3648270"/>
                <a:gd name="connsiteX54" fmla="*/ 131131 w 905572"/>
                <a:gd name="connsiteY54" fmla="*/ 765111 h 3648270"/>
                <a:gd name="connsiteX55" fmla="*/ 112470 w 905572"/>
                <a:gd name="connsiteY55" fmla="*/ 709127 h 3648270"/>
                <a:gd name="connsiteX56" fmla="*/ 103139 w 905572"/>
                <a:gd name="connsiteY56" fmla="*/ 671805 h 3648270"/>
                <a:gd name="connsiteX57" fmla="*/ 84478 w 905572"/>
                <a:gd name="connsiteY57" fmla="*/ 643813 h 3648270"/>
                <a:gd name="connsiteX58" fmla="*/ 65817 w 905572"/>
                <a:gd name="connsiteY58" fmla="*/ 466531 h 3648270"/>
                <a:gd name="connsiteX59" fmla="*/ 56486 w 905572"/>
                <a:gd name="connsiteY59" fmla="*/ 438539 h 3648270"/>
                <a:gd name="connsiteX60" fmla="*/ 37825 w 905572"/>
                <a:gd name="connsiteY60" fmla="*/ 363894 h 3648270"/>
                <a:gd name="connsiteX61" fmla="*/ 28494 w 905572"/>
                <a:gd name="connsiteY61" fmla="*/ 261258 h 3648270"/>
                <a:gd name="connsiteX62" fmla="*/ 19164 w 905572"/>
                <a:gd name="connsiteY62" fmla="*/ 233266 h 3648270"/>
                <a:gd name="connsiteX63" fmla="*/ 9833 w 905572"/>
                <a:gd name="connsiteY63" fmla="*/ 83976 h 3648270"/>
                <a:gd name="connsiteX64" fmla="*/ 503 w 905572"/>
                <a:gd name="connsiteY64" fmla="*/ 0 h 364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5572" h="3648270">
                  <a:moveTo>
                    <a:pt x="196445" y="3648270"/>
                  </a:moveTo>
                  <a:cubicBezTo>
                    <a:pt x="257042" y="3607872"/>
                    <a:pt x="251125" y="3609962"/>
                    <a:pt x="317743" y="3573625"/>
                  </a:cubicBezTo>
                  <a:cubicBezTo>
                    <a:pt x="329954" y="3566965"/>
                    <a:pt x="343271" y="3562336"/>
                    <a:pt x="355066" y="3554964"/>
                  </a:cubicBezTo>
                  <a:cubicBezTo>
                    <a:pt x="394020" y="3530618"/>
                    <a:pt x="414452" y="3504908"/>
                    <a:pt x="448372" y="3470988"/>
                  </a:cubicBezTo>
                  <a:cubicBezTo>
                    <a:pt x="457703" y="3461657"/>
                    <a:pt x="467840" y="3453069"/>
                    <a:pt x="476364" y="3442996"/>
                  </a:cubicBezTo>
                  <a:cubicBezTo>
                    <a:pt x="510576" y="3402563"/>
                    <a:pt x="541549" y="3359150"/>
                    <a:pt x="579001" y="3321698"/>
                  </a:cubicBezTo>
                  <a:cubicBezTo>
                    <a:pt x="641654" y="3259045"/>
                    <a:pt x="657040" y="3247476"/>
                    <a:pt x="709629" y="3181739"/>
                  </a:cubicBezTo>
                  <a:cubicBezTo>
                    <a:pt x="716634" y="3172982"/>
                    <a:pt x="722726" y="3163483"/>
                    <a:pt x="728290" y="3153747"/>
                  </a:cubicBezTo>
                  <a:cubicBezTo>
                    <a:pt x="735191" y="3141670"/>
                    <a:pt x="738047" y="3127110"/>
                    <a:pt x="746952" y="3116425"/>
                  </a:cubicBezTo>
                  <a:cubicBezTo>
                    <a:pt x="754131" y="3107810"/>
                    <a:pt x="765613" y="3103984"/>
                    <a:pt x="774943" y="3097764"/>
                  </a:cubicBezTo>
                  <a:cubicBezTo>
                    <a:pt x="781164" y="3085323"/>
                    <a:pt x="786704" y="3072518"/>
                    <a:pt x="793605" y="3060441"/>
                  </a:cubicBezTo>
                  <a:cubicBezTo>
                    <a:pt x="799169" y="3050705"/>
                    <a:pt x="808720" y="3043088"/>
                    <a:pt x="812266" y="3032449"/>
                  </a:cubicBezTo>
                  <a:cubicBezTo>
                    <a:pt x="818248" y="3014501"/>
                    <a:pt x="816399" y="2994656"/>
                    <a:pt x="821596" y="2976466"/>
                  </a:cubicBezTo>
                  <a:cubicBezTo>
                    <a:pt x="828896" y="2950915"/>
                    <a:pt x="840744" y="2926880"/>
                    <a:pt x="849588" y="2901821"/>
                  </a:cubicBezTo>
                  <a:cubicBezTo>
                    <a:pt x="859408" y="2873997"/>
                    <a:pt x="868249" y="2845837"/>
                    <a:pt x="877580" y="2817845"/>
                  </a:cubicBezTo>
                  <a:cubicBezTo>
                    <a:pt x="880690" y="2796074"/>
                    <a:pt x="883296" y="2774224"/>
                    <a:pt x="886911" y="2752531"/>
                  </a:cubicBezTo>
                  <a:cubicBezTo>
                    <a:pt x="889518" y="2736888"/>
                    <a:pt x="893830" y="2721553"/>
                    <a:pt x="896241" y="2705878"/>
                  </a:cubicBezTo>
                  <a:cubicBezTo>
                    <a:pt x="900054" y="2681094"/>
                    <a:pt x="902462" y="2656115"/>
                    <a:pt x="905572" y="2631233"/>
                  </a:cubicBezTo>
                  <a:cubicBezTo>
                    <a:pt x="902462" y="2593911"/>
                    <a:pt x="901191" y="2556389"/>
                    <a:pt x="896241" y="2519266"/>
                  </a:cubicBezTo>
                  <a:cubicBezTo>
                    <a:pt x="894941" y="2509517"/>
                    <a:pt x="891687" y="2499872"/>
                    <a:pt x="886911" y="2491274"/>
                  </a:cubicBezTo>
                  <a:cubicBezTo>
                    <a:pt x="876019" y="2471668"/>
                    <a:pt x="862029" y="2453951"/>
                    <a:pt x="849588" y="2435290"/>
                  </a:cubicBezTo>
                  <a:cubicBezTo>
                    <a:pt x="843368" y="2425959"/>
                    <a:pt x="835942" y="2417328"/>
                    <a:pt x="830927" y="2407298"/>
                  </a:cubicBezTo>
                  <a:cubicBezTo>
                    <a:pt x="824707" y="2394857"/>
                    <a:pt x="821170" y="2380661"/>
                    <a:pt x="812266" y="2369976"/>
                  </a:cubicBezTo>
                  <a:cubicBezTo>
                    <a:pt x="805087" y="2361361"/>
                    <a:pt x="793605" y="2357535"/>
                    <a:pt x="784274" y="2351315"/>
                  </a:cubicBezTo>
                  <a:cubicBezTo>
                    <a:pt x="750182" y="2300177"/>
                    <a:pt x="770627" y="2333352"/>
                    <a:pt x="728290" y="2248678"/>
                  </a:cubicBezTo>
                  <a:cubicBezTo>
                    <a:pt x="722070" y="2236237"/>
                    <a:pt x="717344" y="2222929"/>
                    <a:pt x="709629" y="2211356"/>
                  </a:cubicBezTo>
                  <a:cubicBezTo>
                    <a:pt x="703409" y="2202025"/>
                    <a:pt x="695983" y="2193394"/>
                    <a:pt x="690968" y="2183364"/>
                  </a:cubicBezTo>
                  <a:cubicBezTo>
                    <a:pt x="683508" y="2168444"/>
                    <a:pt x="676295" y="2132008"/>
                    <a:pt x="672307" y="2118049"/>
                  </a:cubicBezTo>
                  <a:cubicBezTo>
                    <a:pt x="669605" y="2108592"/>
                    <a:pt x="666086" y="2099388"/>
                    <a:pt x="662976" y="2090058"/>
                  </a:cubicBezTo>
                  <a:cubicBezTo>
                    <a:pt x="659866" y="2046515"/>
                    <a:pt x="661231" y="2002419"/>
                    <a:pt x="653645" y="1959429"/>
                  </a:cubicBezTo>
                  <a:cubicBezTo>
                    <a:pt x="651696" y="1948386"/>
                    <a:pt x="639401" y="1941744"/>
                    <a:pt x="634984" y="1931437"/>
                  </a:cubicBezTo>
                  <a:cubicBezTo>
                    <a:pt x="598836" y="1847089"/>
                    <a:pt x="653841" y="1936395"/>
                    <a:pt x="606992" y="1866123"/>
                  </a:cubicBezTo>
                  <a:cubicBezTo>
                    <a:pt x="603882" y="1856792"/>
                    <a:pt x="602542" y="1846670"/>
                    <a:pt x="597662" y="1838131"/>
                  </a:cubicBezTo>
                  <a:cubicBezTo>
                    <a:pt x="589947" y="1824629"/>
                    <a:pt x="575986" y="1815020"/>
                    <a:pt x="569670" y="1800809"/>
                  </a:cubicBezTo>
                  <a:cubicBezTo>
                    <a:pt x="563229" y="1786317"/>
                    <a:pt x="564512" y="1769456"/>
                    <a:pt x="560339" y="1754156"/>
                  </a:cubicBezTo>
                  <a:cubicBezTo>
                    <a:pt x="546503" y="1703423"/>
                    <a:pt x="543953" y="1702722"/>
                    <a:pt x="523017" y="1660849"/>
                  </a:cubicBezTo>
                  <a:cubicBezTo>
                    <a:pt x="519907" y="1645298"/>
                    <a:pt x="518701" y="1629241"/>
                    <a:pt x="513686" y="1614196"/>
                  </a:cubicBezTo>
                  <a:cubicBezTo>
                    <a:pt x="509288" y="1601001"/>
                    <a:pt x="499022" y="1590196"/>
                    <a:pt x="495025" y="1576874"/>
                  </a:cubicBezTo>
                  <a:cubicBezTo>
                    <a:pt x="489589" y="1558753"/>
                    <a:pt x="491130" y="1539011"/>
                    <a:pt x="485694" y="1520890"/>
                  </a:cubicBezTo>
                  <a:cubicBezTo>
                    <a:pt x="481697" y="1507568"/>
                    <a:pt x="472682" y="1496278"/>
                    <a:pt x="467033" y="1483568"/>
                  </a:cubicBezTo>
                  <a:cubicBezTo>
                    <a:pt x="460231" y="1468263"/>
                    <a:pt x="453185" y="1452958"/>
                    <a:pt x="448372" y="1436915"/>
                  </a:cubicBezTo>
                  <a:cubicBezTo>
                    <a:pt x="443815" y="1421725"/>
                    <a:pt x="442481" y="1405743"/>
                    <a:pt x="439041" y="1390262"/>
                  </a:cubicBezTo>
                  <a:cubicBezTo>
                    <a:pt x="436259" y="1377744"/>
                    <a:pt x="433234" y="1365269"/>
                    <a:pt x="429711" y="1352939"/>
                  </a:cubicBezTo>
                  <a:cubicBezTo>
                    <a:pt x="427009" y="1343482"/>
                    <a:pt x="425836" y="1333130"/>
                    <a:pt x="420380" y="1324947"/>
                  </a:cubicBezTo>
                  <a:cubicBezTo>
                    <a:pt x="406013" y="1303397"/>
                    <a:pt x="385049" y="1292063"/>
                    <a:pt x="364396" y="1278294"/>
                  </a:cubicBezTo>
                  <a:cubicBezTo>
                    <a:pt x="358176" y="1259633"/>
                    <a:pt x="359644" y="1236220"/>
                    <a:pt x="345735" y="1222311"/>
                  </a:cubicBezTo>
                  <a:lnTo>
                    <a:pt x="299082" y="1175658"/>
                  </a:lnTo>
                  <a:cubicBezTo>
                    <a:pt x="292862" y="1169437"/>
                    <a:pt x="285301" y="1164316"/>
                    <a:pt x="280421" y="1156996"/>
                  </a:cubicBezTo>
                  <a:cubicBezTo>
                    <a:pt x="256880" y="1121685"/>
                    <a:pt x="269689" y="1136934"/>
                    <a:pt x="243098" y="1110343"/>
                  </a:cubicBezTo>
                  <a:lnTo>
                    <a:pt x="224437" y="1054360"/>
                  </a:lnTo>
                  <a:cubicBezTo>
                    <a:pt x="221327" y="1045029"/>
                    <a:pt x="216724" y="1036069"/>
                    <a:pt x="215107" y="1026368"/>
                  </a:cubicBezTo>
                  <a:cubicBezTo>
                    <a:pt x="211997" y="1007707"/>
                    <a:pt x="209880" y="988852"/>
                    <a:pt x="205776" y="970384"/>
                  </a:cubicBezTo>
                  <a:cubicBezTo>
                    <a:pt x="200284" y="945673"/>
                    <a:pt x="189194" y="927889"/>
                    <a:pt x="177784" y="905070"/>
                  </a:cubicBezTo>
                  <a:cubicBezTo>
                    <a:pt x="170958" y="870938"/>
                    <a:pt x="165578" y="834006"/>
                    <a:pt x="149792" y="802433"/>
                  </a:cubicBezTo>
                  <a:cubicBezTo>
                    <a:pt x="143572" y="789992"/>
                    <a:pt x="136297" y="778025"/>
                    <a:pt x="131131" y="765111"/>
                  </a:cubicBezTo>
                  <a:cubicBezTo>
                    <a:pt x="123826" y="746847"/>
                    <a:pt x="117241" y="728210"/>
                    <a:pt x="112470" y="709127"/>
                  </a:cubicBezTo>
                  <a:cubicBezTo>
                    <a:pt x="109360" y="696686"/>
                    <a:pt x="108191" y="683592"/>
                    <a:pt x="103139" y="671805"/>
                  </a:cubicBezTo>
                  <a:cubicBezTo>
                    <a:pt x="98722" y="661498"/>
                    <a:pt x="90698" y="653144"/>
                    <a:pt x="84478" y="643813"/>
                  </a:cubicBezTo>
                  <a:cubicBezTo>
                    <a:pt x="81342" y="609323"/>
                    <a:pt x="73228" y="507294"/>
                    <a:pt x="65817" y="466531"/>
                  </a:cubicBezTo>
                  <a:cubicBezTo>
                    <a:pt x="64058" y="456854"/>
                    <a:pt x="58871" y="448081"/>
                    <a:pt x="56486" y="438539"/>
                  </a:cubicBezTo>
                  <a:lnTo>
                    <a:pt x="37825" y="363894"/>
                  </a:lnTo>
                  <a:cubicBezTo>
                    <a:pt x="34715" y="329682"/>
                    <a:pt x="33352" y="295266"/>
                    <a:pt x="28494" y="261258"/>
                  </a:cubicBezTo>
                  <a:cubicBezTo>
                    <a:pt x="27103" y="251522"/>
                    <a:pt x="20194" y="243047"/>
                    <a:pt x="19164" y="233266"/>
                  </a:cubicBezTo>
                  <a:cubicBezTo>
                    <a:pt x="13944" y="183680"/>
                    <a:pt x="14794" y="133589"/>
                    <a:pt x="9833" y="83976"/>
                  </a:cubicBezTo>
                  <a:cubicBezTo>
                    <a:pt x="-3269" y="-47041"/>
                    <a:pt x="503" y="154807"/>
                    <a:pt x="503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021ABC-DD7E-E5F7-4964-3789534A58CC}"/>
                </a:ext>
              </a:extLst>
            </p:cNvPr>
            <p:cNvSpPr/>
            <p:nvPr/>
          </p:nvSpPr>
          <p:spPr>
            <a:xfrm>
              <a:off x="3928431" y="1844045"/>
              <a:ext cx="2636479" cy="657810"/>
            </a:xfrm>
            <a:custGeom>
              <a:avLst/>
              <a:gdLst>
                <a:gd name="connsiteX0" fmla="*/ 1782147 w 1782147"/>
                <a:gd name="connsiteY0" fmla="*/ 347129 h 421774"/>
                <a:gd name="connsiteX1" fmla="*/ 1642188 w 1782147"/>
                <a:gd name="connsiteY1" fmla="*/ 356460 h 421774"/>
                <a:gd name="connsiteX2" fmla="*/ 1614196 w 1782147"/>
                <a:gd name="connsiteY2" fmla="*/ 365791 h 421774"/>
                <a:gd name="connsiteX3" fmla="*/ 1576873 w 1782147"/>
                <a:gd name="connsiteY3" fmla="*/ 375121 h 421774"/>
                <a:gd name="connsiteX4" fmla="*/ 1502229 w 1782147"/>
                <a:gd name="connsiteY4" fmla="*/ 384452 h 421774"/>
                <a:gd name="connsiteX5" fmla="*/ 1436914 w 1782147"/>
                <a:gd name="connsiteY5" fmla="*/ 403113 h 421774"/>
                <a:gd name="connsiteX6" fmla="*/ 1268963 w 1782147"/>
                <a:gd name="connsiteY6" fmla="*/ 421774 h 421774"/>
                <a:gd name="connsiteX7" fmla="*/ 1110343 w 1782147"/>
                <a:gd name="connsiteY7" fmla="*/ 412444 h 421774"/>
                <a:gd name="connsiteX8" fmla="*/ 1082351 w 1782147"/>
                <a:gd name="connsiteY8" fmla="*/ 403113 h 421774"/>
                <a:gd name="connsiteX9" fmla="*/ 1045029 w 1782147"/>
                <a:gd name="connsiteY9" fmla="*/ 393783 h 421774"/>
                <a:gd name="connsiteX10" fmla="*/ 1017037 w 1782147"/>
                <a:gd name="connsiteY10" fmla="*/ 384452 h 421774"/>
                <a:gd name="connsiteX11" fmla="*/ 961053 w 1782147"/>
                <a:gd name="connsiteY11" fmla="*/ 375121 h 421774"/>
                <a:gd name="connsiteX12" fmla="*/ 886408 w 1782147"/>
                <a:gd name="connsiteY12" fmla="*/ 356460 h 421774"/>
                <a:gd name="connsiteX13" fmla="*/ 858416 w 1782147"/>
                <a:gd name="connsiteY13" fmla="*/ 328468 h 421774"/>
                <a:gd name="connsiteX14" fmla="*/ 811763 w 1782147"/>
                <a:gd name="connsiteY14" fmla="*/ 309807 h 421774"/>
                <a:gd name="connsiteX15" fmla="*/ 746449 w 1782147"/>
                <a:gd name="connsiteY15" fmla="*/ 281815 h 421774"/>
                <a:gd name="connsiteX16" fmla="*/ 718457 w 1782147"/>
                <a:gd name="connsiteY16" fmla="*/ 253823 h 421774"/>
                <a:gd name="connsiteX17" fmla="*/ 681135 w 1782147"/>
                <a:gd name="connsiteY17" fmla="*/ 235162 h 421774"/>
                <a:gd name="connsiteX18" fmla="*/ 634482 w 1782147"/>
                <a:gd name="connsiteY18" fmla="*/ 197840 h 421774"/>
                <a:gd name="connsiteX19" fmla="*/ 597159 w 1782147"/>
                <a:gd name="connsiteY19" fmla="*/ 188509 h 421774"/>
                <a:gd name="connsiteX20" fmla="*/ 569167 w 1782147"/>
                <a:gd name="connsiteY20" fmla="*/ 160517 h 421774"/>
                <a:gd name="connsiteX21" fmla="*/ 475861 w 1782147"/>
                <a:gd name="connsiteY21" fmla="*/ 104534 h 421774"/>
                <a:gd name="connsiteX22" fmla="*/ 447869 w 1782147"/>
                <a:gd name="connsiteY22" fmla="*/ 95203 h 421774"/>
                <a:gd name="connsiteX23" fmla="*/ 391886 w 1782147"/>
                <a:gd name="connsiteY23" fmla="*/ 67211 h 421774"/>
                <a:gd name="connsiteX24" fmla="*/ 345233 w 1782147"/>
                <a:gd name="connsiteY24" fmla="*/ 57881 h 421774"/>
                <a:gd name="connsiteX25" fmla="*/ 307910 w 1782147"/>
                <a:gd name="connsiteY25" fmla="*/ 48550 h 421774"/>
                <a:gd name="connsiteX26" fmla="*/ 195943 w 1782147"/>
                <a:gd name="connsiteY26" fmla="*/ 39219 h 421774"/>
                <a:gd name="connsiteX27" fmla="*/ 158620 w 1782147"/>
                <a:gd name="connsiteY27" fmla="*/ 29889 h 421774"/>
                <a:gd name="connsiteX28" fmla="*/ 93306 w 1782147"/>
                <a:gd name="connsiteY28" fmla="*/ 20558 h 421774"/>
                <a:gd name="connsiteX29" fmla="*/ 65314 w 1782147"/>
                <a:gd name="connsiteY29" fmla="*/ 1897 h 421774"/>
                <a:gd name="connsiteX30" fmla="*/ 0 w 1782147"/>
                <a:gd name="connsiteY30" fmla="*/ 1897 h 42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82147" h="421774">
                  <a:moveTo>
                    <a:pt x="1782147" y="347129"/>
                  </a:moveTo>
                  <a:cubicBezTo>
                    <a:pt x="1735494" y="350239"/>
                    <a:pt x="1688659" y="351296"/>
                    <a:pt x="1642188" y="356460"/>
                  </a:cubicBezTo>
                  <a:cubicBezTo>
                    <a:pt x="1632413" y="357546"/>
                    <a:pt x="1623653" y="363089"/>
                    <a:pt x="1614196" y="365791"/>
                  </a:cubicBezTo>
                  <a:cubicBezTo>
                    <a:pt x="1601866" y="369314"/>
                    <a:pt x="1589522" y="373013"/>
                    <a:pt x="1576873" y="375121"/>
                  </a:cubicBezTo>
                  <a:cubicBezTo>
                    <a:pt x="1552139" y="379243"/>
                    <a:pt x="1527110" y="381342"/>
                    <a:pt x="1502229" y="384452"/>
                  </a:cubicBezTo>
                  <a:cubicBezTo>
                    <a:pt x="1480457" y="390672"/>
                    <a:pt x="1459117" y="398672"/>
                    <a:pt x="1436914" y="403113"/>
                  </a:cubicBezTo>
                  <a:cubicBezTo>
                    <a:pt x="1410488" y="408398"/>
                    <a:pt x="1288451" y="419825"/>
                    <a:pt x="1268963" y="421774"/>
                  </a:cubicBezTo>
                  <a:cubicBezTo>
                    <a:pt x="1216090" y="418664"/>
                    <a:pt x="1163045" y="417714"/>
                    <a:pt x="1110343" y="412444"/>
                  </a:cubicBezTo>
                  <a:cubicBezTo>
                    <a:pt x="1100556" y="411465"/>
                    <a:pt x="1091808" y="405815"/>
                    <a:pt x="1082351" y="403113"/>
                  </a:cubicBezTo>
                  <a:cubicBezTo>
                    <a:pt x="1070021" y="399590"/>
                    <a:pt x="1057359" y="397306"/>
                    <a:pt x="1045029" y="393783"/>
                  </a:cubicBezTo>
                  <a:cubicBezTo>
                    <a:pt x="1035572" y="391081"/>
                    <a:pt x="1026638" y="386586"/>
                    <a:pt x="1017037" y="384452"/>
                  </a:cubicBezTo>
                  <a:cubicBezTo>
                    <a:pt x="998569" y="380348"/>
                    <a:pt x="979552" y="379085"/>
                    <a:pt x="961053" y="375121"/>
                  </a:cubicBezTo>
                  <a:cubicBezTo>
                    <a:pt x="935975" y="369747"/>
                    <a:pt x="886408" y="356460"/>
                    <a:pt x="886408" y="356460"/>
                  </a:cubicBezTo>
                  <a:cubicBezTo>
                    <a:pt x="877077" y="347129"/>
                    <a:pt x="869606" y="335462"/>
                    <a:pt x="858416" y="328468"/>
                  </a:cubicBezTo>
                  <a:cubicBezTo>
                    <a:pt x="844213" y="319591"/>
                    <a:pt x="827445" y="315688"/>
                    <a:pt x="811763" y="309807"/>
                  </a:cubicBezTo>
                  <a:cubicBezTo>
                    <a:pt x="786116" y="300189"/>
                    <a:pt x="770591" y="299060"/>
                    <a:pt x="746449" y="281815"/>
                  </a:cubicBezTo>
                  <a:cubicBezTo>
                    <a:pt x="735711" y="274145"/>
                    <a:pt x="729195" y="261493"/>
                    <a:pt x="718457" y="253823"/>
                  </a:cubicBezTo>
                  <a:cubicBezTo>
                    <a:pt x="707139" y="245738"/>
                    <a:pt x="692708" y="242877"/>
                    <a:pt x="681135" y="235162"/>
                  </a:cubicBezTo>
                  <a:cubicBezTo>
                    <a:pt x="645021" y="211087"/>
                    <a:pt x="681931" y="218175"/>
                    <a:pt x="634482" y="197840"/>
                  </a:cubicBezTo>
                  <a:cubicBezTo>
                    <a:pt x="622695" y="192788"/>
                    <a:pt x="609600" y="191619"/>
                    <a:pt x="597159" y="188509"/>
                  </a:cubicBezTo>
                  <a:cubicBezTo>
                    <a:pt x="587828" y="179178"/>
                    <a:pt x="579583" y="168618"/>
                    <a:pt x="569167" y="160517"/>
                  </a:cubicBezTo>
                  <a:cubicBezTo>
                    <a:pt x="542028" y="139409"/>
                    <a:pt x="508178" y="118384"/>
                    <a:pt x="475861" y="104534"/>
                  </a:cubicBezTo>
                  <a:cubicBezTo>
                    <a:pt x="466821" y="100660"/>
                    <a:pt x="456666" y="99602"/>
                    <a:pt x="447869" y="95203"/>
                  </a:cubicBezTo>
                  <a:cubicBezTo>
                    <a:pt x="402262" y="72399"/>
                    <a:pt x="438789" y="78937"/>
                    <a:pt x="391886" y="67211"/>
                  </a:cubicBezTo>
                  <a:cubicBezTo>
                    <a:pt x="376501" y="63365"/>
                    <a:pt x="360714" y="61321"/>
                    <a:pt x="345233" y="57881"/>
                  </a:cubicBezTo>
                  <a:cubicBezTo>
                    <a:pt x="332714" y="55099"/>
                    <a:pt x="320635" y="50141"/>
                    <a:pt x="307910" y="48550"/>
                  </a:cubicBezTo>
                  <a:cubicBezTo>
                    <a:pt x="270748" y="43905"/>
                    <a:pt x="233265" y="42329"/>
                    <a:pt x="195943" y="39219"/>
                  </a:cubicBezTo>
                  <a:cubicBezTo>
                    <a:pt x="183502" y="36109"/>
                    <a:pt x="171237" y="32183"/>
                    <a:pt x="158620" y="29889"/>
                  </a:cubicBezTo>
                  <a:cubicBezTo>
                    <a:pt x="136982" y="25955"/>
                    <a:pt x="114371" y="26878"/>
                    <a:pt x="93306" y="20558"/>
                  </a:cubicBezTo>
                  <a:cubicBezTo>
                    <a:pt x="82565" y="17336"/>
                    <a:pt x="76310" y="4096"/>
                    <a:pt x="65314" y="1897"/>
                  </a:cubicBezTo>
                  <a:cubicBezTo>
                    <a:pt x="43965" y="-2373"/>
                    <a:pt x="21771" y="1897"/>
                    <a:pt x="0" y="189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Top Corners Snipped 19">
              <a:extLst>
                <a:ext uri="{FF2B5EF4-FFF2-40B4-BE49-F238E27FC236}">
                  <a16:creationId xmlns:a16="http://schemas.microsoft.com/office/drawing/2014/main" id="{5F316380-613C-2BC5-75FB-8A010F0FB531}"/>
                </a:ext>
              </a:extLst>
            </p:cNvPr>
            <p:cNvSpPr/>
            <p:nvPr/>
          </p:nvSpPr>
          <p:spPr>
            <a:xfrm>
              <a:off x="7185294" y="2857230"/>
              <a:ext cx="522514" cy="448540"/>
            </a:xfrm>
            <a:prstGeom prst="snip2SameRect">
              <a:avLst>
                <a:gd name="adj1" fmla="val 28316"/>
                <a:gd name="adj2" fmla="val 0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Snipped 20">
              <a:extLst>
                <a:ext uri="{FF2B5EF4-FFF2-40B4-BE49-F238E27FC236}">
                  <a16:creationId xmlns:a16="http://schemas.microsoft.com/office/drawing/2014/main" id="{C526187E-91AD-312A-076D-200046FFBC48}"/>
                </a:ext>
              </a:extLst>
            </p:cNvPr>
            <p:cNvSpPr/>
            <p:nvPr/>
          </p:nvSpPr>
          <p:spPr>
            <a:xfrm>
              <a:off x="6130046" y="2857230"/>
              <a:ext cx="522514" cy="448540"/>
            </a:xfrm>
            <a:prstGeom prst="snip2SameRect">
              <a:avLst>
                <a:gd name="adj1" fmla="val 28316"/>
                <a:gd name="adj2" fmla="val 0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A662F6F0-C905-733C-7B18-3BEAA594A1B2}"/>
                </a:ext>
              </a:extLst>
            </p:cNvPr>
            <p:cNvSpPr/>
            <p:nvPr/>
          </p:nvSpPr>
          <p:spPr>
            <a:xfrm>
              <a:off x="6585110" y="2018519"/>
              <a:ext cx="522514" cy="448540"/>
            </a:xfrm>
            <a:prstGeom prst="snip2SameRect">
              <a:avLst>
                <a:gd name="adj1" fmla="val 28316"/>
                <a:gd name="adj2" fmla="val 0"/>
              </a:avLst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7E10B6A-B810-35CB-9A98-ECBC5F6E5CAF}"/>
                </a:ext>
              </a:extLst>
            </p:cNvPr>
            <p:cNvSpPr/>
            <p:nvPr/>
          </p:nvSpPr>
          <p:spPr>
            <a:xfrm>
              <a:off x="7515009" y="3109320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997DA6E-E14A-868C-3E10-4BDCD97F9998}"/>
                </a:ext>
              </a:extLst>
            </p:cNvPr>
            <p:cNvSpPr/>
            <p:nvPr/>
          </p:nvSpPr>
          <p:spPr>
            <a:xfrm>
              <a:off x="7346907" y="2909038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C6F50F-60EE-6DB0-790F-2CA5ABDECAA6}"/>
                </a:ext>
              </a:extLst>
            </p:cNvPr>
            <p:cNvSpPr/>
            <p:nvPr/>
          </p:nvSpPr>
          <p:spPr>
            <a:xfrm>
              <a:off x="7240127" y="3106704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93A6DD7-7C80-1824-46FA-F8192914FB9A}"/>
                </a:ext>
              </a:extLst>
            </p:cNvPr>
            <p:cNvSpPr/>
            <p:nvPr/>
          </p:nvSpPr>
          <p:spPr>
            <a:xfrm>
              <a:off x="6419595" y="3096773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68E23-3B36-385B-40EB-130AE27FA01F}"/>
                </a:ext>
              </a:extLst>
            </p:cNvPr>
            <p:cNvSpPr/>
            <p:nvPr/>
          </p:nvSpPr>
          <p:spPr>
            <a:xfrm>
              <a:off x="6155548" y="3096773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BA23D2-985A-6D7C-FB51-8A28AE950ED1}"/>
                </a:ext>
              </a:extLst>
            </p:cNvPr>
            <p:cNvSpPr/>
            <p:nvPr/>
          </p:nvSpPr>
          <p:spPr>
            <a:xfrm>
              <a:off x="6321432" y="2887776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08D4340-E652-FB45-8506-812C57A8A534}"/>
                </a:ext>
              </a:extLst>
            </p:cNvPr>
            <p:cNvSpPr/>
            <p:nvPr/>
          </p:nvSpPr>
          <p:spPr>
            <a:xfrm>
              <a:off x="6893450" y="2260005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A96FC9-15DE-1648-BB54-1DECFF7647DF}"/>
                </a:ext>
              </a:extLst>
            </p:cNvPr>
            <p:cNvSpPr/>
            <p:nvPr/>
          </p:nvSpPr>
          <p:spPr>
            <a:xfrm>
              <a:off x="6625510" y="2254637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8DF9648-F291-60D7-A697-D82D5EB9A1C5}"/>
                </a:ext>
              </a:extLst>
            </p:cNvPr>
            <p:cNvSpPr/>
            <p:nvPr/>
          </p:nvSpPr>
          <p:spPr>
            <a:xfrm>
              <a:off x="6762316" y="2084814"/>
              <a:ext cx="168102" cy="1216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B60A15B4-5D11-1830-53B3-47B294358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05" y="997197"/>
            <a:ext cx="2926080" cy="20541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1593BD-8613-94FC-80CC-74240B693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586" y="3038532"/>
            <a:ext cx="2415523" cy="24155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71AB66-A016-D56E-CC01-2B6B4E38F78F}"/>
              </a:ext>
            </a:extLst>
          </p:cNvPr>
          <p:cNvSpPr txBox="1"/>
          <p:nvPr/>
        </p:nvSpPr>
        <p:spPr>
          <a:xfrm>
            <a:off x="5652401" y="4819784"/>
            <a:ext cx="311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দ্যু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5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3AF8079-05B8-218B-1D4F-887A5F5A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3633"/>
          <a:stretch/>
        </p:blipFill>
        <p:spPr>
          <a:xfrm>
            <a:off x="8349599" y="1503610"/>
            <a:ext cx="3080835" cy="32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E2808-2EC7-194C-B40B-35891927326F}"/>
              </a:ext>
            </a:extLst>
          </p:cNvPr>
          <p:cNvSpPr txBox="1"/>
          <p:nvPr/>
        </p:nvSpPr>
        <p:spPr>
          <a:xfrm>
            <a:off x="916488" y="5192039"/>
            <a:ext cx="1035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B8BFE-46C1-75AF-C094-EB51256BED6D}"/>
              </a:ext>
            </a:extLst>
          </p:cNvPr>
          <p:cNvSpPr txBox="1"/>
          <p:nvPr/>
        </p:nvSpPr>
        <p:spPr>
          <a:xfrm>
            <a:off x="4590096" y="274174"/>
            <a:ext cx="3011809" cy="64008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544D0-C9F5-C989-7D9A-70A348D5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94" y="1430937"/>
            <a:ext cx="3331029" cy="2688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0AD98-FC41-8F2F-9A7F-CC77488752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37" y="1544427"/>
            <a:ext cx="3011808" cy="3011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3866FC-B3EB-1C26-4A5E-20CB7E0A2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145" y="833242"/>
            <a:ext cx="3884112" cy="38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42EC63-C14C-2976-1BD3-80CA49198813}"/>
              </a:ext>
            </a:extLst>
          </p:cNvPr>
          <p:cNvSpPr txBox="1"/>
          <p:nvPr/>
        </p:nvSpPr>
        <p:spPr>
          <a:xfrm>
            <a:off x="4878671" y="281919"/>
            <a:ext cx="2434658" cy="6400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000" b="1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1633A-2141-D11A-0B10-154C2FBBE73D}"/>
              </a:ext>
            </a:extLst>
          </p:cNvPr>
          <p:cNvSpPr txBox="1"/>
          <p:nvPr/>
        </p:nvSpPr>
        <p:spPr>
          <a:xfrm>
            <a:off x="7432718" y="2125734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95AD2-6D8B-B80B-8B99-63068BED1E73}"/>
              </a:ext>
            </a:extLst>
          </p:cNvPr>
          <p:cNvSpPr txBox="1"/>
          <p:nvPr/>
        </p:nvSpPr>
        <p:spPr>
          <a:xfrm>
            <a:off x="2561660" y="4006287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CC662-3996-3D00-3EF5-34B02D121E1F}"/>
              </a:ext>
            </a:extLst>
          </p:cNvPr>
          <p:cNvSpPr txBox="1"/>
          <p:nvPr/>
        </p:nvSpPr>
        <p:spPr>
          <a:xfrm>
            <a:off x="2561661" y="5494766"/>
            <a:ext cx="168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95489-C398-0AC5-06C3-970DCC15E9B3}"/>
              </a:ext>
            </a:extLst>
          </p:cNvPr>
          <p:cNvSpPr txBox="1"/>
          <p:nvPr/>
        </p:nvSpPr>
        <p:spPr>
          <a:xfrm>
            <a:off x="4755803" y="2125734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5BC99E-7204-49C9-6E0F-EACDEBB5A412}"/>
              </a:ext>
            </a:extLst>
          </p:cNvPr>
          <p:cNvSpPr txBox="1"/>
          <p:nvPr/>
        </p:nvSpPr>
        <p:spPr>
          <a:xfrm>
            <a:off x="2561660" y="2125734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66A66E-720C-05F1-9428-534113229C2F}"/>
              </a:ext>
            </a:extLst>
          </p:cNvPr>
          <p:cNvSpPr txBox="1"/>
          <p:nvPr/>
        </p:nvSpPr>
        <p:spPr>
          <a:xfrm>
            <a:off x="7432718" y="4006287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54BA96-C624-FF2F-F90E-68A84057EDD7}"/>
              </a:ext>
            </a:extLst>
          </p:cNvPr>
          <p:cNvGrpSpPr/>
          <p:nvPr/>
        </p:nvGrpSpPr>
        <p:grpSpPr>
          <a:xfrm>
            <a:off x="7357987" y="2074492"/>
            <a:ext cx="843519" cy="549342"/>
            <a:chOff x="7279610" y="2731427"/>
            <a:chExt cx="843519" cy="54934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9E22E-3F57-CFEE-AF89-89DE74A23E9A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10" y="3022940"/>
              <a:ext cx="279746" cy="257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0FB1A4-0152-7BFD-53E1-35963975008F}"/>
                </a:ext>
              </a:extLst>
            </p:cNvPr>
            <p:cNvCxnSpPr/>
            <p:nvPr/>
          </p:nvCxnSpPr>
          <p:spPr>
            <a:xfrm flipV="1">
              <a:off x="7530230" y="2731427"/>
              <a:ext cx="592899" cy="5348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8457DF-4845-91EE-79E1-7A8D39CB3272}"/>
              </a:ext>
            </a:extLst>
          </p:cNvPr>
          <p:cNvSpPr txBox="1"/>
          <p:nvPr/>
        </p:nvSpPr>
        <p:spPr>
          <a:xfrm>
            <a:off x="1919820" y="1353048"/>
            <a:ext cx="849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35D46-A1FE-C286-4823-DCF75F59CB9C}"/>
              </a:ext>
            </a:extLst>
          </p:cNvPr>
          <p:cNvSpPr txBox="1"/>
          <p:nvPr/>
        </p:nvSpPr>
        <p:spPr>
          <a:xfrm>
            <a:off x="1919820" y="3055061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E19D9-EAC1-2B70-C0C9-88AB788391B9}"/>
              </a:ext>
            </a:extLst>
          </p:cNvPr>
          <p:cNvSpPr txBox="1"/>
          <p:nvPr/>
        </p:nvSpPr>
        <p:spPr>
          <a:xfrm>
            <a:off x="1919820" y="4757074"/>
            <a:ext cx="802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D2CB14-35ED-5646-E82E-35B6EA85F179}"/>
              </a:ext>
            </a:extLst>
          </p:cNvPr>
          <p:cNvSpPr txBox="1"/>
          <p:nvPr/>
        </p:nvSpPr>
        <p:spPr>
          <a:xfrm>
            <a:off x="7432718" y="5494766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A8B4E3-2735-F684-A124-F9BB18209F1E}"/>
              </a:ext>
            </a:extLst>
          </p:cNvPr>
          <p:cNvSpPr txBox="1"/>
          <p:nvPr/>
        </p:nvSpPr>
        <p:spPr>
          <a:xfrm>
            <a:off x="4755803" y="4006287"/>
            <a:ext cx="251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B02929-72B4-3CE5-0754-C67ED26568ED}"/>
              </a:ext>
            </a:extLst>
          </p:cNvPr>
          <p:cNvSpPr txBox="1"/>
          <p:nvPr/>
        </p:nvSpPr>
        <p:spPr>
          <a:xfrm>
            <a:off x="4755803" y="5494766"/>
            <a:ext cx="210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8ACAC9C-393C-DCBF-24F7-492ACEA1D4A4}"/>
              </a:ext>
            </a:extLst>
          </p:cNvPr>
          <p:cNvGrpSpPr/>
          <p:nvPr/>
        </p:nvGrpSpPr>
        <p:grpSpPr>
          <a:xfrm>
            <a:off x="2576174" y="3957136"/>
            <a:ext cx="843519" cy="549342"/>
            <a:chOff x="7279610" y="2731427"/>
            <a:chExt cx="843519" cy="54934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9FC85B-28BB-4EBB-F4EC-EF452F522359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10" y="3022940"/>
              <a:ext cx="279746" cy="257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72DAB5-CCB6-D237-02CC-960187AA87B7}"/>
                </a:ext>
              </a:extLst>
            </p:cNvPr>
            <p:cNvCxnSpPr/>
            <p:nvPr/>
          </p:nvCxnSpPr>
          <p:spPr>
            <a:xfrm flipV="1">
              <a:off x="7530230" y="2731427"/>
              <a:ext cx="592899" cy="5348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413A5D-9230-0DE3-17A5-3FC08AB38D9F}"/>
              </a:ext>
            </a:extLst>
          </p:cNvPr>
          <p:cNvGrpSpPr/>
          <p:nvPr/>
        </p:nvGrpSpPr>
        <p:grpSpPr>
          <a:xfrm>
            <a:off x="7385735" y="5440886"/>
            <a:ext cx="843519" cy="549342"/>
            <a:chOff x="7279610" y="2731427"/>
            <a:chExt cx="843519" cy="54934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8CA01B-8BF5-CF5D-CB59-D254C19BC9ED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10" y="3022940"/>
              <a:ext cx="279746" cy="25782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910F5EA-68D7-1A5B-821A-F8EC246C1ED3}"/>
                </a:ext>
              </a:extLst>
            </p:cNvPr>
            <p:cNvCxnSpPr/>
            <p:nvPr/>
          </p:nvCxnSpPr>
          <p:spPr>
            <a:xfrm flipV="1">
              <a:off x="7530230" y="2731427"/>
              <a:ext cx="592899" cy="5348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8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  <p:bldP spid="15" grpId="0"/>
      <p:bldP spid="17" grpId="0"/>
      <p:bldP spid="5" grpId="0"/>
      <p:bldP spid="6" grpId="0"/>
      <p:bldP spid="7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4BB61-7376-6B90-4D4F-09717F7ABF8D}"/>
              </a:ext>
            </a:extLst>
          </p:cNvPr>
          <p:cNvSpPr txBox="1"/>
          <p:nvPr/>
        </p:nvSpPr>
        <p:spPr>
          <a:xfrm>
            <a:off x="1382153" y="5138799"/>
            <a:ext cx="9427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তাপশক্তি জিনিসকে গরম রাখে।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খাবার রান্না করতে, কাপড় শুকাতে এবং নিজেদের গরম রাখতে আমরা তাপ শক্তি ব্যবহার করি।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E3D7-3CF6-CC72-F21E-3263A8A2ECB9}"/>
              </a:ext>
            </a:extLst>
          </p:cNvPr>
          <p:cNvSpPr txBox="1"/>
          <p:nvPr/>
        </p:nvSpPr>
        <p:spPr>
          <a:xfrm>
            <a:off x="4519349" y="228796"/>
            <a:ext cx="3153302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5E2D9-F2E8-8B0C-F30B-8AFFAA7F201A}"/>
              </a:ext>
            </a:extLst>
          </p:cNvPr>
          <p:cNvSpPr txBox="1"/>
          <p:nvPr/>
        </p:nvSpPr>
        <p:spPr>
          <a:xfrm>
            <a:off x="937802" y="1014019"/>
            <a:ext cx="88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3B3FC2-D4BC-A5E5-56D7-BE83B1C2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7" y="1923734"/>
            <a:ext cx="3564687" cy="23764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B229BE-3138-E148-12EB-24FC9398EB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6FC"/>
              </a:clrFrom>
              <a:clrTo>
                <a:srgbClr val="F7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77" y="2283227"/>
            <a:ext cx="3564687" cy="20169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EE73B3-001C-169B-347B-592A5C67A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6" r="11390"/>
          <a:stretch/>
        </p:blipFill>
        <p:spPr>
          <a:xfrm>
            <a:off x="8229600" y="1923734"/>
            <a:ext cx="3245831" cy="23764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0C03C4-84AC-1C8D-3616-A68BF8535FAF}"/>
              </a:ext>
            </a:extLst>
          </p:cNvPr>
          <p:cNvSpPr txBox="1"/>
          <p:nvPr/>
        </p:nvSpPr>
        <p:spPr>
          <a:xfrm>
            <a:off x="4620614" y="4485246"/>
            <a:ext cx="295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39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43D1D-B862-4E8F-15CC-E57894A0D42F}"/>
              </a:ext>
            </a:extLst>
          </p:cNvPr>
          <p:cNvSpPr txBox="1"/>
          <p:nvPr/>
        </p:nvSpPr>
        <p:spPr>
          <a:xfrm>
            <a:off x="1694855" y="5010682"/>
            <a:ext cx="8802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39FF3-B95E-4311-E543-C284AE530FD5}"/>
              </a:ext>
            </a:extLst>
          </p:cNvPr>
          <p:cNvSpPr txBox="1"/>
          <p:nvPr/>
        </p:nvSpPr>
        <p:spPr>
          <a:xfrm>
            <a:off x="4525814" y="305940"/>
            <a:ext cx="3140372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3D620-637E-0FCE-70F8-48C270676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9" y="1790127"/>
            <a:ext cx="3641552" cy="2606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A1DF98-EDA7-6FE2-E165-5FFB3F43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 b="12457"/>
          <a:stretch/>
        </p:blipFill>
        <p:spPr>
          <a:xfrm>
            <a:off x="4262431" y="1790127"/>
            <a:ext cx="3489876" cy="2606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05EC7-E011-4962-E8C9-1BFBD6748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57" y="1790127"/>
            <a:ext cx="3781572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0A0383-FAF5-DF98-9A8F-68CC980F91FA}"/>
              </a:ext>
            </a:extLst>
          </p:cNvPr>
          <p:cNvSpPr txBox="1"/>
          <p:nvPr/>
        </p:nvSpPr>
        <p:spPr>
          <a:xfrm>
            <a:off x="1433715" y="5349685"/>
            <a:ext cx="97586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দুই হাতের তালু ঘ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লেও আমরা তাপ শক্তি পাই।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র্য তাপের শক্তিশালী উৎস।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র্য পৃথিবীর স্থল, জল এবং বায়ু গরম রাখে।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25645-B3C4-E08C-21F0-7F075B5966BE}"/>
              </a:ext>
            </a:extLst>
          </p:cNvPr>
          <p:cNvSpPr txBox="1"/>
          <p:nvPr/>
        </p:nvSpPr>
        <p:spPr>
          <a:xfrm>
            <a:off x="4478020" y="241322"/>
            <a:ext cx="3235960" cy="6400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AEB5C-A1C6-DF21-CDCE-AB0B295CE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10612"/>
          <a:stretch/>
        </p:blipFill>
        <p:spPr>
          <a:xfrm>
            <a:off x="1208246" y="1587679"/>
            <a:ext cx="4662285" cy="2873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C7DEFB-4005-600C-A98C-01DE8406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76" y="1176906"/>
            <a:ext cx="3735976" cy="39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39FD9E-5D87-4C1A-9B03-C39DD466243B}"/>
              </a:ext>
            </a:extLst>
          </p:cNvPr>
          <p:cNvSpPr txBox="1"/>
          <p:nvPr/>
        </p:nvSpPr>
        <p:spPr>
          <a:xfrm>
            <a:off x="4864908" y="333911"/>
            <a:ext cx="2149667" cy="6400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0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FA566-DA18-2733-DEA3-E456EECBBF4B}"/>
              </a:ext>
            </a:extLst>
          </p:cNvPr>
          <p:cNvSpPr txBox="1"/>
          <p:nvPr/>
        </p:nvSpPr>
        <p:spPr>
          <a:xfrm>
            <a:off x="643479" y="3801625"/>
            <a:ext cx="49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DC077-1E47-90F9-5FA9-15BC1BBEC7D6}"/>
              </a:ext>
            </a:extLst>
          </p:cNvPr>
          <p:cNvSpPr txBox="1"/>
          <p:nvPr/>
        </p:nvSpPr>
        <p:spPr>
          <a:xfrm>
            <a:off x="643479" y="2865466"/>
            <a:ext cx="544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D149C-3ABE-F56D-9DC6-5EAE1A7B1790}"/>
              </a:ext>
            </a:extLst>
          </p:cNvPr>
          <p:cNvSpPr txBox="1"/>
          <p:nvPr/>
        </p:nvSpPr>
        <p:spPr>
          <a:xfrm>
            <a:off x="1657729" y="1585782"/>
            <a:ext cx="189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98BAE3-57BA-1A08-D9F4-4EBC428BE8DD}"/>
              </a:ext>
            </a:extLst>
          </p:cNvPr>
          <p:cNvSpPr txBox="1"/>
          <p:nvPr/>
        </p:nvSpPr>
        <p:spPr>
          <a:xfrm>
            <a:off x="8502951" y="1585782"/>
            <a:ext cx="164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D37EA-B8CD-1EDF-EE35-075A41D60763}"/>
              </a:ext>
            </a:extLst>
          </p:cNvPr>
          <p:cNvSpPr txBox="1"/>
          <p:nvPr/>
        </p:nvSpPr>
        <p:spPr>
          <a:xfrm>
            <a:off x="6583680" y="2865466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4BECA6-035C-E8C7-F88F-81D1FE6FC8E8}"/>
              </a:ext>
            </a:extLst>
          </p:cNvPr>
          <p:cNvSpPr txBox="1"/>
          <p:nvPr/>
        </p:nvSpPr>
        <p:spPr>
          <a:xfrm>
            <a:off x="6583680" y="3801625"/>
            <a:ext cx="4996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45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26" grpId="0"/>
      <p:bldP spid="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2C80E3-0D95-3B23-2EA9-16C7B600AEF7}"/>
              </a:ext>
            </a:extLst>
          </p:cNvPr>
          <p:cNvSpPr txBox="1"/>
          <p:nvPr/>
        </p:nvSpPr>
        <p:spPr>
          <a:xfrm>
            <a:off x="7131475" y="3627599"/>
            <a:ext cx="48137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তৃতী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C51F-B677-EE61-B9E4-884926BF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467" y="737966"/>
            <a:ext cx="2019896" cy="236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BCDAC5-B3B5-68B3-56D9-C111B47E49AE}"/>
              </a:ext>
            </a:extLst>
          </p:cNvPr>
          <p:cNvSpPr txBox="1"/>
          <p:nvPr/>
        </p:nvSpPr>
        <p:spPr>
          <a:xfrm>
            <a:off x="768262" y="3533092"/>
            <a:ext cx="53277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097280"/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নাসরিন সনিয়া</a:t>
            </a:r>
          </a:p>
          <a:p>
            <a:pPr lvl="0" defTabSz="1097280"/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lvl="0" defTabSz="1097280"/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গাছু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as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097280"/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মুলাদী,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2E34-9D3F-3CB1-753E-C01054EFC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32" y="737966"/>
            <a:ext cx="2207588" cy="269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0B242B-D8F5-76A1-6B64-00BC9233DA04}"/>
              </a:ext>
            </a:extLst>
          </p:cNvPr>
          <p:cNvSpPr txBox="1"/>
          <p:nvPr/>
        </p:nvSpPr>
        <p:spPr>
          <a:xfrm>
            <a:off x="5328803" y="261260"/>
            <a:ext cx="1754168" cy="64008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63585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15FA8B27-4EBC-1870-5A38-607412CD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820" y="261259"/>
            <a:ext cx="5687571" cy="631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F1B4E6-7066-7C2B-C7E7-332360F040A8}"/>
              </a:ext>
            </a:extLst>
          </p:cNvPr>
          <p:cNvGrpSpPr/>
          <p:nvPr/>
        </p:nvGrpSpPr>
        <p:grpSpPr>
          <a:xfrm>
            <a:off x="5821515" y="317176"/>
            <a:ext cx="548970" cy="6247658"/>
            <a:chOff x="6131171" y="317176"/>
            <a:chExt cx="548970" cy="62476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286496-AB75-2F7A-1444-D01A70AF51D8}"/>
                </a:ext>
              </a:extLst>
            </p:cNvPr>
            <p:cNvGrpSpPr/>
            <p:nvPr/>
          </p:nvGrpSpPr>
          <p:grpSpPr>
            <a:xfrm>
              <a:off x="6131171" y="317176"/>
              <a:ext cx="548970" cy="365810"/>
              <a:chOff x="5805714" y="609691"/>
              <a:chExt cx="580573" cy="38686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64A8735-2D2D-F56F-CCCB-1B4CFF6E28F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33AAE083-9616-1351-BFCD-CE1C9D584F3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81C64D-5505-491E-A190-818FCADBFC0E}"/>
                </a:ext>
              </a:extLst>
            </p:cNvPr>
            <p:cNvGrpSpPr/>
            <p:nvPr/>
          </p:nvGrpSpPr>
          <p:grpSpPr>
            <a:xfrm>
              <a:off x="6131171" y="611269"/>
              <a:ext cx="548970" cy="365810"/>
              <a:chOff x="5805714" y="609691"/>
              <a:chExt cx="580573" cy="38686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19FE876-BB88-358E-5FC2-6AC1E6BACD3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246F18C3-AF06-512B-49D0-393864C6C5C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8ACAA0-D899-59BE-46F7-D44262D30B2E}"/>
                </a:ext>
              </a:extLst>
            </p:cNvPr>
            <p:cNvGrpSpPr/>
            <p:nvPr/>
          </p:nvGrpSpPr>
          <p:grpSpPr>
            <a:xfrm>
              <a:off x="6131171" y="905361"/>
              <a:ext cx="548970" cy="365810"/>
              <a:chOff x="5805714" y="609691"/>
              <a:chExt cx="580573" cy="38686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08A596A-AB18-9D63-5E40-3FFC6234160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C88A56DA-0FD2-3C7E-45C3-CE2C4B1266C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EFDA0C-C702-2E4C-2EF0-952D5DBDA7A6}"/>
                </a:ext>
              </a:extLst>
            </p:cNvPr>
            <p:cNvGrpSpPr/>
            <p:nvPr/>
          </p:nvGrpSpPr>
          <p:grpSpPr>
            <a:xfrm>
              <a:off x="6131171" y="1199454"/>
              <a:ext cx="548970" cy="365810"/>
              <a:chOff x="5805714" y="609691"/>
              <a:chExt cx="580573" cy="38686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80F7127-C91C-F9CB-D5F9-4C3B8B67A72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Arc 59">
                <a:extLst>
                  <a:ext uri="{FF2B5EF4-FFF2-40B4-BE49-F238E27FC236}">
                    <a16:creationId xmlns:a16="http://schemas.microsoft.com/office/drawing/2014/main" id="{872A3548-EB8F-98D6-9C55-3EFDA456EF7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607140-F2D2-252F-5458-E63628ECE448}"/>
                </a:ext>
              </a:extLst>
            </p:cNvPr>
            <p:cNvGrpSpPr/>
            <p:nvPr/>
          </p:nvGrpSpPr>
          <p:grpSpPr>
            <a:xfrm>
              <a:off x="6131171" y="1493547"/>
              <a:ext cx="548970" cy="365810"/>
              <a:chOff x="5805714" y="609691"/>
              <a:chExt cx="580573" cy="38686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890932-0789-247E-CDE4-B285B22D4C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C86B377E-FA34-544F-42E5-DE0904F117A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5DC029-2406-EEA3-2510-6816A830DBD3}"/>
                </a:ext>
              </a:extLst>
            </p:cNvPr>
            <p:cNvGrpSpPr/>
            <p:nvPr/>
          </p:nvGrpSpPr>
          <p:grpSpPr>
            <a:xfrm>
              <a:off x="6131171" y="1787639"/>
              <a:ext cx="548970" cy="365810"/>
              <a:chOff x="5805714" y="609691"/>
              <a:chExt cx="580573" cy="386869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1CB4AB2-0B18-CC9A-7748-DAF78906FDFA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26EF0239-7881-73C5-60D5-93F35163CC6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9DEA91-AB51-E236-EBD0-61F5D73E9160}"/>
                </a:ext>
              </a:extLst>
            </p:cNvPr>
            <p:cNvGrpSpPr/>
            <p:nvPr/>
          </p:nvGrpSpPr>
          <p:grpSpPr>
            <a:xfrm>
              <a:off x="6131171" y="2081732"/>
              <a:ext cx="548970" cy="365810"/>
              <a:chOff x="5805714" y="609691"/>
              <a:chExt cx="580573" cy="38686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C2757A0-4485-F396-B874-8B5F882628A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1D0C1578-3FE2-3B3C-74BE-E194BB8CE24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C5A500C-813D-FEC1-354A-F0FF23F14022}"/>
                </a:ext>
              </a:extLst>
            </p:cNvPr>
            <p:cNvGrpSpPr/>
            <p:nvPr/>
          </p:nvGrpSpPr>
          <p:grpSpPr>
            <a:xfrm>
              <a:off x="6131171" y="2375825"/>
              <a:ext cx="548970" cy="365810"/>
              <a:chOff x="5805714" y="609691"/>
              <a:chExt cx="580573" cy="38686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6715690-1D53-0FB3-C7C5-356EC76B40C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B5C32C1-39BB-07F6-74EC-179423ED1F9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8DB827-A417-C843-C5C2-6AA34FD32B94}"/>
                </a:ext>
              </a:extLst>
            </p:cNvPr>
            <p:cNvGrpSpPr/>
            <p:nvPr/>
          </p:nvGrpSpPr>
          <p:grpSpPr>
            <a:xfrm>
              <a:off x="6131171" y="2669917"/>
              <a:ext cx="548970" cy="365810"/>
              <a:chOff x="5805714" y="609691"/>
              <a:chExt cx="580573" cy="38686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B2EF846-AFA9-DB6F-4A2E-900B30E1DD2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4E428577-BBA4-FD9A-A5F7-EE5D4C2A5A25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A26470-FF8A-5004-2FC2-93E9EF5869B4}"/>
                </a:ext>
              </a:extLst>
            </p:cNvPr>
            <p:cNvGrpSpPr/>
            <p:nvPr/>
          </p:nvGrpSpPr>
          <p:grpSpPr>
            <a:xfrm>
              <a:off x="6131171" y="2964010"/>
              <a:ext cx="548970" cy="365810"/>
              <a:chOff x="5805714" y="609691"/>
              <a:chExt cx="580573" cy="38686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F120797-F2FC-E6D0-E23D-282E8CDD776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8F219855-C089-68AA-20EC-D393125AEA1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A144FF-FB7E-92F7-22BC-4136F055FC70}"/>
                </a:ext>
              </a:extLst>
            </p:cNvPr>
            <p:cNvGrpSpPr/>
            <p:nvPr/>
          </p:nvGrpSpPr>
          <p:grpSpPr>
            <a:xfrm>
              <a:off x="6131171" y="3258103"/>
              <a:ext cx="548970" cy="365810"/>
              <a:chOff x="5805714" y="609691"/>
              <a:chExt cx="580573" cy="38686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EE57A37-CF96-EDC2-5951-C0688E94E9F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B6A31D96-1B45-401E-197D-8BAA0E641405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6C76B90-78AB-D297-47BB-EAE0A6AE9539}"/>
                </a:ext>
              </a:extLst>
            </p:cNvPr>
            <p:cNvGrpSpPr/>
            <p:nvPr/>
          </p:nvGrpSpPr>
          <p:grpSpPr>
            <a:xfrm>
              <a:off x="6131171" y="3552195"/>
              <a:ext cx="548970" cy="365810"/>
              <a:chOff x="5805714" y="609691"/>
              <a:chExt cx="580573" cy="38686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464C3A-6019-CED4-B122-76FAF3B1E1E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ADE31A0F-64B5-7077-76A4-6C782C01ECA6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C8C438-567F-A881-32A1-B9E26571C82A}"/>
                </a:ext>
              </a:extLst>
            </p:cNvPr>
            <p:cNvGrpSpPr/>
            <p:nvPr/>
          </p:nvGrpSpPr>
          <p:grpSpPr>
            <a:xfrm>
              <a:off x="6131171" y="3846288"/>
              <a:ext cx="548970" cy="365810"/>
              <a:chOff x="5805714" y="609691"/>
              <a:chExt cx="580573" cy="38686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D06BA68-2649-27B9-55C5-A5575B3FD4A6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C64DE2B9-B075-D32B-058B-CFCDA44253F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DE6797-F16B-D45C-76EB-9523EFF63EF0}"/>
                </a:ext>
              </a:extLst>
            </p:cNvPr>
            <p:cNvGrpSpPr/>
            <p:nvPr/>
          </p:nvGrpSpPr>
          <p:grpSpPr>
            <a:xfrm>
              <a:off x="6131171" y="4140381"/>
              <a:ext cx="548970" cy="365810"/>
              <a:chOff x="5805714" y="609691"/>
              <a:chExt cx="580573" cy="38686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254FEA4-2468-028F-27A3-581F753E4E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5BA9D9D3-D134-1EE9-EA0B-CCE9BB86C6E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1576D4A-E6F9-6254-8E92-238DE67E731D}"/>
                </a:ext>
              </a:extLst>
            </p:cNvPr>
            <p:cNvGrpSpPr/>
            <p:nvPr/>
          </p:nvGrpSpPr>
          <p:grpSpPr>
            <a:xfrm>
              <a:off x="6131171" y="4434474"/>
              <a:ext cx="548970" cy="365810"/>
              <a:chOff x="5805714" y="609691"/>
              <a:chExt cx="580573" cy="38686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7A724A8-94C2-D1C2-4C48-7334A09B466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15C5F9C-3BB8-B2CF-BCEA-19628ACF3F1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8CE53B-0EF3-7E1E-36A0-3A4263F0AC6C}"/>
                </a:ext>
              </a:extLst>
            </p:cNvPr>
            <p:cNvGrpSpPr/>
            <p:nvPr/>
          </p:nvGrpSpPr>
          <p:grpSpPr>
            <a:xfrm>
              <a:off x="6131171" y="4728566"/>
              <a:ext cx="548970" cy="365810"/>
              <a:chOff x="5805714" y="609691"/>
              <a:chExt cx="580573" cy="386869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7A2FAD2-75A9-204E-E07A-F1AE3B9F87A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6FFD0138-B559-A1D4-EB0C-1CE74B89A23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4BE97E-958B-65FE-46F4-41080A2040E5}"/>
                </a:ext>
              </a:extLst>
            </p:cNvPr>
            <p:cNvGrpSpPr/>
            <p:nvPr/>
          </p:nvGrpSpPr>
          <p:grpSpPr>
            <a:xfrm>
              <a:off x="6131171" y="5022659"/>
              <a:ext cx="548970" cy="365810"/>
              <a:chOff x="5805714" y="609691"/>
              <a:chExt cx="580573" cy="38686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19812B-393F-A14A-CF7F-FC6AC27589E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B00475AC-9BE6-153B-A4D7-1100D47302E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8E14FA-A7A1-8D6B-98ED-476B0299FF43}"/>
                </a:ext>
              </a:extLst>
            </p:cNvPr>
            <p:cNvGrpSpPr/>
            <p:nvPr/>
          </p:nvGrpSpPr>
          <p:grpSpPr>
            <a:xfrm>
              <a:off x="6131171" y="5316752"/>
              <a:ext cx="548970" cy="365810"/>
              <a:chOff x="5805714" y="609691"/>
              <a:chExt cx="580573" cy="3868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3BE93BF-C20C-3305-6F49-6E577C84FF3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C9C9A707-E37C-EB91-3DCC-69EADAAA2CBB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637DCD-0F07-E93C-36FF-40B5E933B8A8}"/>
                </a:ext>
              </a:extLst>
            </p:cNvPr>
            <p:cNvGrpSpPr/>
            <p:nvPr/>
          </p:nvGrpSpPr>
          <p:grpSpPr>
            <a:xfrm>
              <a:off x="6131171" y="5610844"/>
              <a:ext cx="548970" cy="365810"/>
              <a:chOff x="5805714" y="609691"/>
              <a:chExt cx="580573" cy="38686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1769F9C-3FD8-0327-EBF4-D1B2DE8D724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C61BC58F-B9EE-7BD4-D249-50B89DCF0F52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EF75D3-C02D-7FB2-F946-65C82F5BE6E8}"/>
                </a:ext>
              </a:extLst>
            </p:cNvPr>
            <p:cNvGrpSpPr/>
            <p:nvPr/>
          </p:nvGrpSpPr>
          <p:grpSpPr>
            <a:xfrm>
              <a:off x="6131171" y="5904937"/>
              <a:ext cx="548970" cy="365810"/>
              <a:chOff x="5805714" y="609691"/>
              <a:chExt cx="580573" cy="38686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DC9A479-F612-22A8-7D54-A3B4CBDB7F5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F46B2FE-EA8D-F9AE-B189-848C56B31822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5D53C2-4A13-F675-320F-CCDFA7DD9E97}"/>
                </a:ext>
              </a:extLst>
            </p:cNvPr>
            <p:cNvGrpSpPr/>
            <p:nvPr/>
          </p:nvGrpSpPr>
          <p:grpSpPr>
            <a:xfrm>
              <a:off x="6131171" y="6199024"/>
              <a:ext cx="548970" cy="365810"/>
              <a:chOff x="5805714" y="609691"/>
              <a:chExt cx="580573" cy="38686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9A9BD3-7190-2857-6896-8B7FCA14770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B9520F5D-5A80-49F4-C926-5A95449A201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4206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9147B36-269B-947C-313B-CA4CD130F64E}"/>
              </a:ext>
            </a:extLst>
          </p:cNvPr>
          <p:cNvSpPr txBox="1"/>
          <p:nvPr/>
        </p:nvSpPr>
        <p:spPr>
          <a:xfrm>
            <a:off x="1349828" y="2311425"/>
            <a:ext cx="34822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৫৮- ৫৯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A1FA3D-E3DD-5B67-0D49-1B0FDC6CE56B}"/>
              </a:ext>
            </a:extLst>
          </p:cNvPr>
          <p:cNvSpPr txBox="1"/>
          <p:nvPr/>
        </p:nvSpPr>
        <p:spPr>
          <a:xfrm>
            <a:off x="1091912" y="447533"/>
            <a:ext cx="4006181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পাঠ্যবইয়ের</a:t>
            </a:r>
            <a:r>
              <a:rPr lang="en-US" sz="4000" dirty="0"/>
              <a:t> </a:t>
            </a:r>
            <a:r>
              <a:rPr lang="en-US" sz="4000" dirty="0" err="1"/>
              <a:t>সাথে</a:t>
            </a:r>
            <a:r>
              <a:rPr lang="en-US" sz="4000" dirty="0"/>
              <a:t> </a:t>
            </a:r>
            <a:r>
              <a:rPr lang="en-US" sz="4000" dirty="0" err="1"/>
              <a:t>সংযোগ</a:t>
            </a:r>
            <a:endParaRPr lang="en-US" sz="4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8FB06A-AFBD-F67B-379A-89289DB4B408}"/>
              </a:ext>
            </a:extLst>
          </p:cNvPr>
          <p:cNvSpPr txBox="1"/>
          <p:nvPr/>
        </p:nvSpPr>
        <p:spPr>
          <a:xfrm>
            <a:off x="10282569" y="6416001"/>
            <a:ext cx="17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শামিমা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নাসরিন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সনিয়া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3030EE-27CC-2235-FD58-7B2412F56FD4}"/>
              </a:ext>
            </a:extLst>
          </p:cNvPr>
          <p:cNvSpPr/>
          <p:nvPr/>
        </p:nvSpPr>
        <p:spPr>
          <a:xfrm>
            <a:off x="336623" y="288036"/>
            <a:ext cx="5699838" cy="62766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7892C-BD3C-FBA7-6235-3246524D870B}"/>
              </a:ext>
            </a:extLst>
          </p:cNvPr>
          <p:cNvSpPr/>
          <p:nvPr/>
        </p:nvSpPr>
        <p:spPr>
          <a:xfrm>
            <a:off x="6176453" y="293332"/>
            <a:ext cx="5678924" cy="627663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3173545-3233-36CD-6261-EC31FB60D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9" y="280525"/>
            <a:ext cx="5730943" cy="63011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A8E750B1-CC9F-5015-B010-4AE10073F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77" y="280525"/>
            <a:ext cx="5743866" cy="630117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831170-BCEE-0FAD-6622-CBA86628E9CA}"/>
              </a:ext>
            </a:extLst>
          </p:cNvPr>
          <p:cNvGrpSpPr/>
          <p:nvPr/>
        </p:nvGrpSpPr>
        <p:grpSpPr>
          <a:xfrm>
            <a:off x="5683470" y="402747"/>
            <a:ext cx="784210" cy="6047206"/>
            <a:chOff x="5604611" y="119550"/>
            <a:chExt cx="781676" cy="6607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FECDF1-24B5-AA2C-5C6B-85A010D8C0E1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FF318C-4666-61FB-B365-2C362EDE5E14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3874A82-4B63-07B3-A547-1FC8825C890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Arc 90">
                <a:extLst>
                  <a:ext uri="{FF2B5EF4-FFF2-40B4-BE49-F238E27FC236}">
                    <a16:creationId xmlns:a16="http://schemas.microsoft.com/office/drawing/2014/main" id="{6EFA2500-858A-80CF-588F-2E0BB009FB0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59F63-0351-6253-F2F3-0BC2B1CB5233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0C43057-3B71-E6C3-B341-3CA58FF2E1B7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2E56EB9-ADCB-D755-C5FC-5FBF1C0A402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id="{89B21467-296C-62A8-88E4-979E0B0EA332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B92440-4EF3-3506-E167-F2CAC9C02488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FCB0C0-BCAD-14E8-38D1-7CED92E170E1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7C073D-6EC8-14FA-06BA-AFD3CDC2EEE0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A5AD3-71C3-9E15-5F06-1F138B0FE176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25B2B6-B197-F929-19C8-0E8E4D7DA396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E2832E-81E2-5D24-C0B2-71B7E259A484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7CF018-13AD-1871-5717-2F8FF1C31F63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71D331-B952-9661-59E4-D502614FFC6A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D2370E-5F70-64D0-76F2-EC3CFB2E72CF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699F00-C72D-1C06-AC6D-D2B1C05E3E7F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3A7DD0-A656-6C7F-C861-F4198EEECC72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95C637-A071-70E6-D08B-9CAF5148477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53125B-29D7-EFE7-A505-F39C44691396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EFA87C8-3ABF-E0DA-0409-267658D6CF64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548896-F1F4-97DB-C758-6365DD8C11D1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BB5A2E-7F86-616E-4C3F-AB759BAEB5C6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6C4560-F7EF-FDBB-E15F-642FDD90A9B1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FCE95CF-DBFC-1225-C927-0CD42B74ED14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55780-8A09-B72C-82B0-B2854AF99235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E34E42-CE1C-8782-CC40-0EE6479CEDEF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5D84A6-46A7-C2F1-65A4-9C752767E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9A22FE4C-EA14-B4DF-5F87-67AB29E4C0B1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DD1F6C6-87E7-95DA-8F55-8AFF2A1108B7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AD2B944-C404-924E-41DA-9ED774B922C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DC256DB4-B6C4-73B6-B833-D6411BF8065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CBD9C5-BC93-3E1C-A6DC-9B83CB6630EE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A271D67-499C-BB1B-AA1B-4BB884F6C96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:a16="http://schemas.microsoft.com/office/drawing/2014/main" id="{F683FFBE-FDF5-8607-50FB-FFB39B8622B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74B03D1-5C43-5D28-A350-03AE7F29EECC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0E12EA0-4A29-16EB-9733-100A2FDE106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994888D5-7BEE-6441-7C3F-B456089A040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5C39D4B-91EC-A661-1474-A00FDC9325EB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B2DBB1-CD8A-2834-7AE4-37500D8F090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23C5706D-1C28-73F9-0409-ACF91594FCD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8DF61DA-AF73-57FF-1B23-83CABA240627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0B3D39B-267D-15D4-7C1B-24D8C3BFB73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Arc 76">
                <a:extLst>
                  <a:ext uri="{FF2B5EF4-FFF2-40B4-BE49-F238E27FC236}">
                    <a16:creationId xmlns:a16="http://schemas.microsoft.com/office/drawing/2014/main" id="{4B29EB9A-AFF4-E97E-6A3D-AB2D10CD6375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6C9A08B-2D06-7BB4-B180-48D0951F95E3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E59EE02-7F98-8ED2-0A4C-171A0ADEAC4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c 74">
                <a:extLst>
                  <a:ext uri="{FF2B5EF4-FFF2-40B4-BE49-F238E27FC236}">
                    <a16:creationId xmlns:a16="http://schemas.microsoft.com/office/drawing/2014/main" id="{848BBB70-9FC9-D550-556A-935213CA4A8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65FFC2-F80E-A265-9DBF-A867761508FC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5E60B4C-3C3E-3C4D-DA5C-27EC5CD08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id="{1AFEBF1D-4C7B-50A4-1966-857BD9DCE5E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48A4FBB-C85E-0599-FCF8-727BD1460AAD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9F50A1-A7A9-97CC-93B4-808F6B1FB25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Arc 70">
                <a:extLst>
                  <a:ext uri="{FF2B5EF4-FFF2-40B4-BE49-F238E27FC236}">
                    <a16:creationId xmlns:a16="http://schemas.microsoft.com/office/drawing/2014/main" id="{1EAE9836-B243-3E19-0111-B2A64C5398E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6ECE47A-322F-B855-9535-1255CFA68236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4329F83-0C6F-17B9-8F1E-9DF77224FFB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Arc 68">
                <a:extLst>
                  <a:ext uri="{FF2B5EF4-FFF2-40B4-BE49-F238E27FC236}">
                    <a16:creationId xmlns:a16="http://schemas.microsoft.com/office/drawing/2014/main" id="{157463EC-73FC-A9D3-C2FD-1030EA363CB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0074D3-FA41-373D-AE7E-F71B45D79AF9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BC04FF3-6049-2BDF-AFC3-63E1C355B6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606BBF3E-6280-784B-510D-9C666B865BB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FE2468A-0BD9-3806-7358-964DAAD5637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493657F-01D2-9614-C347-A963371A000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90D1EBA-F680-0CE8-C679-C8357366FFE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7F8DF29-9ADF-BD60-B0C6-0666303ED72F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1AE538F-3D55-A541-B390-7EEA7CD22240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6C607DCC-EBED-E394-9EB5-B1B464CE28C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786CB75-86DE-D22E-C1C5-AC9F8C91B06E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7924FC1-185A-521C-DE26-7C33B26983C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E9F624BE-E079-72F8-E3AE-F65DB80420F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1EA31D7-E13C-F577-C33C-B5C4B18E746F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0B75535-7937-2B33-67D2-556E05133FCA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id="{558489F4-1C06-FC77-56C7-446079AB06BB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6CC169-A47F-633C-247E-F5F9A918BE17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C96596F-E9CB-08F2-2B55-3DD41198A58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5419A0E1-D2C7-79BD-7237-753D5E8BBA1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45F80B-6261-91B2-4958-972E87986368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CA37C44-24CD-F684-62EA-81D63ED445B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54505F86-69EF-12F6-ECC7-F9F57CF1138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10A402C-2B20-E7BB-0C39-29A0EE3BFF41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782557-081A-7B64-293E-CBE8CBBBC0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3C7E9B67-FA7F-5DA1-1620-84965138714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9BA4F20-8D03-AAA8-1D9F-A2D8F9C7950D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545A05F-84CC-8FC2-9692-456B5005C91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6488EBD3-8017-0358-8F71-E7BF1225792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7721F7A-1FE9-C9FD-61BA-51F924F45673}"/>
              </a:ext>
            </a:extLst>
          </p:cNvPr>
          <p:cNvSpPr txBox="1"/>
          <p:nvPr/>
        </p:nvSpPr>
        <p:spPr>
          <a:xfrm>
            <a:off x="10282569" y="6416001"/>
            <a:ext cx="17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শামিমা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নাসরিন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সনিয়া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2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443597" y="1690157"/>
            <a:ext cx="6111679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উৎস থেকে আমরা আলো পাই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440AADA-270B-41CD-BF3E-ECEF411E9251}"/>
              </a:ext>
            </a:extLst>
          </p:cNvPr>
          <p:cNvSpPr/>
          <p:nvPr/>
        </p:nvSpPr>
        <p:spPr>
          <a:xfrm>
            <a:off x="2443597" y="3239411"/>
            <a:ext cx="6988501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উৎস থেকে বিদ্যুৎ পাই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23AFC8-6156-456F-B972-AE104305231C}"/>
              </a:ext>
            </a:extLst>
          </p:cNvPr>
          <p:cNvSpPr txBox="1"/>
          <p:nvPr/>
        </p:nvSpPr>
        <p:spPr>
          <a:xfrm>
            <a:off x="5268686" y="440481"/>
            <a:ext cx="1654629" cy="6400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1A98C2-E2CA-3632-151E-70BDBF860BDC}"/>
              </a:ext>
            </a:extLst>
          </p:cNvPr>
          <p:cNvSpPr/>
          <p:nvPr/>
        </p:nvSpPr>
        <p:spPr>
          <a:xfrm>
            <a:off x="2443597" y="2464784"/>
            <a:ext cx="7414387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কোন কোন কাজে বিদ্যুৎ ব্যবহার করি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9876D1-4EB1-009F-883B-4178E079074C}"/>
              </a:ext>
            </a:extLst>
          </p:cNvPr>
          <p:cNvSpPr/>
          <p:nvPr/>
        </p:nvSpPr>
        <p:spPr>
          <a:xfrm>
            <a:off x="2443597" y="4014038"/>
            <a:ext cx="5460325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শক্তির তিনটি ব্যবহার লিখ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743217F-9C93-F1B5-717A-5287716E10B3}"/>
              </a:ext>
            </a:extLst>
          </p:cNvPr>
          <p:cNvSpPr/>
          <p:nvPr/>
        </p:nvSpPr>
        <p:spPr>
          <a:xfrm>
            <a:off x="2443597" y="4788664"/>
            <a:ext cx="5623165" cy="64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তাপ পে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08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65" grpId="0" animBg="1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5B11D5-C17C-2397-7DB5-8EBB0535AF29}"/>
              </a:ext>
            </a:extLst>
          </p:cNvPr>
          <p:cNvSpPr txBox="1"/>
          <p:nvPr/>
        </p:nvSpPr>
        <p:spPr>
          <a:xfrm>
            <a:off x="4695507" y="300871"/>
            <a:ext cx="2800987" cy="64008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F5A41A-DB2B-1EB2-9CF7-9356EBC0B7FD}"/>
              </a:ext>
            </a:extLst>
          </p:cNvPr>
          <p:cNvSpPr/>
          <p:nvPr/>
        </p:nvSpPr>
        <p:spPr>
          <a:xfrm>
            <a:off x="1761636" y="4940632"/>
            <a:ext cx="8668727" cy="1188720"/>
          </a:xfrm>
          <a:prstGeom prst="roundRect">
            <a:avLst>
              <a:gd name="adj" fmla="val 12637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করে 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আসবে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1992D-1FF1-A078-1F80-144267F896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66" y="1098944"/>
            <a:ext cx="4105868" cy="36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0333ADD-BA93-8498-0F15-DFFA54229F66}"/>
              </a:ext>
            </a:extLst>
          </p:cNvPr>
          <p:cNvSpPr txBox="1"/>
          <p:nvPr/>
        </p:nvSpPr>
        <p:spPr>
          <a:xfrm>
            <a:off x="4815723" y="3294530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ধ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BD6F36-D725-25BD-3985-82F61796D44C}"/>
              </a:ext>
            </a:extLst>
          </p:cNvPr>
          <p:cNvSpPr txBox="1"/>
          <p:nvPr/>
        </p:nvSpPr>
        <p:spPr>
          <a:xfrm>
            <a:off x="4819211" y="2412054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84607A-AD88-5366-0EFD-AEEF539BABC5}"/>
              </a:ext>
            </a:extLst>
          </p:cNvPr>
          <p:cNvSpPr txBox="1"/>
          <p:nvPr/>
        </p:nvSpPr>
        <p:spPr>
          <a:xfrm>
            <a:off x="5582825" y="2412054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সং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4A6E85-7518-CE6C-C6E7-823F141B99F6}"/>
              </a:ext>
            </a:extLst>
          </p:cNvPr>
          <p:cNvSpPr txBox="1"/>
          <p:nvPr/>
        </p:nvSpPr>
        <p:spPr>
          <a:xfrm>
            <a:off x="6530503" y="2412054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খ্য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0F193-2440-B3D1-EAC9-4EF0F76C4038}"/>
              </a:ext>
            </a:extLst>
          </p:cNvPr>
          <p:cNvSpPr txBox="1"/>
          <p:nvPr/>
        </p:nvSpPr>
        <p:spPr>
          <a:xfrm>
            <a:off x="5318679" y="3294530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ন্য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AA8945-1515-A194-F799-D799A3D5CB92}"/>
              </a:ext>
            </a:extLst>
          </p:cNvPr>
          <p:cNvSpPr txBox="1"/>
          <p:nvPr/>
        </p:nvSpPr>
        <p:spPr>
          <a:xfrm>
            <a:off x="6151611" y="3294530"/>
            <a:ext cx="1226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বা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B80918-482D-C85E-62E1-2B402AD1C4A4}"/>
              </a:ext>
            </a:extLst>
          </p:cNvPr>
          <p:cNvSpPr txBox="1"/>
          <p:nvPr/>
        </p:nvSpPr>
        <p:spPr>
          <a:xfrm>
            <a:off x="6922964" y="3294530"/>
            <a:ext cx="909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দ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CDBE69-9641-8EA6-5EA3-C7CDC6347336}"/>
              </a:ext>
            </a:extLst>
          </p:cNvPr>
          <p:cNvGrpSpPr/>
          <p:nvPr/>
        </p:nvGrpSpPr>
        <p:grpSpPr>
          <a:xfrm>
            <a:off x="7906559" y="2321448"/>
            <a:ext cx="4085946" cy="2173402"/>
            <a:chOff x="8119501" y="2321448"/>
            <a:chExt cx="4085946" cy="217340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9D2C53-4FDC-4ADD-7AF7-0AF317920471}"/>
                </a:ext>
              </a:extLst>
            </p:cNvPr>
            <p:cNvSpPr/>
            <p:nvPr/>
          </p:nvSpPr>
          <p:spPr>
            <a:xfrm>
              <a:off x="8145463" y="2321448"/>
              <a:ext cx="4059984" cy="2173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E2C309E-3FEA-8B19-E267-36CA1591704B}"/>
                </a:ext>
              </a:extLst>
            </p:cNvPr>
            <p:cNvSpPr/>
            <p:nvPr/>
          </p:nvSpPr>
          <p:spPr>
            <a:xfrm>
              <a:off x="8119501" y="2356768"/>
              <a:ext cx="215153" cy="21380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7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33658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4CBE92-FDAA-E25B-11AC-33CD3019ECF4}"/>
              </a:ext>
            </a:extLst>
          </p:cNvPr>
          <p:cNvSpPr txBox="1"/>
          <p:nvPr/>
        </p:nvSpPr>
        <p:spPr>
          <a:xfrm>
            <a:off x="3510318" y="5519972"/>
            <a:ext cx="5171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চালানোর জন্য কী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CC600-2209-79D8-905B-5750E9093026}"/>
              </a:ext>
            </a:extLst>
          </p:cNvPr>
          <p:cNvSpPr txBox="1"/>
          <p:nvPr/>
        </p:nvSpPr>
        <p:spPr>
          <a:xfrm>
            <a:off x="3266772" y="5504283"/>
            <a:ext cx="565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4775E-6419-0420-D400-819ADBA3C180}"/>
              </a:ext>
            </a:extLst>
          </p:cNvPr>
          <p:cNvSpPr txBox="1"/>
          <p:nvPr/>
        </p:nvSpPr>
        <p:spPr>
          <a:xfrm>
            <a:off x="4102506" y="309929"/>
            <a:ext cx="398698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693E2-96F1-75A9-9D92-BEAB3C91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0" y="2026614"/>
            <a:ext cx="1440030" cy="2349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2E29C9-EF0F-1B35-EA61-B7F68FFCF3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22110"/>
          <a:stretch/>
        </p:blipFill>
        <p:spPr>
          <a:xfrm>
            <a:off x="6603159" y="1175657"/>
            <a:ext cx="2498171" cy="3587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A4EAC8-4DD4-A330-0EEA-E6DED0FC67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7006"/>
          <a:stretch/>
        </p:blipFill>
        <p:spPr>
          <a:xfrm>
            <a:off x="9163960" y="1791461"/>
            <a:ext cx="2498171" cy="2447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223EF9-B3EB-CA06-628C-CE150146E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1" y="1791461"/>
            <a:ext cx="3329940" cy="24974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AEB28C-1113-680F-2C76-AEE53149E45F}"/>
              </a:ext>
            </a:extLst>
          </p:cNvPr>
          <p:cNvSpPr txBox="1"/>
          <p:nvPr/>
        </p:nvSpPr>
        <p:spPr>
          <a:xfrm>
            <a:off x="1350141" y="4508313"/>
            <a:ext cx="194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4A0BD-1A71-0FDE-E983-D152FD514465}"/>
              </a:ext>
            </a:extLst>
          </p:cNvPr>
          <p:cNvSpPr txBox="1"/>
          <p:nvPr/>
        </p:nvSpPr>
        <p:spPr>
          <a:xfrm>
            <a:off x="4913859" y="5525901"/>
            <a:ext cx="236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F99354-B884-A7A2-22E7-9F9EE25FE3D5}"/>
              </a:ext>
            </a:extLst>
          </p:cNvPr>
          <p:cNvSpPr txBox="1"/>
          <p:nvPr/>
        </p:nvSpPr>
        <p:spPr>
          <a:xfrm>
            <a:off x="9935395" y="4508313"/>
            <a:ext cx="12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C51B9-E36C-050C-27E8-E747A7BA4689}"/>
              </a:ext>
            </a:extLst>
          </p:cNvPr>
          <p:cNvSpPr txBox="1"/>
          <p:nvPr/>
        </p:nvSpPr>
        <p:spPr>
          <a:xfrm>
            <a:off x="4239122" y="4508313"/>
            <a:ext cx="231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B08A7-2CB7-812A-E7A1-FBB893BEE03A}"/>
              </a:ext>
            </a:extLst>
          </p:cNvPr>
          <p:cNvSpPr txBox="1"/>
          <p:nvPr/>
        </p:nvSpPr>
        <p:spPr>
          <a:xfrm>
            <a:off x="7481295" y="4508313"/>
            <a:ext cx="10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35941F-17B5-95DC-A9DF-5806EFB401D0}"/>
              </a:ext>
            </a:extLst>
          </p:cNvPr>
          <p:cNvSpPr txBox="1"/>
          <p:nvPr/>
        </p:nvSpPr>
        <p:spPr>
          <a:xfrm>
            <a:off x="2254685" y="746094"/>
            <a:ext cx="7682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53BE4-0876-F3EA-E30D-79F45E5A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AD7E8"/>
              </a:clrFrom>
              <a:clrTo>
                <a:srgbClr val="DAD7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0" y="1896899"/>
            <a:ext cx="4038100" cy="42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211F2D"/>
            </a:gs>
            <a:gs pos="100000">
              <a:srgbClr val="4642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tar: 4 Points 46">
            <a:extLst>
              <a:ext uri="{FF2B5EF4-FFF2-40B4-BE49-F238E27FC236}">
                <a16:creationId xmlns:a16="http://schemas.microsoft.com/office/drawing/2014/main" id="{E1C94BC1-710B-470C-B154-3666AB697BD1}"/>
              </a:ext>
            </a:extLst>
          </p:cNvPr>
          <p:cNvSpPr/>
          <p:nvPr/>
        </p:nvSpPr>
        <p:spPr>
          <a:xfrm>
            <a:off x="4349307" y="1951617"/>
            <a:ext cx="195455" cy="120063"/>
          </a:xfrm>
          <a:prstGeom prst="star4">
            <a:avLst>
              <a:gd name="adj" fmla="val 14333"/>
            </a:avLst>
          </a:prstGeom>
          <a:solidFill>
            <a:schemeClr val="bg1">
              <a:lumMod val="8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Star: 4 Points 50">
            <a:extLst>
              <a:ext uri="{FF2B5EF4-FFF2-40B4-BE49-F238E27FC236}">
                <a16:creationId xmlns:a16="http://schemas.microsoft.com/office/drawing/2014/main" id="{0F5041F6-5A37-471F-915B-D4F6AA473852}"/>
              </a:ext>
            </a:extLst>
          </p:cNvPr>
          <p:cNvSpPr/>
          <p:nvPr/>
        </p:nvSpPr>
        <p:spPr>
          <a:xfrm>
            <a:off x="7604456" y="2038993"/>
            <a:ext cx="136654" cy="83943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51B714F-3978-46DC-9D29-8587E71CE89A}"/>
              </a:ext>
            </a:extLst>
          </p:cNvPr>
          <p:cNvSpPr/>
          <p:nvPr/>
        </p:nvSpPr>
        <p:spPr>
          <a:xfrm>
            <a:off x="-130629" y="3309257"/>
            <a:ext cx="12322629" cy="3556001"/>
          </a:xfrm>
          <a:custGeom>
            <a:avLst/>
            <a:gdLst>
              <a:gd name="connsiteX0" fmla="*/ 72571 w 12206514"/>
              <a:gd name="connsiteY0" fmla="*/ 1494971 h 2902857"/>
              <a:gd name="connsiteX1" fmla="*/ 914400 w 12206514"/>
              <a:gd name="connsiteY1" fmla="*/ 1436914 h 2902857"/>
              <a:gd name="connsiteX2" fmla="*/ 1712686 w 12206514"/>
              <a:gd name="connsiteY2" fmla="*/ 870857 h 2902857"/>
              <a:gd name="connsiteX3" fmla="*/ 2206171 w 12206514"/>
              <a:gd name="connsiteY3" fmla="*/ 1335314 h 2902857"/>
              <a:gd name="connsiteX4" fmla="*/ 2815771 w 12206514"/>
              <a:gd name="connsiteY4" fmla="*/ 928914 h 2902857"/>
              <a:gd name="connsiteX5" fmla="*/ 3294743 w 12206514"/>
              <a:gd name="connsiteY5" fmla="*/ 725714 h 2902857"/>
              <a:gd name="connsiteX6" fmla="*/ 3512457 w 12206514"/>
              <a:gd name="connsiteY6" fmla="*/ 0 h 2902857"/>
              <a:gd name="connsiteX7" fmla="*/ 4034971 w 12206514"/>
              <a:gd name="connsiteY7" fmla="*/ 638629 h 2902857"/>
              <a:gd name="connsiteX8" fmla="*/ 4165600 w 12206514"/>
              <a:gd name="connsiteY8" fmla="*/ 1016000 h 2902857"/>
              <a:gd name="connsiteX9" fmla="*/ 4746171 w 12206514"/>
              <a:gd name="connsiteY9" fmla="*/ 856343 h 2902857"/>
              <a:gd name="connsiteX10" fmla="*/ 5312229 w 12206514"/>
              <a:gd name="connsiteY10" fmla="*/ 682171 h 2902857"/>
              <a:gd name="connsiteX11" fmla="*/ 5573486 w 12206514"/>
              <a:gd name="connsiteY11" fmla="*/ 885371 h 2902857"/>
              <a:gd name="connsiteX12" fmla="*/ 5718629 w 12206514"/>
              <a:gd name="connsiteY12" fmla="*/ 1117600 h 2902857"/>
              <a:gd name="connsiteX13" fmla="*/ 6255657 w 12206514"/>
              <a:gd name="connsiteY13" fmla="*/ 1074057 h 2902857"/>
              <a:gd name="connsiteX14" fmla="*/ 6836229 w 12206514"/>
              <a:gd name="connsiteY14" fmla="*/ 1349829 h 2902857"/>
              <a:gd name="connsiteX15" fmla="*/ 7503886 w 12206514"/>
              <a:gd name="connsiteY15" fmla="*/ 1088571 h 2902857"/>
              <a:gd name="connsiteX16" fmla="*/ 8548914 w 12206514"/>
              <a:gd name="connsiteY16" fmla="*/ 827314 h 2902857"/>
              <a:gd name="connsiteX17" fmla="*/ 9013371 w 12206514"/>
              <a:gd name="connsiteY17" fmla="*/ 1103086 h 2902857"/>
              <a:gd name="connsiteX18" fmla="*/ 9768114 w 12206514"/>
              <a:gd name="connsiteY18" fmla="*/ 1161143 h 2902857"/>
              <a:gd name="connsiteX19" fmla="*/ 10363200 w 12206514"/>
              <a:gd name="connsiteY19" fmla="*/ 943429 h 2902857"/>
              <a:gd name="connsiteX20" fmla="*/ 10914743 w 12206514"/>
              <a:gd name="connsiteY20" fmla="*/ 856343 h 2902857"/>
              <a:gd name="connsiteX21" fmla="*/ 11205029 w 12206514"/>
              <a:gd name="connsiteY21" fmla="*/ 1074057 h 2902857"/>
              <a:gd name="connsiteX22" fmla="*/ 11611429 w 12206514"/>
              <a:gd name="connsiteY22" fmla="*/ 1045029 h 2902857"/>
              <a:gd name="connsiteX23" fmla="*/ 12192000 w 12206514"/>
              <a:gd name="connsiteY23" fmla="*/ 928914 h 2902857"/>
              <a:gd name="connsiteX24" fmla="*/ 12206514 w 12206514"/>
              <a:gd name="connsiteY24" fmla="*/ 2902857 h 2902857"/>
              <a:gd name="connsiteX25" fmla="*/ 0 w 12206514"/>
              <a:gd name="connsiteY25" fmla="*/ 2902857 h 2902857"/>
              <a:gd name="connsiteX26" fmla="*/ 72571 w 12206514"/>
              <a:gd name="connsiteY26" fmla="*/ 1494971 h 2902857"/>
              <a:gd name="connsiteX0" fmla="*/ 72571 w 12206514"/>
              <a:gd name="connsiteY0" fmla="*/ 856342 h 2264228"/>
              <a:gd name="connsiteX1" fmla="*/ 914400 w 12206514"/>
              <a:gd name="connsiteY1" fmla="*/ 798285 h 2264228"/>
              <a:gd name="connsiteX2" fmla="*/ 1712686 w 12206514"/>
              <a:gd name="connsiteY2" fmla="*/ 232228 h 2264228"/>
              <a:gd name="connsiteX3" fmla="*/ 2206171 w 12206514"/>
              <a:gd name="connsiteY3" fmla="*/ 696685 h 2264228"/>
              <a:gd name="connsiteX4" fmla="*/ 2815771 w 12206514"/>
              <a:gd name="connsiteY4" fmla="*/ 290285 h 2264228"/>
              <a:gd name="connsiteX5" fmla="*/ 3294743 w 12206514"/>
              <a:gd name="connsiteY5" fmla="*/ 87085 h 2264228"/>
              <a:gd name="connsiteX6" fmla="*/ 3641855 w 12206514"/>
              <a:gd name="connsiteY6" fmla="*/ 297472 h 2264228"/>
              <a:gd name="connsiteX7" fmla="*/ 4034971 w 12206514"/>
              <a:gd name="connsiteY7" fmla="*/ 0 h 2264228"/>
              <a:gd name="connsiteX8" fmla="*/ 4165600 w 12206514"/>
              <a:gd name="connsiteY8" fmla="*/ 377371 h 2264228"/>
              <a:gd name="connsiteX9" fmla="*/ 4746171 w 12206514"/>
              <a:gd name="connsiteY9" fmla="*/ 217714 h 2264228"/>
              <a:gd name="connsiteX10" fmla="*/ 5312229 w 12206514"/>
              <a:gd name="connsiteY10" fmla="*/ 43542 h 2264228"/>
              <a:gd name="connsiteX11" fmla="*/ 5573486 w 12206514"/>
              <a:gd name="connsiteY11" fmla="*/ 246742 h 2264228"/>
              <a:gd name="connsiteX12" fmla="*/ 5718629 w 12206514"/>
              <a:gd name="connsiteY12" fmla="*/ 478971 h 2264228"/>
              <a:gd name="connsiteX13" fmla="*/ 6255657 w 12206514"/>
              <a:gd name="connsiteY13" fmla="*/ 435428 h 2264228"/>
              <a:gd name="connsiteX14" fmla="*/ 6836229 w 12206514"/>
              <a:gd name="connsiteY14" fmla="*/ 711200 h 2264228"/>
              <a:gd name="connsiteX15" fmla="*/ 7503886 w 12206514"/>
              <a:gd name="connsiteY15" fmla="*/ 449942 h 2264228"/>
              <a:gd name="connsiteX16" fmla="*/ 8548914 w 12206514"/>
              <a:gd name="connsiteY16" fmla="*/ 188685 h 2264228"/>
              <a:gd name="connsiteX17" fmla="*/ 9013371 w 12206514"/>
              <a:gd name="connsiteY17" fmla="*/ 464457 h 2264228"/>
              <a:gd name="connsiteX18" fmla="*/ 9768114 w 12206514"/>
              <a:gd name="connsiteY18" fmla="*/ 522514 h 2264228"/>
              <a:gd name="connsiteX19" fmla="*/ 10363200 w 12206514"/>
              <a:gd name="connsiteY19" fmla="*/ 304800 h 2264228"/>
              <a:gd name="connsiteX20" fmla="*/ 10914743 w 12206514"/>
              <a:gd name="connsiteY20" fmla="*/ 217714 h 2264228"/>
              <a:gd name="connsiteX21" fmla="*/ 11205029 w 12206514"/>
              <a:gd name="connsiteY21" fmla="*/ 435428 h 2264228"/>
              <a:gd name="connsiteX22" fmla="*/ 11611429 w 12206514"/>
              <a:gd name="connsiteY22" fmla="*/ 406400 h 2264228"/>
              <a:gd name="connsiteX23" fmla="*/ 12192000 w 12206514"/>
              <a:gd name="connsiteY23" fmla="*/ 290285 h 2264228"/>
              <a:gd name="connsiteX24" fmla="*/ 12206514 w 12206514"/>
              <a:gd name="connsiteY24" fmla="*/ 2264228 h 2264228"/>
              <a:gd name="connsiteX25" fmla="*/ 0 w 12206514"/>
              <a:gd name="connsiteY25" fmla="*/ 2264228 h 2264228"/>
              <a:gd name="connsiteX26" fmla="*/ 72571 w 12206514"/>
              <a:gd name="connsiteY26" fmla="*/ 856342 h 226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06514" h="2264228">
                <a:moveTo>
                  <a:pt x="72571" y="856342"/>
                </a:moveTo>
                <a:lnTo>
                  <a:pt x="914400" y="798285"/>
                </a:lnTo>
                <a:lnTo>
                  <a:pt x="1712686" y="232228"/>
                </a:lnTo>
                <a:lnTo>
                  <a:pt x="2206171" y="696685"/>
                </a:lnTo>
                <a:lnTo>
                  <a:pt x="2815771" y="290285"/>
                </a:lnTo>
                <a:lnTo>
                  <a:pt x="3294743" y="87085"/>
                </a:lnTo>
                <a:lnTo>
                  <a:pt x="3641855" y="297472"/>
                </a:lnTo>
                <a:lnTo>
                  <a:pt x="4034971" y="0"/>
                </a:lnTo>
                <a:lnTo>
                  <a:pt x="4165600" y="377371"/>
                </a:lnTo>
                <a:lnTo>
                  <a:pt x="4746171" y="217714"/>
                </a:lnTo>
                <a:lnTo>
                  <a:pt x="5312229" y="43542"/>
                </a:lnTo>
                <a:lnTo>
                  <a:pt x="5573486" y="246742"/>
                </a:lnTo>
                <a:lnTo>
                  <a:pt x="5718629" y="478971"/>
                </a:lnTo>
                <a:lnTo>
                  <a:pt x="6255657" y="435428"/>
                </a:lnTo>
                <a:lnTo>
                  <a:pt x="6836229" y="711200"/>
                </a:lnTo>
                <a:lnTo>
                  <a:pt x="7503886" y="449942"/>
                </a:lnTo>
                <a:lnTo>
                  <a:pt x="8548914" y="188685"/>
                </a:lnTo>
                <a:lnTo>
                  <a:pt x="9013371" y="464457"/>
                </a:lnTo>
                <a:lnTo>
                  <a:pt x="9768114" y="522514"/>
                </a:lnTo>
                <a:lnTo>
                  <a:pt x="10363200" y="304800"/>
                </a:lnTo>
                <a:lnTo>
                  <a:pt x="10914743" y="217714"/>
                </a:lnTo>
                <a:lnTo>
                  <a:pt x="11205029" y="435428"/>
                </a:lnTo>
                <a:lnTo>
                  <a:pt x="11611429" y="406400"/>
                </a:lnTo>
                <a:lnTo>
                  <a:pt x="12192000" y="290285"/>
                </a:lnTo>
                <a:lnTo>
                  <a:pt x="12206514" y="2264228"/>
                </a:lnTo>
                <a:lnTo>
                  <a:pt x="0" y="2264228"/>
                </a:lnTo>
                <a:lnTo>
                  <a:pt x="72571" y="856342"/>
                </a:lnTo>
                <a:close/>
              </a:path>
            </a:pathLst>
          </a:custGeom>
          <a:solidFill>
            <a:schemeClr val="tx1">
              <a:alpha val="19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C01C0AA0-7A61-4D4E-8728-30707ACC25CA}"/>
              </a:ext>
            </a:extLst>
          </p:cNvPr>
          <p:cNvSpPr/>
          <p:nvPr/>
        </p:nvSpPr>
        <p:spPr>
          <a:xfrm>
            <a:off x="3459836" y="1844058"/>
            <a:ext cx="4876847" cy="4936624"/>
          </a:xfrm>
          <a:prstGeom prst="trapezoid">
            <a:avLst>
              <a:gd name="adj" fmla="val 27562"/>
            </a:avLst>
          </a:prstGeom>
          <a:gradFill flip="none" rotWithShape="1">
            <a:gsLst>
              <a:gs pos="53000">
                <a:srgbClr val="CECDD1">
                  <a:alpha val="21000"/>
                </a:srgbClr>
              </a:gs>
              <a:gs pos="11000">
                <a:srgbClr val="00FFFF">
                  <a:alpha val="69804"/>
                </a:srgbClr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rapezoid 62">
            <a:extLst>
              <a:ext uri="{FF2B5EF4-FFF2-40B4-BE49-F238E27FC236}">
                <a16:creationId xmlns:a16="http://schemas.microsoft.com/office/drawing/2014/main" id="{E2D21C19-DF97-48FE-8EA8-1CC17408D566}"/>
              </a:ext>
            </a:extLst>
          </p:cNvPr>
          <p:cNvSpPr/>
          <p:nvPr/>
        </p:nvSpPr>
        <p:spPr>
          <a:xfrm>
            <a:off x="4260919" y="1934982"/>
            <a:ext cx="3252474" cy="1655257"/>
          </a:xfrm>
          <a:prstGeom prst="trapezoid">
            <a:avLst>
              <a:gd name="adj" fmla="val 31241"/>
            </a:avLst>
          </a:prstGeom>
          <a:gradFill flip="none" rotWithShape="1">
            <a:gsLst>
              <a:gs pos="64000">
                <a:srgbClr val="CECDD1">
                  <a:alpha val="21000"/>
                </a:srgbClr>
              </a:gs>
              <a:gs pos="23000">
                <a:schemeClr val="bg1"/>
              </a:gs>
              <a:gs pos="100000">
                <a:srgbClr val="2C293C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1854F8-DC4A-42AF-B270-56F6561017B1}"/>
              </a:ext>
            </a:extLst>
          </p:cNvPr>
          <p:cNvGrpSpPr/>
          <p:nvPr/>
        </p:nvGrpSpPr>
        <p:grpSpPr>
          <a:xfrm>
            <a:off x="3446583" y="201158"/>
            <a:ext cx="4885161" cy="1879203"/>
            <a:chOff x="4095404" y="2467207"/>
            <a:chExt cx="3995651" cy="15370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7082B7-DB48-42EA-A1BE-F9DE24B708D6}"/>
                </a:ext>
              </a:extLst>
            </p:cNvPr>
            <p:cNvSpPr/>
            <p:nvPr/>
          </p:nvSpPr>
          <p:spPr>
            <a:xfrm>
              <a:off x="4640016" y="3447570"/>
              <a:ext cx="2902857" cy="556668"/>
            </a:xfrm>
            <a:custGeom>
              <a:avLst/>
              <a:gdLst>
                <a:gd name="connsiteX0" fmla="*/ 0 w 3763054"/>
                <a:gd name="connsiteY0" fmla="*/ 0 h 556668"/>
                <a:gd name="connsiteX1" fmla="*/ 256798 w 3763054"/>
                <a:gd name="connsiteY1" fmla="*/ 43462 h 556668"/>
                <a:gd name="connsiteX2" fmla="*/ 1964973 w 3763054"/>
                <a:gd name="connsiteY2" fmla="*/ 150493 h 556668"/>
                <a:gd name="connsiteX3" fmla="*/ 3673149 w 3763054"/>
                <a:gd name="connsiteY3" fmla="*/ 43462 h 556668"/>
                <a:gd name="connsiteX4" fmla="*/ 3763054 w 3763054"/>
                <a:gd name="connsiteY4" fmla="*/ 28246 h 556668"/>
                <a:gd name="connsiteX5" fmla="*/ 3745337 w 3763054"/>
                <a:gd name="connsiteY5" fmla="*/ 83162 h 556668"/>
                <a:gd name="connsiteX6" fmla="*/ 1886083 w 3763054"/>
                <a:gd name="connsiteY6" fmla="*/ 556668 h 556668"/>
                <a:gd name="connsiteX7" fmla="*/ 26829 w 3763054"/>
                <a:gd name="connsiteY7" fmla="*/ 83162 h 55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3054" h="556668">
                  <a:moveTo>
                    <a:pt x="0" y="0"/>
                  </a:moveTo>
                  <a:lnTo>
                    <a:pt x="256798" y="43462"/>
                  </a:lnTo>
                  <a:cubicBezTo>
                    <a:pt x="744406" y="111036"/>
                    <a:pt x="1332226" y="150493"/>
                    <a:pt x="1964973" y="150493"/>
                  </a:cubicBezTo>
                  <a:cubicBezTo>
                    <a:pt x="2597720" y="150493"/>
                    <a:pt x="3185540" y="111036"/>
                    <a:pt x="3673149" y="43462"/>
                  </a:cubicBezTo>
                  <a:lnTo>
                    <a:pt x="3763054" y="28246"/>
                  </a:lnTo>
                  <a:lnTo>
                    <a:pt x="3745337" y="83162"/>
                  </a:lnTo>
                  <a:cubicBezTo>
                    <a:pt x="3568374" y="353392"/>
                    <a:pt x="2803199" y="556668"/>
                    <a:pt x="1886083" y="556668"/>
                  </a:cubicBezTo>
                  <a:cubicBezTo>
                    <a:pt x="968968" y="556668"/>
                    <a:pt x="203793" y="353392"/>
                    <a:pt x="26829" y="83162"/>
                  </a:cubicBezTo>
                  <a:close/>
                </a:path>
              </a:pathLst>
            </a:custGeom>
            <a:solidFill>
              <a:srgbClr val="F9C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1B066A6-CFDD-4718-AD20-F1E395679E3E}"/>
                </a:ext>
              </a:extLst>
            </p:cNvPr>
            <p:cNvSpPr/>
            <p:nvPr/>
          </p:nvSpPr>
          <p:spPr>
            <a:xfrm>
              <a:off x="4095404" y="3253465"/>
              <a:ext cx="3995651" cy="432261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E86D90-0F6A-4B23-B3A9-5BDFBE992951}"/>
                </a:ext>
              </a:extLst>
            </p:cNvPr>
            <p:cNvSpPr/>
            <p:nvPr/>
          </p:nvSpPr>
          <p:spPr>
            <a:xfrm>
              <a:off x="4147625" y="3263705"/>
              <a:ext cx="3896750" cy="365760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D4FC8D-C072-45D4-9D40-43DA1AEC777A}"/>
                </a:ext>
              </a:extLst>
            </p:cNvPr>
            <p:cNvSpPr/>
            <p:nvPr/>
          </p:nvSpPr>
          <p:spPr>
            <a:xfrm>
              <a:off x="5543060" y="2749742"/>
              <a:ext cx="1085924" cy="623884"/>
            </a:xfrm>
            <a:custGeom>
              <a:avLst/>
              <a:gdLst>
                <a:gd name="connsiteX0" fmla="*/ 307774 w 615548"/>
                <a:gd name="connsiteY0" fmla="*/ 0 h 353644"/>
                <a:gd name="connsiteX1" fmla="*/ 615548 w 615548"/>
                <a:gd name="connsiteY1" fmla="*/ 307774 h 353644"/>
                <a:gd name="connsiteX2" fmla="*/ 614986 w 615548"/>
                <a:gd name="connsiteY2" fmla="*/ 313347 h 353644"/>
                <a:gd name="connsiteX3" fmla="*/ 589258 w 615548"/>
                <a:gd name="connsiteY3" fmla="*/ 321296 h 353644"/>
                <a:gd name="connsiteX4" fmla="*/ 307774 w 615548"/>
                <a:gd name="connsiteY4" fmla="*/ 353644 h 353644"/>
                <a:gd name="connsiteX5" fmla="*/ 26291 w 615548"/>
                <a:gd name="connsiteY5" fmla="*/ 321296 h 353644"/>
                <a:gd name="connsiteX6" fmla="*/ 562 w 615548"/>
                <a:gd name="connsiteY6" fmla="*/ 313347 h 353644"/>
                <a:gd name="connsiteX7" fmla="*/ 0 w 615548"/>
                <a:gd name="connsiteY7" fmla="*/ 307774 h 353644"/>
                <a:gd name="connsiteX8" fmla="*/ 307774 w 615548"/>
                <a:gd name="connsiteY8" fmla="*/ 0 h 35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548" h="353644">
                  <a:moveTo>
                    <a:pt x="307774" y="0"/>
                  </a:moveTo>
                  <a:cubicBezTo>
                    <a:pt x="477753" y="0"/>
                    <a:pt x="615548" y="137795"/>
                    <a:pt x="615548" y="307774"/>
                  </a:cubicBezTo>
                  <a:lnTo>
                    <a:pt x="614986" y="313347"/>
                  </a:lnTo>
                  <a:lnTo>
                    <a:pt x="589258" y="321296"/>
                  </a:lnTo>
                  <a:cubicBezTo>
                    <a:pt x="502741" y="342126"/>
                    <a:pt x="407621" y="353644"/>
                    <a:pt x="307774" y="353644"/>
                  </a:cubicBezTo>
                  <a:cubicBezTo>
                    <a:pt x="207928" y="353644"/>
                    <a:pt x="112807" y="342126"/>
                    <a:pt x="26291" y="321296"/>
                  </a:cubicBezTo>
                  <a:lnTo>
                    <a:pt x="562" y="313347"/>
                  </a:lnTo>
                  <a:lnTo>
                    <a:pt x="0" y="307774"/>
                  </a:lnTo>
                  <a:cubicBezTo>
                    <a:pt x="0" y="137795"/>
                    <a:pt x="137795" y="0"/>
                    <a:pt x="307774" y="0"/>
                  </a:cubicBez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0F945B-3787-4143-934F-81EDAF3CD897}"/>
                </a:ext>
              </a:extLst>
            </p:cNvPr>
            <p:cNvSpPr/>
            <p:nvPr/>
          </p:nvSpPr>
          <p:spPr>
            <a:xfrm>
              <a:off x="6009478" y="339827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2D2063-05AD-4E34-9C48-D7B4D2269490}"/>
                </a:ext>
              </a:extLst>
            </p:cNvPr>
            <p:cNvSpPr/>
            <p:nvPr/>
          </p:nvSpPr>
          <p:spPr>
            <a:xfrm>
              <a:off x="7093494" y="3337071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9D050AB-9219-4B05-BD30-D99963D8193D}"/>
                </a:ext>
              </a:extLst>
            </p:cNvPr>
            <p:cNvSpPr/>
            <p:nvPr/>
          </p:nvSpPr>
          <p:spPr>
            <a:xfrm>
              <a:off x="4914620" y="3360144"/>
              <a:ext cx="163931" cy="172881"/>
            </a:xfrm>
            <a:prstGeom prst="ellipse">
              <a:avLst/>
            </a:prstGeom>
            <a:solidFill>
              <a:srgbClr val="F9C444"/>
            </a:solidFill>
            <a:ln>
              <a:solidFill>
                <a:schemeClr val="bg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10F32A-13A9-4629-BE83-A15D8CC17939}"/>
                </a:ext>
              </a:extLst>
            </p:cNvPr>
            <p:cNvSpPr/>
            <p:nvPr/>
          </p:nvSpPr>
          <p:spPr>
            <a:xfrm>
              <a:off x="6086856" y="2512931"/>
              <a:ext cx="18288" cy="577908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C445731-3A30-4877-8806-02646042C453}"/>
                </a:ext>
              </a:extLst>
            </p:cNvPr>
            <p:cNvSpPr/>
            <p:nvPr/>
          </p:nvSpPr>
          <p:spPr>
            <a:xfrm>
              <a:off x="6049952" y="2467207"/>
              <a:ext cx="86553" cy="86553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6CB1C318-FD98-4129-BB94-3EEC12C156DE}"/>
              </a:ext>
            </a:extLst>
          </p:cNvPr>
          <p:cNvSpPr>
            <a:spLocks noChangeAspect="1"/>
          </p:cNvSpPr>
          <p:nvPr/>
        </p:nvSpPr>
        <p:spPr>
          <a:xfrm>
            <a:off x="3582444" y="5847509"/>
            <a:ext cx="4574333" cy="7315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tar: 4 Points 63">
            <a:extLst>
              <a:ext uri="{FF2B5EF4-FFF2-40B4-BE49-F238E27FC236}">
                <a16:creationId xmlns:a16="http://schemas.microsoft.com/office/drawing/2014/main" id="{BEE5A0B8-7FC1-4685-BAF8-A1B6D8705A93}"/>
              </a:ext>
            </a:extLst>
          </p:cNvPr>
          <p:cNvSpPr/>
          <p:nvPr/>
        </p:nvSpPr>
        <p:spPr>
          <a:xfrm>
            <a:off x="9226062" y="622551"/>
            <a:ext cx="130982" cy="8045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tar: 4 Points 64">
            <a:extLst>
              <a:ext uri="{FF2B5EF4-FFF2-40B4-BE49-F238E27FC236}">
                <a16:creationId xmlns:a16="http://schemas.microsoft.com/office/drawing/2014/main" id="{57F0E9E9-5B32-46AE-A866-A65CB96F47BF}"/>
              </a:ext>
            </a:extLst>
          </p:cNvPr>
          <p:cNvSpPr/>
          <p:nvPr/>
        </p:nvSpPr>
        <p:spPr>
          <a:xfrm>
            <a:off x="11804369" y="2844799"/>
            <a:ext cx="127351" cy="78229"/>
          </a:xfrm>
          <a:prstGeom prst="star4">
            <a:avLst>
              <a:gd name="adj" fmla="val 1433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Star: 4 Points 65">
            <a:extLst>
              <a:ext uri="{FF2B5EF4-FFF2-40B4-BE49-F238E27FC236}">
                <a16:creationId xmlns:a16="http://schemas.microsoft.com/office/drawing/2014/main" id="{0DECBFF7-64DA-45F8-B933-304C8E4B203B}"/>
              </a:ext>
            </a:extLst>
          </p:cNvPr>
          <p:cNvSpPr/>
          <p:nvPr/>
        </p:nvSpPr>
        <p:spPr>
          <a:xfrm>
            <a:off x="446080" y="3570513"/>
            <a:ext cx="160040" cy="98309"/>
          </a:xfrm>
          <a:prstGeom prst="star4">
            <a:avLst>
              <a:gd name="adj" fmla="val 14333"/>
            </a:avLst>
          </a:prstGeom>
          <a:solidFill>
            <a:schemeClr val="bg1">
              <a:lumMod val="8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Star: 4 Points 66">
            <a:extLst>
              <a:ext uri="{FF2B5EF4-FFF2-40B4-BE49-F238E27FC236}">
                <a16:creationId xmlns:a16="http://schemas.microsoft.com/office/drawing/2014/main" id="{0CAFA9C6-DA12-4CFF-9C1A-67DD9B6F41A6}"/>
              </a:ext>
            </a:extLst>
          </p:cNvPr>
          <p:cNvSpPr/>
          <p:nvPr/>
        </p:nvSpPr>
        <p:spPr>
          <a:xfrm>
            <a:off x="1760852" y="1559505"/>
            <a:ext cx="253927" cy="155982"/>
          </a:xfrm>
          <a:prstGeom prst="star4">
            <a:avLst>
              <a:gd name="adj" fmla="val 14333"/>
            </a:avLst>
          </a:prstGeom>
          <a:solidFill>
            <a:schemeClr val="bg1">
              <a:lumMod val="8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tar: 4 Points 67">
            <a:extLst>
              <a:ext uri="{FF2B5EF4-FFF2-40B4-BE49-F238E27FC236}">
                <a16:creationId xmlns:a16="http://schemas.microsoft.com/office/drawing/2014/main" id="{91724E3B-5896-4D9F-A9E1-570509FB919E}"/>
              </a:ext>
            </a:extLst>
          </p:cNvPr>
          <p:cNvSpPr/>
          <p:nvPr/>
        </p:nvSpPr>
        <p:spPr>
          <a:xfrm>
            <a:off x="10881712" y="2342685"/>
            <a:ext cx="253927" cy="155982"/>
          </a:xfrm>
          <a:prstGeom prst="star4">
            <a:avLst>
              <a:gd name="adj" fmla="val 14333"/>
            </a:avLst>
          </a:prstGeom>
          <a:solidFill>
            <a:schemeClr val="bg1">
              <a:lumMod val="8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tar: 4 Points 68">
            <a:extLst>
              <a:ext uri="{FF2B5EF4-FFF2-40B4-BE49-F238E27FC236}">
                <a16:creationId xmlns:a16="http://schemas.microsoft.com/office/drawing/2014/main" id="{5B2B68B5-3B42-424E-9302-E79D41C00CDC}"/>
              </a:ext>
            </a:extLst>
          </p:cNvPr>
          <p:cNvSpPr/>
          <p:nvPr/>
        </p:nvSpPr>
        <p:spPr>
          <a:xfrm>
            <a:off x="9566192" y="3702944"/>
            <a:ext cx="253927" cy="155982"/>
          </a:xfrm>
          <a:prstGeom prst="star4">
            <a:avLst>
              <a:gd name="adj" fmla="val 14333"/>
            </a:avLst>
          </a:prstGeom>
          <a:solidFill>
            <a:schemeClr val="bg1">
              <a:lumMod val="8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669DC7-21D3-C381-C3B3-42A5CC51E85D}"/>
              </a:ext>
            </a:extLst>
          </p:cNvPr>
          <p:cNvGrpSpPr/>
          <p:nvPr/>
        </p:nvGrpSpPr>
        <p:grpSpPr>
          <a:xfrm>
            <a:off x="5412475" y="2807388"/>
            <a:ext cx="935754" cy="1021914"/>
            <a:chOff x="5301798" y="2611244"/>
            <a:chExt cx="935754" cy="102191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430A515-8397-B6E3-F60B-39356176242C}"/>
                </a:ext>
              </a:extLst>
            </p:cNvPr>
            <p:cNvSpPr/>
            <p:nvPr/>
          </p:nvSpPr>
          <p:spPr>
            <a:xfrm rot="627627">
              <a:off x="5301798" y="3154324"/>
              <a:ext cx="45719" cy="390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98C6CC-CC83-DC79-EC3C-E38DB8B9AB15}"/>
                </a:ext>
              </a:extLst>
            </p:cNvPr>
            <p:cNvSpPr/>
            <p:nvPr/>
          </p:nvSpPr>
          <p:spPr>
            <a:xfrm rot="629726">
              <a:off x="5558781" y="2967357"/>
              <a:ext cx="45719" cy="245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D969A3-B155-A3CD-3BC1-78383E4C5A4D}"/>
                </a:ext>
              </a:extLst>
            </p:cNvPr>
            <p:cNvSpPr/>
            <p:nvPr/>
          </p:nvSpPr>
          <p:spPr>
            <a:xfrm rot="312641">
              <a:off x="5750757" y="3314969"/>
              <a:ext cx="45719" cy="245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8B4701-E846-95CF-7865-82E4AC4DE21E}"/>
                </a:ext>
              </a:extLst>
            </p:cNvPr>
            <p:cNvSpPr/>
            <p:nvPr/>
          </p:nvSpPr>
          <p:spPr>
            <a:xfrm rot="20988120">
              <a:off x="5945943" y="2889476"/>
              <a:ext cx="50900" cy="425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CA9CCA-A88E-836C-F956-10BB176CF9E7}"/>
                </a:ext>
              </a:extLst>
            </p:cNvPr>
            <p:cNvSpPr/>
            <p:nvPr/>
          </p:nvSpPr>
          <p:spPr>
            <a:xfrm rot="20833699">
              <a:off x="6191833" y="3387397"/>
              <a:ext cx="45719" cy="245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084B3C-5625-55E4-AB69-02F6567F434D}"/>
                </a:ext>
              </a:extLst>
            </p:cNvPr>
            <p:cNvSpPr/>
            <p:nvPr/>
          </p:nvSpPr>
          <p:spPr>
            <a:xfrm rot="20712823">
              <a:off x="6144259" y="2611244"/>
              <a:ext cx="50900" cy="425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88EF26-1E92-C67C-1F69-0545E25766A0}"/>
                </a:ext>
              </a:extLst>
            </p:cNvPr>
            <p:cNvSpPr/>
            <p:nvPr/>
          </p:nvSpPr>
          <p:spPr>
            <a:xfrm rot="733127">
              <a:off x="5381969" y="2625183"/>
              <a:ext cx="45719" cy="245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A0B10C-AA72-8FBB-CADB-CCCBD85F9462}"/>
              </a:ext>
            </a:extLst>
          </p:cNvPr>
          <p:cNvSpPr txBox="1"/>
          <p:nvPr/>
        </p:nvSpPr>
        <p:spPr>
          <a:xfrm>
            <a:off x="4214034" y="4084117"/>
            <a:ext cx="3336231" cy="184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“ শক্তি ”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আমাদের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জীবনে শক্তি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996EF49-3EA3-0DFB-A744-B9FF0BF786AA}"/>
              </a:ext>
            </a:extLst>
          </p:cNvPr>
          <p:cNvSpPr/>
          <p:nvPr/>
        </p:nvSpPr>
        <p:spPr>
          <a:xfrm>
            <a:off x="106680" y="87682"/>
            <a:ext cx="11978640" cy="668263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C95F8-8656-ACA0-1B98-8551EA43E625}"/>
              </a:ext>
            </a:extLst>
          </p:cNvPr>
          <p:cNvSpPr txBox="1"/>
          <p:nvPr/>
        </p:nvSpPr>
        <p:spPr>
          <a:xfrm>
            <a:off x="10282569" y="6416001"/>
            <a:ext cx="178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শামিমা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নাসরিন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SutonnyMJ" pitchFamily="2" charset="0"/>
                <a:cs typeface="SutonnyMJ" pitchFamily="2" charset="0"/>
              </a:rPr>
              <a:t>সনিয়া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6" presetClass="emph" presetSubtype="0" repeatCount="indefinite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repeatCount="indefinite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indefinite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6" presetClass="emph" presetSubtype="0" repeatCount="indefinite" fill="hold" grpId="0" nodeType="withEffect">
                                      <p:stCondLst>
                                        <p:cond delay="12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repeatCount="indefinite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repeatCount="indefinite" fill="hold" grpId="0" nodeType="withEffect">
                                      <p:stCondLst>
                                        <p:cond delay="12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7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2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1" grpId="0" animBg="1"/>
          <p:bldP spid="19" grpId="0" animBg="1"/>
          <p:bldP spid="63" grpId="0" animBg="1"/>
          <p:bldP spid="30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 tmFilter="0, 0; .2, .5; .8, .5; 1, 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50" autoRev="1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 tmFilter="0, 0; .2, .5; .8, .5; 1, 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50" autoRev="1" fill="hold"/>
                                            <p:tgtEl>
                                              <p:spTgt spid="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6" presetClass="emph" presetSubtype="0" repeatCount="indefinite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 tmFilter="0, 0; .2, .5; .8, .5; 1, 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" dur="250" autoRev="1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" presetID="26" presetClass="emph" presetSubtype="0" repeatCount="indefinite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indefinite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6" presetClass="emph" presetSubtype="0" repeatCount="indefinite" fill="hold" grpId="0" nodeType="withEffect">
                                      <p:stCondLst>
                                        <p:cond delay="12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6" presetClass="emph" presetSubtype="0" repeatCount="indefinite" fill="hold" grpId="0" nodeType="withEffect">
                                      <p:stCondLst>
                                        <p:cond delay="7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 tmFilter="0, 0; .2, .5; .8, .5; 1, 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250" autoRev="1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6" presetClass="emph" presetSubtype="0" repeatCount="indefinite" fill="hold" grpId="0" nodeType="withEffect">
                                      <p:stCondLst>
                                        <p:cond delay="12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 tmFilter="0, 0; .2, .5; .8, .5; 1, 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8" dur="250" autoRev="1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1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1" grpId="0" animBg="1"/>
          <p:bldP spid="19" grpId="0" animBg="1"/>
          <p:bldP spid="63" grpId="0" animBg="1"/>
          <p:bldP spid="30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3" grpId="0"/>
          <p:bldP spid="4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6626C89-8B23-481A-41A5-DF1F6FCFDA25}"/>
              </a:ext>
            </a:extLst>
          </p:cNvPr>
          <p:cNvSpPr txBox="1"/>
          <p:nvPr/>
        </p:nvSpPr>
        <p:spPr>
          <a:xfrm>
            <a:off x="5284718" y="303450"/>
            <a:ext cx="1928881" cy="64008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49BDFF-7784-1FD8-FBED-FE470C6EA298}"/>
              </a:ext>
            </a:extLst>
          </p:cNvPr>
          <p:cNvSpPr txBox="1"/>
          <p:nvPr/>
        </p:nvSpPr>
        <p:spPr>
          <a:xfrm>
            <a:off x="877784" y="1246632"/>
            <a:ext cx="416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93F9EC-484F-58F8-8D88-EEEC8493C6AD}"/>
              </a:ext>
            </a:extLst>
          </p:cNvPr>
          <p:cNvSpPr txBox="1"/>
          <p:nvPr/>
        </p:nvSpPr>
        <p:spPr>
          <a:xfrm>
            <a:off x="2524400" y="3382683"/>
            <a:ext cx="9084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9A5E53-278B-9DE6-CA85-EBB563DDCAD8}"/>
              </a:ext>
            </a:extLst>
          </p:cNvPr>
          <p:cNvSpPr txBox="1"/>
          <p:nvPr/>
        </p:nvSpPr>
        <p:spPr>
          <a:xfrm>
            <a:off x="2524400" y="2131577"/>
            <a:ext cx="8630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বাড়িতে বা বিদ্যালয়ে কোথায় কোথায় বিদ্যুৎ ব্যবহার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 হয় তার তালিকা তৈরি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9ECA26-3192-718C-864D-5484510FB451}"/>
              </a:ext>
            </a:extLst>
          </p:cNvPr>
          <p:cNvSpPr txBox="1"/>
          <p:nvPr/>
        </p:nvSpPr>
        <p:spPr>
          <a:xfrm>
            <a:off x="2524400" y="4633790"/>
            <a:ext cx="8766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আলো, বিদ্যুৎ, তাপ নানা রকম কাজ করতে পারে সে সম্পর্কে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49A410-D065-5060-AB91-06C8B8CB0F9E}"/>
              </a:ext>
            </a:extLst>
          </p:cNvPr>
          <p:cNvSpPr txBox="1"/>
          <p:nvPr/>
        </p:nvSpPr>
        <p:spPr>
          <a:xfrm>
            <a:off x="877784" y="2131577"/>
            <a:ext cx="1276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১৬.২.১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F99477-0475-FFF7-27EF-DC593F5BAD30}"/>
              </a:ext>
            </a:extLst>
          </p:cNvPr>
          <p:cNvSpPr txBox="1"/>
          <p:nvPr/>
        </p:nvSpPr>
        <p:spPr>
          <a:xfrm>
            <a:off x="877784" y="3382683"/>
            <a:ext cx="1376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১৬.২.২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ABA9F8-60A2-061F-F3ED-8EFC546E9CFB}"/>
              </a:ext>
            </a:extLst>
          </p:cNvPr>
          <p:cNvSpPr txBox="1"/>
          <p:nvPr/>
        </p:nvSpPr>
        <p:spPr>
          <a:xfrm>
            <a:off x="877784" y="4633790"/>
            <a:ext cx="157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১৬.৩.১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26" grpId="0"/>
      <p:bldP spid="28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B69D3-3D6D-1EB3-5EBE-15A515F57C04}"/>
              </a:ext>
            </a:extLst>
          </p:cNvPr>
          <p:cNvSpPr txBox="1"/>
          <p:nvPr/>
        </p:nvSpPr>
        <p:spPr>
          <a:xfrm>
            <a:off x="656046" y="5420299"/>
            <a:ext cx="10879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নানা ধরণের যেমন- আলো,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এবং তাপ।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কিছু করতে হলেই আমরা  শক্তি ব্যবহার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B2576-3B87-90AA-D6F9-B09D4EE16D33}"/>
              </a:ext>
            </a:extLst>
          </p:cNvPr>
          <p:cNvSpPr txBox="1"/>
          <p:nvPr/>
        </p:nvSpPr>
        <p:spPr>
          <a:xfrm>
            <a:off x="4587240" y="218258"/>
            <a:ext cx="3017520" cy="64008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860461-EDD2-E6BD-77CF-A2A2CFB74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843" y="2065970"/>
            <a:ext cx="3896720" cy="21909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3984C8-B95A-679F-D769-CA97D7D1D9B9}"/>
              </a:ext>
            </a:extLst>
          </p:cNvPr>
          <p:cNvGrpSpPr/>
          <p:nvPr/>
        </p:nvGrpSpPr>
        <p:grpSpPr>
          <a:xfrm>
            <a:off x="655132" y="1828022"/>
            <a:ext cx="3238500" cy="2428875"/>
            <a:chOff x="655132" y="1987676"/>
            <a:chExt cx="3238500" cy="24288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546AC9-DA84-2034-64A3-A6326D3EB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32" y="1987676"/>
              <a:ext cx="3238500" cy="24288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337CFC-068B-0FB4-16B9-C6574C49A6CC}"/>
                </a:ext>
              </a:extLst>
            </p:cNvPr>
            <p:cNvSpPr/>
            <p:nvPr/>
          </p:nvSpPr>
          <p:spPr>
            <a:xfrm>
              <a:off x="1869932" y="2697740"/>
              <a:ext cx="914400" cy="914400"/>
            </a:xfrm>
            <a:prstGeom prst="ellipse">
              <a:avLst/>
            </a:prstGeom>
            <a:solidFill>
              <a:srgbClr val="F8E528"/>
            </a:solidFill>
            <a:ln>
              <a:solidFill>
                <a:srgbClr val="F7E6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9744ED-AF6C-E8D7-AAE5-B932AD9C4553}"/>
              </a:ext>
            </a:extLst>
          </p:cNvPr>
          <p:cNvSpPr txBox="1"/>
          <p:nvPr/>
        </p:nvSpPr>
        <p:spPr>
          <a:xfrm>
            <a:off x="1214650" y="4679970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1990E-0A74-3F2E-6B48-D774C9CF56A7}"/>
              </a:ext>
            </a:extLst>
          </p:cNvPr>
          <p:cNvSpPr txBox="1"/>
          <p:nvPr/>
        </p:nvSpPr>
        <p:spPr>
          <a:xfrm>
            <a:off x="4799336" y="4679970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FF61E-B876-C920-A7AE-E31E0DC8BBD2}"/>
              </a:ext>
            </a:extLst>
          </p:cNvPr>
          <p:cNvSpPr txBox="1"/>
          <p:nvPr/>
        </p:nvSpPr>
        <p:spPr>
          <a:xfrm>
            <a:off x="9033692" y="4679970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0C19C-3041-3574-E792-6B11ADA46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054" r="24837" b="13033"/>
          <a:stretch/>
        </p:blipFill>
        <p:spPr>
          <a:xfrm>
            <a:off x="4609578" y="1325599"/>
            <a:ext cx="2272937" cy="32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FCF570-AC5C-747F-D4E0-BC39BFA32588}"/>
              </a:ext>
            </a:extLst>
          </p:cNvPr>
          <p:cNvSpPr txBox="1"/>
          <p:nvPr/>
        </p:nvSpPr>
        <p:spPr>
          <a:xfrm>
            <a:off x="4587240" y="232772"/>
            <a:ext cx="3017520" cy="640080"/>
          </a:xfrm>
          <a:prstGeom prst="rect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6B2E-96CB-E104-E196-7C7F834D094D}"/>
              </a:ext>
            </a:extLst>
          </p:cNvPr>
          <p:cNvSpPr txBox="1"/>
          <p:nvPr/>
        </p:nvSpPr>
        <p:spPr>
          <a:xfrm>
            <a:off x="1648000" y="5593461"/>
            <a:ext cx="88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 ট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েলিভিশন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5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ফ্যান চালাতে বিদ্যুৎ শক্তি ব্যবহার করা হয়েছে।</a:t>
            </a:r>
            <a:endParaRPr lang="en-US" sz="35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348F5-6660-4C8F-A627-2D4D8BC97EA8}"/>
              </a:ext>
            </a:extLst>
          </p:cNvPr>
          <p:cNvSpPr txBox="1"/>
          <p:nvPr/>
        </p:nvSpPr>
        <p:spPr>
          <a:xfrm>
            <a:off x="4180114" y="5725799"/>
            <a:ext cx="3831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লক্ষ্য করো।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A25421-F982-1E67-2AB5-9EC5EEF4FD14}"/>
              </a:ext>
            </a:extLst>
          </p:cNvPr>
          <p:cNvSpPr txBox="1"/>
          <p:nvPr/>
        </p:nvSpPr>
        <p:spPr>
          <a:xfrm>
            <a:off x="2302964" y="5742877"/>
            <a:ext cx="7586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B2818C-8318-8168-AE41-90CD645BC5C9}"/>
              </a:ext>
            </a:extLst>
          </p:cNvPr>
          <p:cNvGrpSpPr>
            <a:grpSpLocks noChangeAspect="1"/>
          </p:cNvGrpSpPr>
          <p:nvPr/>
        </p:nvGrpSpPr>
        <p:grpSpPr>
          <a:xfrm>
            <a:off x="1969199" y="1032750"/>
            <a:ext cx="8253603" cy="4572000"/>
            <a:chOff x="1769185" y="909750"/>
            <a:chExt cx="8345716" cy="4623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8F6409-D757-DC0B-C12E-D47464F9A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3" t="10068" b="11972"/>
            <a:stretch/>
          </p:blipFill>
          <p:spPr>
            <a:xfrm>
              <a:off x="1769185" y="909750"/>
              <a:ext cx="8345716" cy="46230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F5D406-0714-1823-D911-7A77D2FAA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7" t="12531" r="23425" b="20791"/>
            <a:stretch/>
          </p:blipFill>
          <p:spPr>
            <a:xfrm rot="10800000">
              <a:off x="4944416" y="909750"/>
              <a:ext cx="479680" cy="5808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8D3279-1267-3903-D93E-A4646325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937" y="3175305"/>
              <a:ext cx="932719" cy="17843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4231E7-443C-E7D7-3F7D-A399EB1F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330" y="1774391"/>
              <a:ext cx="892713" cy="1400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2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F61C9C-1A07-877D-DF11-A17C5F159411}"/>
              </a:ext>
            </a:extLst>
          </p:cNvPr>
          <p:cNvSpPr txBox="1"/>
          <p:nvPr/>
        </p:nvSpPr>
        <p:spPr>
          <a:xfrm>
            <a:off x="583070" y="1397887"/>
            <a:ext cx="4389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 দেখানো ছকের মতো একটি ছক তৈরি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74743-1EDF-CA9A-DFF3-E4D156A8FA2A}"/>
              </a:ext>
            </a:extLst>
          </p:cNvPr>
          <p:cNvSpPr txBox="1"/>
          <p:nvPr/>
        </p:nvSpPr>
        <p:spPr>
          <a:xfrm>
            <a:off x="583070" y="2868274"/>
            <a:ext cx="4500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শক্তির ব্যবহার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ছকে 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B376B-2B92-F3B8-4342-CFA8B9D1BE7E}"/>
              </a:ext>
            </a:extLst>
          </p:cNvPr>
          <p:cNvSpPr txBox="1"/>
          <p:nvPr/>
        </p:nvSpPr>
        <p:spPr>
          <a:xfrm>
            <a:off x="583070" y="4338661"/>
            <a:ext cx="5053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আলোচনা 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0A4440-A8DC-8BE6-1A05-44B55D5436FA}"/>
              </a:ext>
            </a:extLst>
          </p:cNvPr>
          <p:cNvSpPr txBox="1"/>
          <p:nvPr/>
        </p:nvSpPr>
        <p:spPr>
          <a:xfrm>
            <a:off x="5115507" y="233863"/>
            <a:ext cx="1960987" cy="64008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35273EAA-2F6E-4E41-DDC2-10907488A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14067"/>
              </p:ext>
            </p:extLst>
          </p:nvPr>
        </p:nvGraphicFramePr>
        <p:xfrm>
          <a:off x="6031706" y="1666117"/>
          <a:ext cx="5609816" cy="320774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09816">
                  <a:extLst>
                    <a:ext uri="{9D8B030D-6E8A-4147-A177-3AD203B41FA5}">
                      <a16:colId xmlns:a16="http://schemas.microsoft.com/office/drawing/2014/main" val="1227877698"/>
                    </a:ext>
                  </a:extLst>
                </a:gridCol>
              </a:tblGrid>
              <a:tr h="743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18943"/>
                  </a:ext>
                </a:extLst>
              </a:tr>
              <a:tr h="6629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524171"/>
                  </a:ext>
                </a:extLst>
              </a:tr>
              <a:tr h="5617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71442"/>
                  </a:ext>
                </a:extLst>
              </a:tr>
              <a:tr h="6662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0272"/>
                  </a:ext>
                </a:extLst>
              </a:tr>
              <a:tr h="5737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71674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ADFECAB-655A-C4AF-6897-13EFEB0134F4}"/>
              </a:ext>
            </a:extLst>
          </p:cNvPr>
          <p:cNvSpPr txBox="1"/>
          <p:nvPr/>
        </p:nvSpPr>
        <p:spPr>
          <a:xfrm>
            <a:off x="6546034" y="1712464"/>
            <a:ext cx="474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C90EA-168A-9D58-CC56-75B80F2A2824}"/>
              </a:ext>
            </a:extLst>
          </p:cNvPr>
          <p:cNvSpPr txBox="1"/>
          <p:nvPr/>
        </p:nvSpPr>
        <p:spPr>
          <a:xfrm>
            <a:off x="6806771" y="2407160"/>
            <a:ext cx="386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1FA88-AEC9-DA50-197E-C2EBF5B8C018}"/>
              </a:ext>
            </a:extLst>
          </p:cNvPr>
          <p:cNvSpPr txBox="1"/>
          <p:nvPr/>
        </p:nvSpPr>
        <p:spPr>
          <a:xfrm>
            <a:off x="6806771" y="3024880"/>
            <a:ext cx="386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F3917-6506-43B3-73ED-9F33262387C7}"/>
              </a:ext>
            </a:extLst>
          </p:cNvPr>
          <p:cNvSpPr txBox="1"/>
          <p:nvPr/>
        </p:nvSpPr>
        <p:spPr>
          <a:xfrm>
            <a:off x="6777743" y="3642600"/>
            <a:ext cx="39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E405F-E30D-4CF3-4591-30A6DE58A5F8}"/>
              </a:ext>
            </a:extLst>
          </p:cNvPr>
          <p:cNvSpPr txBox="1"/>
          <p:nvPr/>
        </p:nvSpPr>
        <p:spPr>
          <a:xfrm>
            <a:off x="6806771" y="4260321"/>
            <a:ext cx="243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8131</TotalTime>
  <Words>685</Words>
  <Application>Microsoft Office PowerPoint</Application>
  <PresentationFormat>Widescreen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Shamima</dc:creator>
  <cp:lastModifiedBy>Shamima</cp:lastModifiedBy>
  <cp:revision>138</cp:revision>
  <dcterms:created xsi:type="dcterms:W3CDTF">2022-04-29T10:23:33Z</dcterms:created>
  <dcterms:modified xsi:type="dcterms:W3CDTF">2022-11-01T13:13:24Z</dcterms:modified>
</cp:coreProperties>
</file>