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715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56388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0" y="304800"/>
            <a:ext cx="6096000" cy="5181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19813_1554001541347529_262746242005870648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34299_1554002224680794_262514671341501302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15090_1554002121347471_84321501986894930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31276_1554002481347435_4939612470412473338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230778_1554003204680696_196048672067214507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04443_1554003671347316_7467570401531082756_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4384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5400" b="1" dirty="0" smtClean="0">
                <a:solidFill>
                  <a:srgbClr val="FF0000"/>
                </a:solidFill>
              </a:rPr>
              <a:t>  </a:t>
            </a:r>
            <a:r>
              <a:rPr lang="en-US" sz="5400" b="1" dirty="0" err="1" smtClean="0">
                <a:solidFill>
                  <a:srgbClr val="FF0000"/>
                </a:solidFill>
              </a:rPr>
              <a:t>সবাইকে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48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</a:rPr>
              <a:t>পরিচিতি</a:t>
            </a:r>
            <a:r>
              <a:rPr lang="en-US" sz="4800" b="1" dirty="0" smtClean="0">
                <a:solidFill>
                  <a:srgbClr val="00B0F0"/>
                </a:solidFill>
              </a:rPr>
              <a:t>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2133600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হাছিব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নাংগলকোট,কুমিল্লা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Email:armanhasib5@gmail.com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86000"/>
            <a:ext cx="1905000" cy="258532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3528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প্রাক-প্রাথমিক</a:t>
            </a:r>
            <a:endParaRPr lang="en-US" sz="6000" b="1" i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টিং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টং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60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6000" b="1" i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0"/>
            <a:ext cx="3962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শিখনফল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990600" y="2590800"/>
            <a:ext cx="746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/>
              <a:t>৩. ১. </a:t>
            </a:r>
            <a:r>
              <a:rPr lang="en-US" sz="3600" dirty="0" smtClean="0"/>
              <a:t>৩ঃ</a:t>
            </a:r>
            <a:r>
              <a:rPr lang="as-IN" sz="3600" dirty="0" smtClean="0"/>
              <a:t>ছোট ছোট গল্প শুনে নিজের মতো করে বলতে পারবে।</a:t>
            </a:r>
          </a:p>
          <a:p>
            <a:r>
              <a:rPr lang="as-IN" sz="3600" dirty="0" smtClean="0"/>
              <a:t>৩. ১. ১২ঃ অসম্পূর্ণ গল্প নিজে সম্পূর্ণ করে বলতে পারবে।</a:t>
            </a:r>
          </a:p>
          <a:p>
            <a:r>
              <a:rPr lang="as-IN" sz="3600" dirty="0" smtClean="0"/>
              <a:t>৫. ২. ১ঃ দলে ধারাবাহিক গল্প তৈরি করতে ও বলতে পারবে।</a:t>
            </a:r>
            <a:endParaRPr lang="as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38873_1554000038014346_439116347264510000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733921_1554000364680980_608938098019376225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04351_1554000911347592_847359612459947606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39776_1554000764680940_347768888625535874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239518_1554001154680901_413069015013070109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77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24</cp:revision>
  <dcterms:created xsi:type="dcterms:W3CDTF">2006-08-16T00:00:00Z</dcterms:created>
  <dcterms:modified xsi:type="dcterms:W3CDTF">2022-11-06T09:02:23Z</dcterms:modified>
</cp:coreProperties>
</file>