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360" r:id="rId1"/>
  </p:sldMasterIdLst>
  <p:sldIdLst>
    <p:sldId id="272" r:id="rId2"/>
    <p:sldId id="277" r:id="rId3"/>
    <p:sldId id="275" r:id="rId4"/>
    <p:sldId id="276" r:id="rId5"/>
    <p:sldId id="298" r:id="rId6"/>
    <p:sldId id="274" r:id="rId7"/>
    <p:sldId id="311" r:id="rId8"/>
    <p:sldId id="308" r:id="rId9"/>
    <p:sldId id="314" r:id="rId10"/>
    <p:sldId id="285" r:id="rId11"/>
    <p:sldId id="313" r:id="rId12"/>
    <p:sldId id="325" r:id="rId13"/>
    <p:sldId id="326" r:id="rId14"/>
    <p:sldId id="327" r:id="rId15"/>
    <p:sldId id="328" r:id="rId16"/>
    <p:sldId id="329" r:id="rId17"/>
    <p:sldId id="312" r:id="rId18"/>
    <p:sldId id="330" r:id="rId19"/>
    <p:sldId id="331" r:id="rId20"/>
    <p:sldId id="318" r:id="rId21"/>
    <p:sldId id="332" r:id="rId22"/>
    <p:sldId id="333" r:id="rId23"/>
    <p:sldId id="28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8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DD98B2E-5B29-4086-B32F-2FC2D5CB04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9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69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687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03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77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69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8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8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8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0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9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1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4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1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0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98B2E-5B29-4086-B32F-2FC2D5CB04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8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61" r:id="rId1"/>
    <p:sldLayoutId id="2147487362" r:id="rId2"/>
    <p:sldLayoutId id="2147487363" r:id="rId3"/>
    <p:sldLayoutId id="2147487364" r:id="rId4"/>
    <p:sldLayoutId id="2147487365" r:id="rId5"/>
    <p:sldLayoutId id="2147487366" r:id="rId6"/>
    <p:sldLayoutId id="2147487367" r:id="rId7"/>
    <p:sldLayoutId id="2147487368" r:id="rId8"/>
    <p:sldLayoutId id="2147487369" r:id="rId9"/>
    <p:sldLayoutId id="2147487370" r:id="rId10"/>
    <p:sldLayoutId id="2147487371" r:id="rId11"/>
    <p:sldLayoutId id="2147487372" r:id="rId12"/>
    <p:sldLayoutId id="2147487373" r:id="rId13"/>
    <p:sldLayoutId id="2147487374" r:id="rId14"/>
    <p:sldLayoutId id="2147487375" r:id="rId15"/>
    <p:sldLayoutId id="2147487376" r:id="rId16"/>
    <p:sldLayoutId id="21474873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6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29.jp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29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29.jpg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033953-ACFD-2B38-652B-AC7AA38F8562}"/>
              </a:ext>
            </a:extLst>
          </p:cNvPr>
          <p:cNvSpPr txBox="1"/>
          <p:nvPr/>
        </p:nvSpPr>
        <p:spPr>
          <a:xfrm>
            <a:off x="3427750" y="2828835"/>
            <a:ext cx="533649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4603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DCDAFA-E3E5-CE5E-6D98-8AD723B159EE}"/>
              </a:ext>
            </a:extLst>
          </p:cNvPr>
          <p:cNvSpPr/>
          <p:nvPr/>
        </p:nvSpPr>
        <p:spPr>
          <a:xfrm>
            <a:off x="2438400" y="755710"/>
            <a:ext cx="73152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খাবারে কী উপকার তা জেনে নিই 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642040-D117-7AD9-D3C2-A240A405274D}"/>
              </a:ext>
            </a:extLst>
          </p:cNvPr>
          <p:cNvSpPr/>
          <p:nvPr/>
        </p:nvSpPr>
        <p:spPr>
          <a:xfrm>
            <a:off x="2438400" y="2211758"/>
            <a:ext cx="73152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খাবারে শক্তি যোগায়।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82DA27-A8BA-C408-CF9F-0E7B07490E1D}"/>
              </a:ext>
            </a:extLst>
          </p:cNvPr>
          <p:cNvSpPr/>
          <p:nvPr/>
        </p:nvSpPr>
        <p:spPr>
          <a:xfrm>
            <a:off x="2438400" y="3731843"/>
            <a:ext cx="73152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খাবার রোগ প্রতিরোধ করে।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AB5282-7442-1C27-FE20-7A6B949CA5B4}"/>
              </a:ext>
            </a:extLst>
          </p:cNvPr>
          <p:cNvSpPr/>
          <p:nvPr/>
        </p:nvSpPr>
        <p:spPr>
          <a:xfrm>
            <a:off x="2438400" y="5189183"/>
            <a:ext cx="73152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খাবার শরীর বৃদ্ধিতে সাহায্য করে।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7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13C7E06-98AB-8802-EB04-E0BB5507F99C}"/>
              </a:ext>
            </a:extLst>
          </p:cNvPr>
          <p:cNvSpPr/>
          <p:nvPr/>
        </p:nvSpPr>
        <p:spPr>
          <a:xfrm>
            <a:off x="2667000" y="758878"/>
            <a:ext cx="68580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খাবারের স্বাদ ভিন্ন ভিন্ন রকমের হয়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93963FD-CDB3-A028-C748-316D60C983CA}"/>
              </a:ext>
            </a:extLst>
          </p:cNvPr>
          <p:cNvSpPr/>
          <p:nvPr/>
        </p:nvSpPr>
        <p:spPr>
          <a:xfrm>
            <a:off x="2667000" y="1673278"/>
            <a:ext cx="68580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 খাবার- চিনি, গুড়, সন্দেশ, চমচম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89C15A-4DBA-E551-DEB6-2F5EE8AF0D4C}"/>
              </a:ext>
            </a:extLst>
          </p:cNvPr>
          <p:cNvSpPr/>
          <p:nvPr/>
        </p:nvSpPr>
        <p:spPr>
          <a:xfrm>
            <a:off x="2667000" y="2587678"/>
            <a:ext cx="68580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টক খাবার- আমড়া, বরই, লেবু, কামরাঙ্গা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39C0F1-87BF-24EB-F4F9-669596F928E1}"/>
              </a:ext>
            </a:extLst>
          </p:cNvPr>
          <p:cNvSpPr/>
          <p:nvPr/>
        </p:nvSpPr>
        <p:spPr>
          <a:xfrm>
            <a:off x="2667000" y="3502078"/>
            <a:ext cx="68580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ঝাল খাবার- মরিচ, মাছ রান্না, মাংশ রান্না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DD62A9-FCDB-345A-E715-40E1C1158BCA}"/>
              </a:ext>
            </a:extLst>
          </p:cNvPr>
          <p:cNvSpPr/>
          <p:nvPr/>
        </p:nvSpPr>
        <p:spPr>
          <a:xfrm>
            <a:off x="2667000" y="4416478"/>
            <a:ext cx="68580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তেতো খাবার- করলা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F256443-EE13-109B-5CB7-59A9D20FED09}"/>
              </a:ext>
            </a:extLst>
          </p:cNvPr>
          <p:cNvSpPr/>
          <p:nvPr/>
        </p:nvSpPr>
        <p:spPr>
          <a:xfrm>
            <a:off x="2667000" y="5330878"/>
            <a:ext cx="68580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নোনতা খাবার- লবণ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9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93963FD-CDB3-A028-C748-316D60C983CA}"/>
              </a:ext>
            </a:extLst>
          </p:cNvPr>
          <p:cNvSpPr/>
          <p:nvPr/>
        </p:nvSpPr>
        <p:spPr>
          <a:xfrm>
            <a:off x="2667000" y="788859"/>
            <a:ext cx="68580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 খাবার- চিনি, গুড়, রসগোল্লা, চমচম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36CBA-6BEB-02C3-A03F-70DC9768165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40280"/>
            <a:ext cx="2743200" cy="164592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969ED7-36F8-A7C9-0CB1-E2636DD3EAF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23221"/>
            <a:ext cx="2743200" cy="1645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36C0EE-6DCD-66E9-8517-72D76517282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40280"/>
            <a:ext cx="2743200" cy="164592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AE75B7-ADA4-BFB0-3735-875E26C17A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4" r="3750"/>
          <a:stretch/>
        </p:blipFill>
        <p:spPr>
          <a:xfrm>
            <a:off x="2667000" y="4423221"/>
            <a:ext cx="2743200" cy="164592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199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89C15A-4DBA-E551-DEB6-2F5EE8AF0D4C}"/>
              </a:ext>
            </a:extLst>
          </p:cNvPr>
          <p:cNvSpPr/>
          <p:nvPr/>
        </p:nvSpPr>
        <p:spPr>
          <a:xfrm>
            <a:off x="2667000" y="923769"/>
            <a:ext cx="68580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টক খাবার- আমড়া, লেবু, বরই, কামরাঙ্গা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329042-ED3B-AFBF-9C6D-1011A269B31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494311"/>
            <a:ext cx="2743200" cy="164592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6EABC8-1C37-E0EB-570D-1442DE185BF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94311"/>
            <a:ext cx="2743200" cy="164592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68492D-C600-3BF9-9CDB-CDF0361724D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43280"/>
            <a:ext cx="2651760" cy="164592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81047D-64BF-5942-BC77-1BFB365EBC86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330106"/>
            <a:ext cx="2743200" cy="164592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988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39C0F1-87BF-24EB-F4F9-669596F928E1}"/>
              </a:ext>
            </a:extLst>
          </p:cNvPr>
          <p:cNvSpPr/>
          <p:nvPr/>
        </p:nvSpPr>
        <p:spPr>
          <a:xfrm>
            <a:off x="2667000" y="1069922"/>
            <a:ext cx="68580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ঝাল খাবার- মরিচ, মাংশ রান্না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মাছ রান্না,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F5E5C-4A47-1039-018F-8B22BAF0F39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654430"/>
            <a:ext cx="2743200" cy="164592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254C1F-C8BC-0ECE-DBC4-7D10FDA218B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96416"/>
            <a:ext cx="2743200" cy="164592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2D939F-052E-B0D3-985B-B0485672AB4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654430"/>
            <a:ext cx="2743200" cy="164592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E357D3-BE83-6A53-D7F8-D49B5283AFC9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496416"/>
            <a:ext cx="2743200" cy="164592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966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DD62A9-FCDB-345A-E715-40E1C1158BCA}"/>
              </a:ext>
            </a:extLst>
          </p:cNvPr>
          <p:cNvSpPr/>
          <p:nvPr/>
        </p:nvSpPr>
        <p:spPr>
          <a:xfrm>
            <a:off x="2667000" y="848819"/>
            <a:ext cx="68580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তেতো খাবার- করলা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BD761C-71A1-AAEA-64BC-FD9112C75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11673"/>
            <a:ext cx="6851754" cy="379750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161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F256443-EE13-109B-5CB7-59A9D20FED09}"/>
              </a:ext>
            </a:extLst>
          </p:cNvPr>
          <p:cNvSpPr/>
          <p:nvPr/>
        </p:nvSpPr>
        <p:spPr>
          <a:xfrm>
            <a:off x="2667000" y="983731"/>
            <a:ext cx="68580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নোনতা খাবার- লবণ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74816-008F-EA5C-05F7-C8678E7555E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647636"/>
            <a:ext cx="6857999" cy="322663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219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DCDAFA-E3E5-CE5E-6D98-8AD723B159EE}"/>
              </a:ext>
            </a:extLst>
          </p:cNvPr>
          <p:cNvSpPr/>
          <p:nvPr/>
        </p:nvSpPr>
        <p:spPr>
          <a:xfrm>
            <a:off x="2435902" y="799808"/>
            <a:ext cx="73152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 আমরা সাধারণত যে খাবার গুলো খাই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CE570-134B-8C0C-43A8-23906C4FE1B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02" y="4322518"/>
            <a:ext cx="2286000" cy="1371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735180-D193-CE32-81ED-0993FDEB12B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01" y="2062013"/>
            <a:ext cx="2286000" cy="1371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650699-38EF-708A-0519-BD54B480A10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109" y="2062013"/>
            <a:ext cx="2286000" cy="1371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C6F336-B253-88C4-120F-62D4D8559EFB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05" y="2062013"/>
            <a:ext cx="228600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86391-A2A5-77C3-8BD0-FB6A6BFAB5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45" r="-17022" b="5954"/>
          <a:stretch/>
        </p:blipFill>
        <p:spPr>
          <a:xfrm>
            <a:off x="7465104" y="4305087"/>
            <a:ext cx="2271006" cy="138903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F6F4F0-66A5-3BF7-C074-2E040BB2A4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0" t="12969" r="620" b="11411"/>
          <a:stretch/>
        </p:blipFill>
        <p:spPr>
          <a:xfrm>
            <a:off x="2435898" y="4305087"/>
            <a:ext cx="2286001" cy="137160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2932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DCDAFA-E3E5-CE5E-6D98-8AD723B159EE}"/>
              </a:ext>
            </a:extLst>
          </p:cNvPr>
          <p:cNvSpPr/>
          <p:nvPr/>
        </p:nvSpPr>
        <p:spPr>
          <a:xfrm>
            <a:off x="2435902" y="799808"/>
            <a:ext cx="73152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দুপুরে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আমরা সাধারণত যে খাবার গুলো খাই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D5A4A0-50E4-8BEE-90D0-F0F9B1C15B7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00" y="2352791"/>
            <a:ext cx="2286000" cy="1371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DDD136-07E3-6BCE-BA93-B38BF8A33C7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68" y="4430402"/>
            <a:ext cx="2286000" cy="1371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C7A052-57D7-9612-7741-EB4DA3E9A628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09" r="-21509"/>
          <a:stretch/>
        </p:blipFill>
        <p:spPr>
          <a:xfrm>
            <a:off x="7412634" y="4430402"/>
            <a:ext cx="2338465" cy="1371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6A31E4-28E0-5421-E471-2C70FA1DC971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68" y="2319063"/>
            <a:ext cx="2286000" cy="1371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0A4579-0370-71B6-8C58-DA5BA3F0C35A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01" y="4430402"/>
            <a:ext cx="2286000" cy="1371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C5F0B3-3A48-A82B-E13B-49C1D4647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37" y="2334067"/>
            <a:ext cx="2338465" cy="1371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1152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DCDAFA-E3E5-CE5E-6D98-8AD723B159EE}"/>
              </a:ext>
            </a:extLst>
          </p:cNvPr>
          <p:cNvSpPr/>
          <p:nvPr/>
        </p:nvSpPr>
        <p:spPr>
          <a:xfrm>
            <a:off x="2435902" y="799808"/>
            <a:ext cx="73152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 আমরা সাধারণত যে খাবার গুলো খাই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D5A4A0-50E4-8BEE-90D0-F0F9B1C15B7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00" y="2352791"/>
            <a:ext cx="2286000" cy="1371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C7A052-57D7-9612-7741-EB4DA3E9A628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09" r="-21509"/>
          <a:stretch/>
        </p:blipFill>
        <p:spPr>
          <a:xfrm>
            <a:off x="7465102" y="4430402"/>
            <a:ext cx="2286000" cy="1371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C5F0B3-3A48-A82B-E13B-49C1D4647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00" y="4430402"/>
            <a:ext cx="2286000" cy="1371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ABE1D4-5D91-3E78-3AA8-38D16EFC6EDD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02" y="2352791"/>
            <a:ext cx="2286000" cy="137159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3F662F-A983-6577-4887-9792A60D203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102" y="2352790"/>
            <a:ext cx="2286000" cy="1371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64A78D-5437-4C2E-F34D-CBB04606CF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02" y="4430402"/>
            <a:ext cx="2286000" cy="1371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4107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1B45A4-5EEE-24E9-1114-0FE736CC9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16" y="2693524"/>
            <a:ext cx="3057214" cy="3057214"/>
          </a:xfrm>
          <a:prstGeom prst="ellipse">
            <a:avLst/>
          </a:prstGeom>
          <a:ln w="28575" cap="rnd">
            <a:solidFill>
              <a:schemeClr val="tx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06ECFE-2495-FF37-76C5-8882C91916AB}"/>
              </a:ext>
            </a:extLst>
          </p:cNvPr>
          <p:cNvSpPr/>
          <p:nvPr/>
        </p:nvSpPr>
        <p:spPr>
          <a:xfrm>
            <a:off x="3810000" y="807069"/>
            <a:ext cx="45720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E3B5AC-8D4C-D891-BD8E-A1E1B6C852C5}"/>
              </a:ext>
            </a:extLst>
          </p:cNvPr>
          <p:cNvSpPr/>
          <p:nvPr/>
        </p:nvSpPr>
        <p:spPr>
          <a:xfrm>
            <a:off x="959370" y="2393331"/>
            <a:ext cx="6400800" cy="36576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মহাসিন আলী মোল্যা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২নং খারহাট সরকারি প্রাথমিক বিদ্যালয়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কাশিয়ানী, গোপালগঞ্জ 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401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DCDAFA-E3E5-CE5E-6D98-8AD723B159EE}"/>
              </a:ext>
            </a:extLst>
          </p:cNvPr>
          <p:cNvSpPr/>
          <p:nvPr/>
        </p:nvSpPr>
        <p:spPr>
          <a:xfrm>
            <a:off x="2435902" y="799808"/>
            <a:ext cx="73152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দিনে-রাতে আমরা সাধারণত যে ফল গুলো খাই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6091C6-C831-0BD7-96BD-D6D4F8644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86" y="2021597"/>
            <a:ext cx="2370007" cy="166477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CC1B3E-DB1F-6601-89CF-39C6E942FA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9"/>
          <a:stretch/>
        </p:blipFill>
        <p:spPr>
          <a:xfrm>
            <a:off x="8086734" y="4100192"/>
            <a:ext cx="1664368" cy="150478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74D60C-E606-5E71-2697-DEBF126FB9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8" r="8347"/>
          <a:stretch/>
        </p:blipFill>
        <p:spPr>
          <a:xfrm>
            <a:off x="2435902" y="2021597"/>
            <a:ext cx="2370007" cy="166477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024CD3-D2D6-824D-A0E0-E34ADF33D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02" y="4100192"/>
            <a:ext cx="2655531" cy="148536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FFB288-C15E-D007-0ABE-668D8E58BD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296" y="2004532"/>
            <a:ext cx="2088806" cy="166477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59908B-9D1B-60BB-0F28-B37753E241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56" y="4119616"/>
            <a:ext cx="2331055" cy="148536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8788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DCDAFA-E3E5-CE5E-6D98-8AD723B159EE}"/>
              </a:ext>
            </a:extLst>
          </p:cNvPr>
          <p:cNvSpPr/>
          <p:nvPr/>
        </p:nvSpPr>
        <p:spPr>
          <a:xfrm>
            <a:off x="2435902" y="784818"/>
            <a:ext cx="73152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একাকী বলি, এর মধ্যে কোনটি টক জাতীয় খাবার 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D5A4A0-50E4-8BEE-90D0-F0F9B1C15B7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00" y="2352791"/>
            <a:ext cx="2286000" cy="1371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C7A052-57D7-9612-7741-EB4DA3E9A628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09" r="-21509"/>
          <a:stretch/>
        </p:blipFill>
        <p:spPr>
          <a:xfrm>
            <a:off x="7465102" y="4430402"/>
            <a:ext cx="2286000" cy="1371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C5F0B3-3A48-A82B-E13B-49C1D4647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00" y="4430402"/>
            <a:ext cx="2286000" cy="1371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ABE1D4-5D91-3E78-3AA8-38D16EFC6EDD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02" y="2352791"/>
            <a:ext cx="2286000" cy="137159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3F662F-A983-6577-4887-9792A60D203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102" y="2352790"/>
            <a:ext cx="2286000" cy="1371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1BE695-2099-E617-F917-68FC10C324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39" y="4430402"/>
            <a:ext cx="2449126" cy="1371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181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89C15A-4DBA-E551-DEB6-2F5EE8AF0D4C}"/>
              </a:ext>
            </a:extLst>
          </p:cNvPr>
          <p:cNvSpPr/>
          <p:nvPr/>
        </p:nvSpPr>
        <p:spPr>
          <a:xfrm>
            <a:off x="2667000" y="923769"/>
            <a:ext cx="68580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একাকী বলি,  এর মধ্যে কোনটি মিষ্টি জাতীয় খাবার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খাবার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329042-ED3B-AFBF-9C6D-1011A269B31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494311"/>
            <a:ext cx="2743200" cy="164592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6EABC8-1C37-E0EB-570D-1442DE185BF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94311"/>
            <a:ext cx="2743200" cy="164592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68492D-C600-3BF9-9CDB-CDF0361724D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43280"/>
            <a:ext cx="2743200" cy="164592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FC0330-0189-BEB3-9492-A16AA3BCF251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343280"/>
            <a:ext cx="2743200" cy="164592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569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717E92-62A5-9B28-7C2E-5CE58C28CC40}"/>
              </a:ext>
            </a:extLst>
          </p:cNvPr>
          <p:cNvSpPr txBox="1"/>
          <p:nvPr/>
        </p:nvSpPr>
        <p:spPr>
          <a:xfrm>
            <a:off x="2964305" y="2921168"/>
            <a:ext cx="626339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5255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D8B4A0-9479-0B21-41AE-2115A2E31EC4}"/>
              </a:ext>
            </a:extLst>
          </p:cNvPr>
          <p:cNvSpPr/>
          <p:nvPr/>
        </p:nvSpPr>
        <p:spPr>
          <a:xfrm>
            <a:off x="4302177" y="914401"/>
            <a:ext cx="45720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8D7973-EFF5-3451-ED91-8B2BE824D5B8}"/>
              </a:ext>
            </a:extLst>
          </p:cNvPr>
          <p:cNvSpPr/>
          <p:nvPr/>
        </p:nvSpPr>
        <p:spPr>
          <a:xfrm>
            <a:off x="2473377" y="2285999"/>
            <a:ext cx="8229600" cy="36576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প্রাক-প্রাথমিক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বই (স্বাস্থ্য নিরাপত্তা)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৯, পাঠঃ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হরেক রকম খাবার দাবার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৩০ মিনিট, তারিখঃ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১০.11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.২০২২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খ্রিঃ।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9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9A7EE9-992F-E993-527A-1736F285B96A}"/>
              </a:ext>
            </a:extLst>
          </p:cNvPr>
          <p:cNvSpPr/>
          <p:nvPr/>
        </p:nvSpPr>
        <p:spPr>
          <a:xfrm>
            <a:off x="4267200" y="727022"/>
            <a:ext cx="36576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DA924F-BE37-ED95-4E4D-05BFAC97FDAC}"/>
              </a:ext>
            </a:extLst>
          </p:cNvPr>
          <p:cNvSpPr/>
          <p:nvPr/>
        </p:nvSpPr>
        <p:spPr>
          <a:xfrm>
            <a:off x="1524000" y="2473378"/>
            <a:ext cx="9144000" cy="36576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৮.১.৩ বিভিন্ন প্রকার পুষ্টিকর খাবার চিহ্নিত করতে পারবে। 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৮.১.৪ বিভিন্ন প্রকার খাবার (ভাত/রুটি/পাউরুটি, মাছ-মাংস/ডাল, শাক-সবজি,     ফল-মূল) আলাদা করতে পারবে। 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১.৩.৫ বিভিন্ন স্বাদের খাবার শনাক্ত করতে পারবে (মিষ্টি, ঝাল, টক, তেতো, নোনতা)।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EDA7B5-D056-1C14-19CF-845660EC880A}"/>
              </a:ext>
            </a:extLst>
          </p:cNvPr>
          <p:cNvSpPr/>
          <p:nvPr/>
        </p:nvSpPr>
        <p:spPr>
          <a:xfrm>
            <a:off x="2438399" y="1082337"/>
            <a:ext cx="73152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একাকী উত্তর বলি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F26CC6-69D3-351F-493B-F844F6118EC2}"/>
              </a:ext>
            </a:extLst>
          </p:cNvPr>
          <p:cNvSpPr/>
          <p:nvPr/>
        </p:nvSpPr>
        <p:spPr>
          <a:xfrm>
            <a:off x="2438399" y="2971800"/>
            <a:ext cx="73152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বাড়ি থেকে কী কী খেয়ে এসেছি তা বলি।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5A5E3E6-C1DF-108F-7F06-9378BF922AFB}"/>
              </a:ext>
            </a:extLst>
          </p:cNvPr>
          <p:cNvSpPr/>
          <p:nvPr/>
        </p:nvSpPr>
        <p:spPr>
          <a:xfrm>
            <a:off x="2438399" y="4861263"/>
            <a:ext cx="73152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গতকাল রাতে আমি কী কী খেয়েছি তা বলি।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13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9D4E75-5497-0EEC-C9CE-745140BF81B8}"/>
              </a:ext>
            </a:extLst>
          </p:cNvPr>
          <p:cNvSpPr/>
          <p:nvPr/>
        </p:nvSpPr>
        <p:spPr>
          <a:xfrm>
            <a:off x="3810000" y="1678898"/>
            <a:ext cx="45720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C94A82D-E282-262C-CDF2-0C0AFE77DDD2}"/>
              </a:ext>
            </a:extLst>
          </p:cNvPr>
          <p:cNvSpPr/>
          <p:nvPr/>
        </p:nvSpPr>
        <p:spPr>
          <a:xfrm>
            <a:off x="2895600" y="4264703"/>
            <a:ext cx="64008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হরেক রকম খাবার দাবার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4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F26CC6-69D3-351F-493B-F844F6118EC2}"/>
              </a:ext>
            </a:extLst>
          </p:cNvPr>
          <p:cNvSpPr/>
          <p:nvPr/>
        </p:nvSpPr>
        <p:spPr>
          <a:xfrm>
            <a:off x="2895600" y="902457"/>
            <a:ext cx="64008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কখন কখন খাবার খাই?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4EAFAE-18A9-61CF-002D-69A4A9989B45}"/>
              </a:ext>
            </a:extLst>
          </p:cNvPr>
          <p:cNvSpPr/>
          <p:nvPr/>
        </p:nvSpPr>
        <p:spPr>
          <a:xfrm>
            <a:off x="2895600" y="3881751"/>
            <a:ext cx="3657602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দুপুরে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E7715C-DF87-436B-85A6-F5088420C241}"/>
              </a:ext>
            </a:extLst>
          </p:cNvPr>
          <p:cNvSpPr/>
          <p:nvPr/>
        </p:nvSpPr>
        <p:spPr>
          <a:xfrm>
            <a:off x="5638800" y="5041142"/>
            <a:ext cx="36576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830F0A-687B-21B2-C83A-CC16BA9D194A}"/>
              </a:ext>
            </a:extLst>
          </p:cNvPr>
          <p:cNvSpPr/>
          <p:nvPr/>
        </p:nvSpPr>
        <p:spPr>
          <a:xfrm>
            <a:off x="5638802" y="2701520"/>
            <a:ext cx="3657598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সকালে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8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F26CC6-69D3-351F-493B-F844F6118EC2}"/>
              </a:ext>
            </a:extLst>
          </p:cNvPr>
          <p:cNvSpPr/>
          <p:nvPr/>
        </p:nvSpPr>
        <p:spPr>
          <a:xfrm>
            <a:off x="3352800" y="749916"/>
            <a:ext cx="5486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 আমরা সাধারণত কী কী খাই?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16DD88-1912-13C0-D6BE-1658BA98D5AC}"/>
              </a:ext>
            </a:extLst>
          </p:cNvPr>
          <p:cNvSpPr/>
          <p:nvPr/>
        </p:nvSpPr>
        <p:spPr>
          <a:xfrm>
            <a:off x="3302833" y="5500926"/>
            <a:ext cx="5486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ভাত, রুটি, ভাজি, ডিম, মাছ, ডাল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EF9DD5-7D7E-681D-400B-3392CD2F53A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787" y="2057400"/>
            <a:ext cx="2286000" cy="1371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D00FDB-10D3-139F-4E27-E7ECEAE2CBA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694" y="2072390"/>
            <a:ext cx="1909060" cy="1371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30C257-BAB4-D3AC-0CF0-A2134308774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21252"/>
            <a:ext cx="2286000" cy="1371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2A2897-DBED-8089-58CB-9B3FC8A1F2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16" y="2057866"/>
            <a:ext cx="1935038" cy="1371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D31B27-013B-B67E-B395-31A67DF2F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787" y="3721308"/>
            <a:ext cx="2049280" cy="137154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F59838-5646-AF9D-370C-88127BD37D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71" y="3721252"/>
            <a:ext cx="1492812" cy="1371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739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0139CA-DFA3-42ED-9968-E0D2F4E89A0A}"/>
              </a:ext>
            </a:extLst>
          </p:cNvPr>
          <p:cNvSpPr/>
          <p:nvPr/>
        </p:nvSpPr>
        <p:spPr>
          <a:xfrm>
            <a:off x="2438400" y="854439"/>
            <a:ext cx="73152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FD43CA-032F-0941-811B-C6876D6A6A57}"/>
              </a:ext>
            </a:extLst>
          </p:cNvPr>
          <p:cNvSpPr/>
          <p:nvPr/>
        </p:nvSpPr>
        <p:spPr>
          <a:xfrm>
            <a:off x="2438400" y="2329097"/>
            <a:ext cx="22860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15CCA9-FE58-5886-C24D-2EE00B4037EA}"/>
              </a:ext>
            </a:extLst>
          </p:cNvPr>
          <p:cNvSpPr/>
          <p:nvPr/>
        </p:nvSpPr>
        <p:spPr>
          <a:xfrm>
            <a:off x="4943631" y="2329097"/>
            <a:ext cx="22860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3D5D1B-3ADF-7B50-BEA5-BC69331EE427}"/>
              </a:ext>
            </a:extLst>
          </p:cNvPr>
          <p:cNvSpPr/>
          <p:nvPr/>
        </p:nvSpPr>
        <p:spPr>
          <a:xfrm>
            <a:off x="7448861" y="2332845"/>
            <a:ext cx="22860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মাংশ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90E24CB-67E5-65F6-FEE3-99993FBD8EC6}"/>
              </a:ext>
            </a:extLst>
          </p:cNvPr>
          <p:cNvSpPr/>
          <p:nvPr/>
        </p:nvSpPr>
        <p:spPr>
          <a:xfrm>
            <a:off x="2438400" y="3709129"/>
            <a:ext cx="22860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56AFF92-864E-BC19-0F9E-1B1E2412CF14}"/>
              </a:ext>
            </a:extLst>
          </p:cNvPr>
          <p:cNvSpPr/>
          <p:nvPr/>
        </p:nvSpPr>
        <p:spPr>
          <a:xfrm>
            <a:off x="4943627" y="3709129"/>
            <a:ext cx="2286001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E690B06-CD64-FDD6-2275-4FE8DFC583EA}"/>
              </a:ext>
            </a:extLst>
          </p:cNvPr>
          <p:cNvSpPr/>
          <p:nvPr/>
        </p:nvSpPr>
        <p:spPr>
          <a:xfrm>
            <a:off x="7448858" y="3709129"/>
            <a:ext cx="2267261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5A4AA4C-737E-99F9-B9C0-11054A570484}"/>
              </a:ext>
            </a:extLst>
          </p:cNvPr>
          <p:cNvSpPr/>
          <p:nvPr/>
        </p:nvSpPr>
        <p:spPr>
          <a:xfrm>
            <a:off x="2438399" y="5089161"/>
            <a:ext cx="2285999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1405963-6D06-A91E-74D0-FF283CB7FC06}"/>
              </a:ext>
            </a:extLst>
          </p:cNvPr>
          <p:cNvSpPr/>
          <p:nvPr/>
        </p:nvSpPr>
        <p:spPr>
          <a:xfrm>
            <a:off x="4943629" y="5089161"/>
            <a:ext cx="2285999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895C06E-C20B-C3E7-1CF2-00AB66E50F4D}"/>
              </a:ext>
            </a:extLst>
          </p:cNvPr>
          <p:cNvSpPr/>
          <p:nvPr/>
        </p:nvSpPr>
        <p:spPr>
          <a:xfrm>
            <a:off x="7448859" y="5089161"/>
            <a:ext cx="226726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6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1798</TotalTime>
  <Words>324</Words>
  <Application>Microsoft Office PowerPoint</Application>
  <PresentationFormat>Widescreen</PresentationFormat>
  <Paragraphs>60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NikoshBAN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95</cp:revision>
  <dcterms:created xsi:type="dcterms:W3CDTF">2022-07-26T10:16:48Z</dcterms:created>
  <dcterms:modified xsi:type="dcterms:W3CDTF">2022-11-09T16:38:21Z</dcterms:modified>
</cp:coreProperties>
</file>