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61" r:id="rId3"/>
    <p:sldId id="260" r:id="rId4"/>
    <p:sldId id="265" r:id="rId5"/>
    <p:sldId id="264" r:id="rId6"/>
    <p:sldId id="266" r:id="rId7"/>
    <p:sldId id="268" r:id="rId8"/>
    <p:sldId id="271" r:id="rId9"/>
    <p:sldId id="272" r:id="rId10"/>
    <p:sldId id="274" r:id="rId11"/>
    <p:sldId id="275" r:id="rId12"/>
    <p:sldId id="277" r:id="rId13"/>
    <p:sldId id="27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3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FEA06B-F17C-40C0-AA15-75E6CB461D10}" type="datetimeFigureOut">
              <a:rPr lang="en-US" smtClean="0"/>
              <a:pPr/>
              <a:t>11/10/2022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1493C2-5D14-42E4-B894-AE03179A1ECB}" type="slidenum">
              <a:rPr lang="en-US" smtClean="0"/>
              <a:pPr/>
              <a:t>‹#›</a:t>
            </a:fld>
            <a:endParaRPr lang="en-US"/>
          </a:p>
        </p:txBody>
      </p:sp>
    </p:spTree>
    <p:extLst>
      <p:ext uri="{BB962C8B-B14F-4D97-AF65-F5344CB8AC3E}">
        <p14:creationId xmlns:p14="http://schemas.microsoft.com/office/powerpoint/2010/main" val="1671479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IN" sz="1200" dirty="0" smtClean="0"/>
              <a:t>স্লাইড টি দেখাতে</a:t>
            </a:r>
            <a:r>
              <a:rPr lang="bn-IN" sz="1200" baseline="0" dirty="0" smtClean="0"/>
              <a:t> পারেন / হাইড করে রাখতে পারেন </a:t>
            </a:r>
            <a:endParaRPr lang="en-US" sz="120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6640C76B-C903-47E9-B043-48D8F8F60337}" type="slidenum">
              <a:rPr lang="en-US" smtClean="0"/>
              <a:pPr/>
              <a:t>2</a:t>
            </a:fld>
            <a:endParaRPr lang="en-US"/>
          </a:p>
        </p:txBody>
      </p:sp>
    </p:spTree>
    <p:extLst>
      <p:ext uri="{BB962C8B-B14F-4D97-AF65-F5344CB8AC3E}">
        <p14:creationId xmlns:p14="http://schemas.microsoft.com/office/powerpoint/2010/main" val="2333160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rgbClr val="FFEFD1"/>
            </a:gs>
            <a:gs pos="0">
              <a:srgbClr val="FFEFD1"/>
            </a:gs>
            <a:gs pos="0">
              <a:srgbClr val="FFEFD1"/>
            </a:gs>
            <a:gs pos="40000">
              <a:schemeClr val="accent2">
                <a:lumMod val="60000"/>
                <a:lumOff val="40000"/>
                <a:alpha val="75000"/>
              </a:schemeClr>
            </a:gs>
            <a:gs pos="64999">
              <a:srgbClr val="F0EBD5"/>
            </a:gs>
            <a:gs pos="100000">
              <a:srgbClr val="D1C39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image" Target="../media/image2.jpeg"/><Relationship Id="rId7" Type="http://schemas.openxmlformats.org/officeDocument/2006/relationships/image" Target="../media/image6.gif"/><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gif"/><Relationship Id="rId5" Type="http://schemas.openxmlformats.org/officeDocument/2006/relationships/image" Target="../media/image4.gif"/><Relationship Id="rId10" Type="http://schemas.openxmlformats.org/officeDocument/2006/relationships/image" Target="../media/image9.jpg"/><Relationship Id="rId4" Type="http://schemas.openxmlformats.org/officeDocument/2006/relationships/image" Target="../media/image3.jpeg"/><Relationship Id="rId9" Type="http://schemas.openxmlformats.org/officeDocument/2006/relationships/image" Target="../media/image8.gif"/></Relationships>
</file>

<file path=ppt/slides/_rels/slide1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7.xml"/><Relationship Id="rId4" Type="http://schemas.openxmlformats.org/officeDocument/2006/relationships/image" Target="../media/image20.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7.xml"/><Relationship Id="rId4" Type="http://schemas.openxmlformats.org/officeDocument/2006/relationships/image" Target="../media/image23.jp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2.jpeg"/><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15.jpg"/><Relationship Id="rId5" Type="http://schemas.openxmlformats.org/officeDocument/2006/relationships/image" Target="../media/image14.jpg"/><Relationship Id="rId4" Type="http://schemas.openxmlformats.org/officeDocument/2006/relationships/image" Target="../media/image13.jp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5"/>
          <p:cNvGrpSpPr/>
          <p:nvPr/>
        </p:nvGrpSpPr>
        <p:grpSpPr>
          <a:xfrm>
            <a:off x="0" y="0"/>
            <a:ext cx="9144000" cy="6858001"/>
            <a:chOff x="0" y="1"/>
            <a:chExt cx="9144000" cy="6858001"/>
          </a:xfrm>
        </p:grpSpPr>
        <p:sp>
          <p:nvSpPr>
            <p:cNvPr id="3" name="Frame 2"/>
            <p:cNvSpPr/>
            <p:nvPr/>
          </p:nvSpPr>
          <p:spPr>
            <a:xfrm>
              <a:off x="0" y="1"/>
              <a:ext cx="9144000" cy="6858000"/>
            </a:xfrm>
            <a:prstGeom prst="frame">
              <a:avLst>
                <a:gd name="adj1" fmla="val 2227"/>
              </a:avLst>
            </a:prstGeom>
            <a:blipFill>
              <a:blip r:embed="rId2"/>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Half Frame 3"/>
            <p:cNvSpPr/>
            <p:nvPr/>
          </p:nvSpPr>
          <p:spPr>
            <a:xfrm>
              <a:off x="152400" y="152400"/>
              <a:ext cx="381000" cy="388441"/>
            </a:xfrm>
            <a:prstGeom prst="halfFrame">
              <a:avLst/>
            </a:prstGeom>
            <a:blipFill>
              <a:blip r:embed="rId3"/>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Half Frame 4"/>
            <p:cNvSpPr/>
            <p:nvPr/>
          </p:nvSpPr>
          <p:spPr>
            <a:xfrm rot="10800000">
              <a:off x="8610600" y="6324600"/>
              <a:ext cx="381000" cy="388441"/>
            </a:xfrm>
            <a:prstGeom prst="halfFrame">
              <a:avLst/>
            </a:prstGeom>
            <a:blipFill>
              <a:blip r:embed="rId3"/>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Half Frame 5"/>
            <p:cNvSpPr/>
            <p:nvPr/>
          </p:nvSpPr>
          <p:spPr>
            <a:xfrm rot="5400000">
              <a:off x="8614321" y="72480"/>
              <a:ext cx="381000" cy="388441"/>
            </a:xfrm>
            <a:prstGeom prst="halfFrame">
              <a:avLst/>
            </a:prstGeom>
            <a:blipFill>
              <a:blip r:embed="rId3"/>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Half Frame 6"/>
            <p:cNvSpPr/>
            <p:nvPr/>
          </p:nvSpPr>
          <p:spPr>
            <a:xfrm rot="16200000">
              <a:off x="156121" y="6320879"/>
              <a:ext cx="381000" cy="388441"/>
            </a:xfrm>
            <a:prstGeom prst="halfFrame">
              <a:avLst/>
            </a:prstGeom>
            <a:blipFill>
              <a:blip r:embed="rId3"/>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Frame 7"/>
            <p:cNvSpPr/>
            <p:nvPr/>
          </p:nvSpPr>
          <p:spPr>
            <a:xfrm>
              <a:off x="0" y="2"/>
              <a:ext cx="9144000" cy="6858000"/>
            </a:xfrm>
            <a:prstGeom prst="frame">
              <a:avLst>
                <a:gd name="adj1" fmla="val 2227"/>
              </a:avLst>
            </a:prstGeom>
            <a:blipFill>
              <a:blip r:embed="rId2"/>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a:off x="152400" y="152401"/>
              <a:ext cx="381000" cy="388441"/>
            </a:xfrm>
            <a:prstGeom prst="halfFrame">
              <a:avLst/>
            </a:prstGeom>
            <a:blipFill>
              <a:blip r:embed="rId3"/>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Half Frame 9"/>
            <p:cNvSpPr/>
            <p:nvPr/>
          </p:nvSpPr>
          <p:spPr>
            <a:xfrm rot="5400000">
              <a:off x="8614321" y="72481"/>
              <a:ext cx="381000" cy="388441"/>
            </a:xfrm>
            <a:prstGeom prst="halfFrame">
              <a:avLst/>
            </a:prstGeom>
            <a:blipFill>
              <a:blip r:embed="rId3"/>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pic>
        <p:nvPicPr>
          <p:cNvPr id="12" name="Picture 11" descr="images (9).jpg"/>
          <p:cNvPicPr>
            <a:picLocks noChangeAspect="1"/>
          </p:cNvPicPr>
          <p:nvPr/>
        </p:nvPicPr>
        <p:blipFill>
          <a:blip r:embed="rId4"/>
          <a:stretch>
            <a:fillRect/>
          </a:stretch>
        </p:blipFill>
        <p:spPr>
          <a:xfrm>
            <a:off x="270164" y="238991"/>
            <a:ext cx="8686800" cy="64008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14" name="TextBox 13"/>
          <p:cNvSpPr txBox="1"/>
          <p:nvPr/>
        </p:nvSpPr>
        <p:spPr>
          <a:xfrm>
            <a:off x="1673209" y="838200"/>
            <a:ext cx="5797582" cy="1569660"/>
          </a:xfrm>
          <a:prstGeom prst="rect">
            <a:avLst/>
          </a:prstGeom>
          <a:noFill/>
        </p:spPr>
        <p:txBody>
          <a:bodyPr wrap="square" rtlCol="0">
            <a:spAutoFit/>
          </a:bodyPr>
          <a:lstStyle/>
          <a:p>
            <a:r>
              <a:rPr lang="ar-SA" sz="9600" b="1" dirty="0" smtClean="0">
                <a:solidFill>
                  <a:schemeClr val="bg1"/>
                </a:solidFill>
                <a:latin typeface="NikoshBAN" pitchFamily="2" charset="0"/>
                <a:cs typeface="NikoshBAN" pitchFamily="2" charset="0"/>
              </a:rPr>
              <a:t>أهلا و سهلا </a:t>
            </a:r>
            <a:endParaRPr lang="en-US" sz="9600" b="1" dirty="0">
              <a:solidFill>
                <a:schemeClr val="bg1"/>
              </a:solidFill>
              <a:latin typeface="NikoshBAN" pitchFamily="2" charset="0"/>
              <a:cs typeface="NikoshBAN" pitchFamily="2" charset="0"/>
            </a:endParaRPr>
          </a:p>
        </p:txBody>
      </p:sp>
      <p:pic>
        <p:nvPicPr>
          <p:cNvPr id="15" name="Picture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077200" y="4648200"/>
            <a:ext cx="1066800" cy="1920732"/>
          </a:xfrm>
          <a:prstGeom prst="rect">
            <a:avLst/>
          </a:prstGeom>
        </p:spPr>
      </p:pic>
      <p:pic>
        <p:nvPicPr>
          <p:cNvPr id="16" name="Picture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239000" y="5029200"/>
            <a:ext cx="914400" cy="1539732"/>
          </a:xfrm>
          <a:prstGeom prst="rect">
            <a:avLst/>
          </a:prstGeom>
        </p:spPr>
      </p:pic>
      <p:pic>
        <p:nvPicPr>
          <p:cNvPr id="17" name="Picture 1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553200" y="5562600"/>
            <a:ext cx="685800" cy="1082532"/>
          </a:xfrm>
          <a:prstGeom prst="rect">
            <a:avLst/>
          </a:prstGeom>
        </p:spPr>
      </p:pic>
      <p:pic>
        <p:nvPicPr>
          <p:cNvPr id="18" name="Picture 1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943600" y="5867400"/>
            <a:ext cx="609600" cy="762000"/>
          </a:xfrm>
          <a:prstGeom prst="rect">
            <a:avLst/>
          </a:prstGeom>
        </p:spPr>
      </p:pic>
      <p:pic>
        <p:nvPicPr>
          <p:cNvPr id="19" name="Picture 1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638800" y="6248400"/>
            <a:ext cx="381000" cy="457200"/>
          </a:xfrm>
          <a:prstGeom prst="rect">
            <a:avLst/>
          </a:prstGeom>
        </p:spPr>
      </p:pic>
      <p:pic>
        <p:nvPicPr>
          <p:cNvPr id="13" name="Picture 12"/>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371598" y="2865366"/>
            <a:ext cx="6705602" cy="2743200"/>
          </a:xfrm>
          <a:prstGeom prst="rect">
            <a:avLst/>
          </a:prstGeom>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870">
                                          <p:stCondLst>
                                            <p:cond delay="0"/>
                                          </p:stCondLst>
                                        </p:cTn>
                                        <p:tgtEl>
                                          <p:spTgt spid="12"/>
                                        </p:tgtEl>
                                      </p:cBhvr>
                                    </p:animEffect>
                                    <p:anim calcmode="lin" valueType="num">
                                      <p:cBhvr>
                                        <p:cTn id="8" dur="2733"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9" dur="996"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0" dur="996" tmFilter="0, 0; 0.125,0.2665; 0.25,0.4; 0.375,0.465; 0.5,0.5;  0.625,0.535; 0.75,0.6; 0.875,0.7335; 1,1">
                                          <p:stCondLst>
                                            <p:cond delay="996"/>
                                          </p:stCondLst>
                                        </p:cTn>
                                        <p:tgtEl>
                                          <p:spTgt spid="12"/>
                                        </p:tgtEl>
                                        <p:attrNameLst>
                                          <p:attrName>ppt_y</p:attrName>
                                        </p:attrNameLst>
                                      </p:cBhvr>
                                      <p:tavLst>
                                        <p:tav tm="0" fmla="#ppt_y-sin(pi*$)/9">
                                          <p:val>
                                            <p:fltVal val="0"/>
                                          </p:val>
                                        </p:tav>
                                        <p:tav tm="100000">
                                          <p:val>
                                            <p:fltVal val="1"/>
                                          </p:val>
                                        </p:tav>
                                      </p:tavLst>
                                    </p:anim>
                                    <p:anim calcmode="lin" valueType="num">
                                      <p:cBhvr>
                                        <p:cTn id="11" dur="498" tmFilter="0, 0; 0.125,0.2665; 0.25,0.4; 0.375,0.465; 0.5,0.5;  0.625,0.535; 0.75,0.6; 0.875,0.7335; 1,1">
                                          <p:stCondLst>
                                            <p:cond delay="1986"/>
                                          </p:stCondLst>
                                        </p:cTn>
                                        <p:tgtEl>
                                          <p:spTgt spid="12"/>
                                        </p:tgtEl>
                                        <p:attrNameLst>
                                          <p:attrName>ppt_y</p:attrName>
                                        </p:attrNameLst>
                                      </p:cBhvr>
                                      <p:tavLst>
                                        <p:tav tm="0" fmla="#ppt_y-sin(pi*$)/27">
                                          <p:val>
                                            <p:fltVal val="0"/>
                                          </p:val>
                                        </p:tav>
                                        <p:tav tm="100000">
                                          <p:val>
                                            <p:fltVal val="1"/>
                                          </p:val>
                                        </p:tav>
                                      </p:tavLst>
                                    </p:anim>
                                    <p:anim calcmode="lin" valueType="num">
                                      <p:cBhvr>
                                        <p:cTn id="12" dur="246" tmFilter="0, 0; 0.125,0.2665; 0.25,0.4; 0.375,0.465; 0.5,0.5;  0.625,0.535; 0.75,0.6; 0.875,0.7335; 1,1">
                                          <p:stCondLst>
                                            <p:cond delay="2484"/>
                                          </p:stCondLst>
                                        </p:cTn>
                                        <p:tgtEl>
                                          <p:spTgt spid="12"/>
                                        </p:tgtEl>
                                        <p:attrNameLst>
                                          <p:attrName>ppt_y</p:attrName>
                                        </p:attrNameLst>
                                      </p:cBhvr>
                                      <p:tavLst>
                                        <p:tav tm="0" fmla="#ppt_y-sin(pi*$)/81">
                                          <p:val>
                                            <p:fltVal val="0"/>
                                          </p:val>
                                        </p:tav>
                                        <p:tav tm="100000">
                                          <p:val>
                                            <p:fltVal val="1"/>
                                          </p:val>
                                        </p:tav>
                                      </p:tavLst>
                                    </p:anim>
                                    <p:animScale>
                                      <p:cBhvr>
                                        <p:cTn id="13" dur="39">
                                          <p:stCondLst>
                                            <p:cond delay="975"/>
                                          </p:stCondLst>
                                        </p:cTn>
                                        <p:tgtEl>
                                          <p:spTgt spid="12"/>
                                        </p:tgtEl>
                                      </p:cBhvr>
                                      <p:to x="100000" y="60000"/>
                                    </p:animScale>
                                    <p:animScale>
                                      <p:cBhvr>
                                        <p:cTn id="14" dur="249" decel="50000">
                                          <p:stCondLst>
                                            <p:cond delay="1014"/>
                                          </p:stCondLst>
                                        </p:cTn>
                                        <p:tgtEl>
                                          <p:spTgt spid="12"/>
                                        </p:tgtEl>
                                      </p:cBhvr>
                                      <p:to x="100000" y="100000"/>
                                    </p:animScale>
                                    <p:animScale>
                                      <p:cBhvr>
                                        <p:cTn id="15" dur="39">
                                          <p:stCondLst>
                                            <p:cond delay="1968"/>
                                          </p:stCondLst>
                                        </p:cTn>
                                        <p:tgtEl>
                                          <p:spTgt spid="12"/>
                                        </p:tgtEl>
                                      </p:cBhvr>
                                      <p:to x="100000" y="80000"/>
                                    </p:animScale>
                                    <p:animScale>
                                      <p:cBhvr>
                                        <p:cTn id="16" dur="249" decel="50000">
                                          <p:stCondLst>
                                            <p:cond delay="2007"/>
                                          </p:stCondLst>
                                        </p:cTn>
                                        <p:tgtEl>
                                          <p:spTgt spid="12"/>
                                        </p:tgtEl>
                                      </p:cBhvr>
                                      <p:to x="100000" y="100000"/>
                                    </p:animScale>
                                    <p:animScale>
                                      <p:cBhvr>
                                        <p:cTn id="17" dur="39">
                                          <p:stCondLst>
                                            <p:cond delay="2463"/>
                                          </p:stCondLst>
                                        </p:cTn>
                                        <p:tgtEl>
                                          <p:spTgt spid="12"/>
                                        </p:tgtEl>
                                      </p:cBhvr>
                                      <p:to x="100000" y="90000"/>
                                    </p:animScale>
                                    <p:animScale>
                                      <p:cBhvr>
                                        <p:cTn id="18" dur="249" decel="50000">
                                          <p:stCondLst>
                                            <p:cond delay="2502"/>
                                          </p:stCondLst>
                                        </p:cTn>
                                        <p:tgtEl>
                                          <p:spTgt spid="12"/>
                                        </p:tgtEl>
                                      </p:cBhvr>
                                      <p:to x="100000" y="100000"/>
                                    </p:animScale>
                                    <p:animScale>
                                      <p:cBhvr>
                                        <p:cTn id="19" dur="39">
                                          <p:stCondLst>
                                            <p:cond delay="2712"/>
                                          </p:stCondLst>
                                        </p:cTn>
                                        <p:tgtEl>
                                          <p:spTgt spid="12"/>
                                        </p:tgtEl>
                                      </p:cBhvr>
                                      <p:to x="100000" y="95000"/>
                                    </p:animScale>
                                    <p:animScale>
                                      <p:cBhvr>
                                        <p:cTn id="20" dur="249" decel="50000">
                                          <p:stCondLst>
                                            <p:cond delay="2751"/>
                                          </p:stCondLst>
                                        </p:cTn>
                                        <p:tgtEl>
                                          <p:spTgt spid="12"/>
                                        </p:tgtEl>
                                      </p:cBhvr>
                                      <p:to x="100000" y="100000"/>
                                    </p:animScale>
                                  </p:childTnLst>
                                </p:cTn>
                              </p:par>
                            </p:childTnLst>
                          </p:cTn>
                        </p:par>
                        <p:par>
                          <p:cTn id="21" fill="hold">
                            <p:stCondLst>
                              <p:cond delay="3000"/>
                            </p:stCondLst>
                            <p:childTnLst>
                              <p:par>
                                <p:cTn id="22" presetID="23" presetClass="entr" presetSubtype="528" fill="hold" grpId="0" nodeType="after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p:cTn id="24" dur="2000" fill="hold"/>
                                        <p:tgtEl>
                                          <p:spTgt spid="14"/>
                                        </p:tgtEl>
                                        <p:attrNameLst>
                                          <p:attrName>ppt_w</p:attrName>
                                        </p:attrNameLst>
                                      </p:cBhvr>
                                      <p:tavLst>
                                        <p:tav tm="0">
                                          <p:val>
                                            <p:fltVal val="0"/>
                                          </p:val>
                                        </p:tav>
                                        <p:tav tm="100000">
                                          <p:val>
                                            <p:strVal val="#ppt_w"/>
                                          </p:val>
                                        </p:tav>
                                      </p:tavLst>
                                    </p:anim>
                                    <p:anim calcmode="lin" valueType="num">
                                      <p:cBhvr>
                                        <p:cTn id="25" dur="2000" fill="hold"/>
                                        <p:tgtEl>
                                          <p:spTgt spid="14"/>
                                        </p:tgtEl>
                                        <p:attrNameLst>
                                          <p:attrName>ppt_h</p:attrName>
                                        </p:attrNameLst>
                                      </p:cBhvr>
                                      <p:tavLst>
                                        <p:tav tm="0">
                                          <p:val>
                                            <p:fltVal val="0"/>
                                          </p:val>
                                        </p:tav>
                                        <p:tav tm="100000">
                                          <p:val>
                                            <p:strVal val="#ppt_h"/>
                                          </p:val>
                                        </p:tav>
                                      </p:tavLst>
                                    </p:anim>
                                    <p:anim calcmode="lin" valueType="num">
                                      <p:cBhvr>
                                        <p:cTn id="26" dur="2000" fill="hold"/>
                                        <p:tgtEl>
                                          <p:spTgt spid="14"/>
                                        </p:tgtEl>
                                        <p:attrNameLst>
                                          <p:attrName>ppt_x</p:attrName>
                                        </p:attrNameLst>
                                      </p:cBhvr>
                                      <p:tavLst>
                                        <p:tav tm="0">
                                          <p:val>
                                            <p:fltVal val="0.5"/>
                                          </p:val>
                                        </p:tav>
                                        <p:tav tm="100000">
                                          <p:val>
                                            <p:strVal val="#ppt_x"/>
                                          </p:val>
                                        </p:tav>
                                      </p:tavLst>
                                    </p:anim>
                                    <p:anim calcmode="lin" valueType="num">
                                      <p:cBhvr>
                                        <p:cTn id="27" dur="2000" fill="hold"/>
                                        <p:tgtEl>
                                          <p:spTgt spid="14"/>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ched Right Arrow 1"/>
          <p:cNvSpPr/>
          <p:nvPr/>
        </p:nvSpPr>
        <p:spPr>
          <a:xfrm>
            <a:off x="2859921" y="0"/>
            <a:ext cx="2971800" cy="1295400"/>
          </a:xfrm>
          <a:prstGeom prst="notched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SA" sz="2800" b="1" dirty="0" smtClean="0">
                <a:solidFill>
                  <a:schemeClr val="tx1">
                    <a:lumMod val="95000"/>
                    <a:lumOff val="5000"/>
                  </a:schemeClr>
                </a:solidFill>
              </a:rPr>
              <a:t>عمل الاجتماع</a:t>
            </a:r>
            <a:endParaRPr lang="en-US" sz="2800" b="1" dirty="0">
              <a:solidFill>
                <a:schemeClr val="tx1">
                  <a:lumMod val="95000"/>
                  <a:lumOff val="5000"/>
                </a:schemeClr>
              </a:solidFill>
            </a:endParaRPr>
          </a:p>
        </p:txBody>
      </p:sp>
      <p:sp>
        <p:nvSpPr>
          <p:cNvPr id="6" name="Vertical Scroll 5"/>
          <p:cNvSpPr/>
          <p:nvPr/>
        </p:nvSpPr>
        <p:spPr>
          <a:xfrm>
            <a:off x="-609600" y="1143000"/>
            <a:ext cx="6019800" cy="4724400"/>
          </a:xfrm>
          <a:prstGeom prst="verticalScroll">
            <a:avLst/>
          </a:prstGeom>
          <a:blipFill>
            <a:blip r:embed="rId2"/>
            <a:tile tx="0" ty="0" sx="100000" sy="100000" flip="none" algn="tl"/>
          </a:blip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SA" sz="2800" dirty="0" smtClean="0">
                <a:solidFill>
                  <a:srgbClr val="0070C0"/>
                </a:solidFill>
              </a:rPr>
              <a:t>املا الفراغ التالئ فئ الجملة</a:t>
            </a:r>
          </a:p>
          <a:p>
            <a:pPr algn="r"/>
            <a:r>
              <a:rPr lang="ar-SA" sz="2800" dirty="0" smtClean="0">
                <a:solidFill>
                  <a:srgbClr val="0070C0"/>
                </a:solidFill>
              </a:rPr>
              <a:t>1</a:t>
            </a:r>
            <a:r>
              <a:rPr lang="ar-SA" sz="2800" dirty="0" smtClean="0">
                <a:solidFill>
                  <a:srgbClr val="0070C0"/>
                </a:solidFill>
              </a:rPr>
              <a:t>* </a:t>
            </a:r>
            <a:r>
              <a:rPr lang="ar-SA" sz="2800" dirty="0" smtClean="0">
                <a:solidFill>
                  <a:srgbClr val="0070C0"/>
                </a:solidFill>
              </a:rPr>
              <a:t>المدرسة هي المكان الذى----فيه</a:t>
            </a:r>
            <a:endParaRPr lang="ar-SA" sz="2800" dirty="0" smtClean="0">
              <a:solidFill>
                <a:srgbClr val="0070C0"/>
              </a:solidFill>
            </a:endParaRPr>
          </a:p>
          <a:p>
            <a:pPr algn="r"/>
            <a:r>
              <a:rPr lang="ar-SA" sz="2800" dirty="0" smtClean="0">
                <a:solidFill>
                  <a:srgbClr val="0070C0"/>
                </a:solidFill>
              </a:rPr>
              <a:t>2* </a:t>
            </a:r>
            <a:r>
              <a:rPr lang="ar-SA" sz="2800" dirty="0" smtClean="0">
                <a:solidFill>
                  <a:srgbClr val="0070C0"/>
                </a:solidFill>
              </a:rPr>
              <a:t>أول مدرسة أقامها النبى (صـ)</a:t>
            </a:r>
          </a:p>
          <a:p>
            <a:pPr algn="r"/>
            <a:r>
              <a:rPr lang="ar-SA" sz="2800" dirty="0" smtClean="0">
                <a:solidFill>
                  <a:srgbClr val="0070C0"/>
                </a:solidFill>
              </a:rPr>
              <a:t> في ----بمكة.</a:t>
            </a:r>
            <a:endParaRPr lang="ar-SA" sz="2800" dirty="0" smtClean="0">
              <a:solidFill>
                <a:srgbClr val="0070C0"/>
              </a:solidFill>
            </a:endParaRPr>
          </a:p>
          <a:p>
            <a:pPr algn="r"/>
            <a:r>
              <a:rPr lang="ar-SA" sz="2800" dirty="0" smtClean="0">
                <a:solidFill>
                  <a:srgbClr val="0070C0"/>
                </a:solidFill>
              </a:rPr>
              <a:t>3* </a:t>
            </a:r>
            <a:r>
              <a:rPr lang="ar-SA" sz="2800" dirty="0">
                <a:solidFill>
                  <a:srgbClr val="0070C0"/>
                </a:solidFill>
              </a:rPr>
              <a:t>وهى----لنشر العلوم الإسلامية.</a:t>
            </a:r>
            <a:endParaRPr lang="ar-SA" sz="2800" dirty="0" smtClean="0">
              <a:solidFill>
                <a:srgbClr val="0070C0"/>
              </a:solidFill>
            </a:endParaRPr>
          </a:p>
          <a:p>
            <a:pPr algn="r"/>
            <a:r>
              <a:rPr lang="ar-SA" sz="2800" dirty="0" smtClean="0">
                <a:solidFill>
                  <a:srgbClr val="0070C0"/>
                </a:solidFill>
              </a:rPr>
              <a:t>4*إنها-</a:t>
            </a:r>
            <a:r>
              <a:rPr lang="ar-SA" sz="2800" dirty="0" smtClean="0">
                <a:solidFill>
                  <a:srgbClr val="0070C0"/>
                </a:solidFill>
              </a:rPr>
              <a:t>-- </a:t>
            </a:r>
            <a:r>
              <a:rPr lang="ar-SA" sz="2800" dirty="0" smtClean="0">
                <a:solidFill>
                  <a:srgbClr val="0070C0"/>
                </a:solidFill>
              </a:rPr>
              <a:t>أولاد المسلمين تربية إسلامية.</a:t>
            </a:r>
            <a:endParaRPr lang="ar-SA" sz="2800" dirty="0" smtClean="0">
              <a:solidFill>
                <a:srgbClr val="0070C0"/>
              </a:solidFill>
            </a:endParaRPr>
          </a:p>
          <a:p>
            <a:pPr algn="r"/>
            <a:r>
              <a:rPr lang="ar-SA" sz="2800" dirty="0" smtClean="0">
                <a:solidFill>
                  <a:srgbClr val="0070C0"/>
                </a:solidFill>
              </a:rPr>
              <a:t>5*نطورـ </a:t>
            </a:r>
            <a:r>
              <a:rPr lang="ar-SA" sz="2800" dirty="0" smtClean="0">
                <a:solidFill>
                  <a:srgbClr val="0070C0"/>
                </a:solidFill>
              </a:rPr>
              <a:t>ـ ـ ـ </a:t>
            </a:r>
            <a:r>
              <a:rPr lang="ar-SA" sz="2800" dirty="0" smtClean="0">
                <a:solidFill>
                  <a:srgbClr val="0070C0"/>
                </a:solidFill>
              </a:rPr>
              <a:t>وتقدمها معتمدان على التعليم والمدرسة.</a:t>
            </a:r>
            <a:endParaRPr lang="en-US" sz="2800" dirty="0">
              <a:solidFill>
                <a:srgbClr val="0070C0"/>
              </a:solidFill>
            </a:endParaRPr>
          </a:p>
        </p:txBody>
      </p:sp>
      <p:pic>
        <p:nvPicPr>
          <p:cNvPr id="5" name="Picture 4" descr="download (10).jpg"/>
          <p:cNvPicPr>
            <a:picLocks noChangeAspect="1"/>
          </p:cNvPicPr>
          <p:nvPr/>
        </p:nvPicPr>
        <p:blipFill>
          <a:blip r:embed="rId3"/>
          <a:stretch>
            <a:fillRect/>
          </a:stretch>
        </p:blipFill>
        <p:spPr>
          <a:xfrm>
            <a:off x="5334000" y="990600"/>
            <a:ext cx="3733800" cy="4724400"/>
          </a:xfrm>
          <a:prstGeom prst="rect">
            <a:avLst/>
          </a:prstGeom>
          <a:ln w="88900" cap="sq" cmpd="thickThin">
            <a:solidFill>
              <a:srgbClr val="000000"/>
            </a:solidFill>
            <a:prstDash val="solid"/>
            <a:miter lim="800000"/>
          </a:ln>
          <a:effectLst>
            <a:innerShdw blurRad="76200">
              <a:srgbClr val="000000"/>
            </a:innerShdw>
          </a:effec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867400"/>
            <a:ext cx="9144000" cy="990600"/>
          </a:xfrm>
          <a:prstGeom prst="rect">
            <a:avLst/>
          </a:prstGeom>
        </p:spPr>
      </p:pic>
    </p:spTree>
    <p:extLst>
      <p:ext uri="{BB962C8B-B14F-4D97-AF65-F5344CB8AC3E}">
        <p14:creationId xmlns:p14="http://schemas.microsoft.com/office/powerpoint/2010/main" val="867589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3000" fill="hold"/>
                                        <p:tgtEl>
                                          <p:spTgt spid="6"/>
                                        </p:tgtEl>
                                        <p:attrNameLst>
                                          <p:attrName>ppt_x</p:attrName>
                                        </p:attrNameLst>
                                      </p:cBhvr>
                                      <p:tavLst>
                                        <p:tav tm="0">
                                          <p:val>
                                            <p:strVal val="#ppt_x"/>
                                          </p:val>
                                        </p:tav>
                                        <p:tav tm="100000">
                                          <p:val>
                                            <p:strVal val="#ppt_x"/>
                                          </p:val>
                                        </p:tav>
                                      </p:tavLst>
                                    </p:anim>
                                    <p:anim calcmode="lin" valueType="num">
                                      <p:cBhvr additive="base">
                                        <p:cTn id="13" dur="3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5" presetClass="exit" presetSubtype="0" fill="hold" nodeType="clickEffect">
                                  <p:stCondLst>
                                    <p:cond delay="0"/>
                                  </p:stCondLst>
                                  <p:childTnLst>
                                    <p:animEffect transition="out" filter="fade">
                                      <p:cBhvr>
                                        <p:cTn id="17" dur="3000"/>
                                        <p:tgtEl>
                                          <p:spTgt spid="5"/>
                                        </p:tgtEl>
                                      </p:cBhvr>
                                    </p:animEffect>
                                    <p:anim calcmode="lin" valueType="num">
                                      <p:cBhvr>
                                        <p:cTn id="18" dur="3000"/>
                                        <p:tgtEl>
                                          <p:spTgt spid="5"/>
                                        </p:tgtEl>
                                        <p:attrNameLst>
                                          <p:attrName>style.rotation</p:attrName>
                                        </p:attrNameLst>
                                      </p:cBhvr>
                                      <p:tavLst>
                                        <p:tav tm="0">
                                          <p:val>
                                            <p:fltVal val="0"/>
                                          </p:val>
                                        </p:tav>
                                        <p:tav tm="100000">
                                          <p:val>
                                            <p:fltVal val="720"/>
                                          </p:val>
                                        </p:tav>
                                      </p:tavLst>
                                    </p:anim>
                                    <p:anim calcmode="lin" valueType="num">
                                      <p:cBhvr>
                                        <p:cTn id="19" dur="3000"/>
                                        <p:tgtEl>
                                          <p:spTgt spid="5"/>
                                        </p:tgtEl>
                                        <p:attrNameLst>
                                          <p:attrName>ppt_h</p:attrName>
                                        </p:attrNameLst>
                                      </p:cBhvr>
                                      <p:tavLst>
                                        <p:tav tm="0">
                                          <p:val>
                                            <p:strVal val="ppt_h"/>
                                          </p:val>
                                        </p:tav>
                                        <p:tav tm="100000">
                                          <p:val>
                                            <p:fltVal val="0"/>
                                          </p:val>
                                        </p:tav>
                                      </p:tavLst>
                                    </p:anim>
                                    <p:anim calcmode="lin" valueType="num">
                                      <p:cBhvr>
                                        <p:cTn id="20" dur="3000"/>
                                        <p:tgtEl>
                                          <p:spTgt spid="5"/>
                                        </p:tgtEl>
                                        <p:attrNameLst>
                                          <p:attrName>ppt_w</p:attrName>
                                        </p:attrNameLst>
                                      </p:cBhvr>
                                      <p:tavLst>
                                        <p:tav tm="0">
                                          <p:val>
                                            <p:strVal val="ppt_w"/>
                                          </p:val>
                                        </p:tav>
                                        <p:tav tm="100000">
                                          <p:val>
                                            <p:fltVal val="0"/>
                                          </p:val>
                                        </p:tav>
                                      </p:tavLst>
                                    </p:anim>
                                    <p:set>
                                      <p:cBhvr>
                                        <p:cTn id="21" dur="1" fill="hold">
                                          <p:stCondLst>
                                            <p:cond delay="2999"/>
                                          </p:stCondLst>
                                        </p:cTn>
                                        <p:tgtEl>
                                          <p:spTgt spid="5"/>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21" presetClass="exit" presetSubtype="4" fill="hold" nodeType="clickEffect">
                                  <p:stCondLst>
                                    <p:cond delay="0"/>
                                  </p:stCondLst>
                                  <p:childTnLst>
                                    <p:animEffect transition="out" filter="wheel(4)">
                                      <p:cBhvr>
                                        <p:cTn id="25" dur="2000"/>
                                        <p:tgtEl>
                                          <p:spTgt spid="7"/>
                                        </p:tgtEl>
                                      </p:cBhvr>
                                    </p:animEffect>
                                    <p:set>
                                      <p:cBhvr>
                                        <p:cTn id="26"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371600" y="0"/>
            <a:ext cx="6477000" cy="1371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8000" dirty="0" smtClean="0">
                <a:ln w="18415" cmpd="sng">
                  <a:solidFill>
                    <a:srgbClr val="FFFFFF"/>
                  </a:solidFill>
                  <a:prstDash val="solid"/>
                </a:ln>
                <a:solidFill>
                  <a:schemeClr val="accent4">
                    <a:lumMod val="75000"/>
                  </a:schemeClr>
                </a:solidFill>
                <a:effectLst>
                  <a:outerShdw blurRad="63500" dir="3600000" algn="tl" rotWithShape="0">
                    <a:srgbClr val="000000">
                      <a:alpha val="70000"/>
                    </a:srgbClr>
                  </a:outerShdw>
                </a:effectLst>
              </a:rPr>
              <a:t>الاختبار</a:t>
            </a:r>
            <a:endParaRPr lang="en-US" sz="8000" dirty="0">
              <a:ln w="18415" cmpd="sng">
                <a:solidFill>
                  <a:srgbClr val="FFFFFF"/>
                </a:solidFill>
                <a:prstDash val="solid"/>
              </a:ln>
              <a:solidFill>
                <a:schemeClr val="accent4">
                  <a:lumMod val="75000"/>
                </a:schemeClr>
              </a:solidFill>
              <a:effectLst>
                <a:outerShdw blurRad="63500" dir="3600000" algn="tl" rotWithShape="0">
                  <a:srgbClr val="000000">
                    <a:alpha val="70000"/>
                  </a:srgbClr>
                </a:outerShdw>
              </a:effectLst>
            </a:endParaRPr>
          </a:p>
        </p:txBody>
      </p:sp>
      <p:sp>
        <p:nvSpPr>
          <p:cNvPr id="3" name="Flowchart: Card 2"/>
          <p:cNvSpPr/>
          <p:nvPr/>
        </p:nvSpPr>
        <p:spPr>
          <a:xfrm>
            <a:off x="762000" y="1828800"/>
            <a:ext cx="8077200" cy="4800600"/>
          </a:xfrm>
          <a:prstGeom prst="flowChartPunchedCard">
            <a:avLst/>
          </a:prstGeom>
        </p:spPr>
        <p:style>
          <a:lnRef idx="2">
            <a:schemeClr val="dk1"/>
          </a:lnRef>
          <a:fillRef idx="1">
            <a:schemeClr val="lt1"/>
          </a:fillRef>
          <a:effectRef idx="0">
            <a:schemeClr val="dk1"/>
          </a:effectRef>
          <a:fontRef idx="minor">
            <a:schemeClr val="dk1"/>
          </a:fontRef>
        </p:style>
        <p:txBody>
          <a:bodyPr rtlCol="0" anchor="ctr"/>
          <a:lstStyle/>
          <a:p>
            <a:pPr algn="ctr">
              <a:lnSpc>
                <a:spcPct val="150000"/>
              </a:lnSpc>
            </a:pPr>
            <a:r>
              <a:rPr lang="ar-SA" sz="4400" b="1" dirty="0" smtClean="0">
                <a:solidFill>
                  <a:schemeClr val="accent2">
                    <a:lumMod val="75000"/>
                  </a:schemeClr>
                </a:solidFill>
              </a:rPr>
              <a:t>1- </a:t>
            </a:r>
            <a:r>
              <a:rPr lang="ar-SA" sz="4400" b="1" dirty="0" smtClean="0">
                <a:solidFill>
                  <a:schemeClr val="accent2">
                    <a:lumMod val="75000"/>
                  </a:schemeClr>
                </a:solidFill>
              </a:rPr>
              <a:t>متى تم أعظم توسعة له؟</a:t>
            </a:r>
            <a:endParaRPr lang="bn-IN" sz="4400" b="1" dirty="0" smtClean="0">
              <a:solidFill>
                <a:schemeClr val="accent2">
                  <a:lumMod val="75000"/>
                </a:schemeClr>
              </a:solidFill>
            </a:endParaRPr>
          </a:p>
          <a:p>
            <a:pPr algn="ctr">
              <a:lnSpc>
                <a:spcPct val="150000"/>
              </a:lnSpc>
            </a:pPr>
            <a:r>
              <a:rPr lang="ar-SA" sz="4800" dirty="0" smtClean="0">
                <a:solidFill>
                  <a:srgbClr val="00B050"/>
                </a:solidFill>
              </a:rPr>
              <a:t>2- </a:t>
            </a:r>
            <a:r>
              <a:rPr lang="ar-SA" sz="4800" dirty="0" smtClean="0">
                <a:solidFill>
                  <a:srgbClr val="00B050"/>
                </a:solidFill>
              </a:rPr>
              <a:t>أين تقع الروضة؟</a:t>
            </a:r>
            <a:endParaRPr lang="ar-SA" sz="4800" dirty="0" smtClean="0">
              <a:solidFill>
                <a:srgbClr val="00B050"/>
              </a:solidFill>
            </a:endParaRPr>
          </a:p>
          <a:p>
            <a:pPr algn="ctr">
              <a:lnSpc>
                <a:spcPct val="150000"/>
              </a:lnSpc>
            </a:pPr>
            <a:r>
              <a:rPr lang="ar-SA" sz="4800" dirty="0" smtClean="0">
                <a:solidFill>
                  <a:srgbClr val="FF0000"/>
                </a:solidFill>
              </a:rPr>
              <a:t>3- </a:t>
            </a:r>
            <a:r>
              <a:rPr lang="ar-SA" sz="4800" dirty="0" smtClean="0">
                <a:solidFill>
                  <a:srgbClr val="FF0000"/>
                </a:solidFill>
              </a:rPr>
              <a:t>بماذا تشتهر المدينة؟</a:t>
            </a:r>
            <a:endParaRPr lang="en-US" sz="4800" dirty="0">
              <a:solidFill>
                <a:srgbClr val="FF0000"/>
              </a:solidFill>
            </a:endParaRPr>
          </a:p>
        </p:txBody>
      </p:sp>
      <p:sp>
        <p:nvSpPr>
          <p:cNvPr id="4" name="Down Arrow 3"/>
          <p:cNvSpPr/>
          <p:nvPr/>
        </p:nvSpPr>
        <p:spPr>
          <a:xfrm>
            <a:off x="3962400" y="1295400"/>
            <a:ext cx="838200" cy="533400"/>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8" presetClass="emph" presetSubtype="0" fill="hold" grpId="0" nodeType="clickEffect">
                                  <p:stCondLst>
                                    <p:cond delay="0"/>
                                  </p:stCondLst>
                                  <p:iterate type="lt">
                                    <p:tmPct val="10000"/>
                                  </p:iterate>
                                  <p:childTnLst>
                                    <p:animClr clrSpc="rgb" dir="cw">
                                      <p:cBhvr override="childStyle">
                                        <p:cTn id="6" dur="500" fill="hold"/>
                                        <p:tgtEl>
                                          <p:spTgt spid="2"/>
                                        </p:tgtEl>
                                        <p:attrNameLst>
                                          <p:attrName>style.color</p:attrName>
                                        </p:attrNameLst>
                                      </p:cBhvr>
                                      <p:to>
                                        <a:schemeClr val="accent2"/>
                                      </p:to>
                                    </p:animClr>
                                    <p:animClr clrSpc="rgb" dir="cw">
                                      <p:cBhvr>
                                        <p:cTn id="7" dur="500" fill="hold"/>
                                        <p:tgtEl>
                                          <p:spTgt spid="2"/>
                                        </p:tgtEl>
                                        <p:attrNameLst>
                                          <p:attrName>fillcolor</p:attrName>
                                        </p:attrNameLst>
                                      </p:cBhvr>
                                      <p:to>
                                        <a:schemeClr val="accent2"/>
                                      </p:to>
                                    </p:animClr>
                                    <p:set>
                                      <p:cBhvr>
                                        <p:cTn id="8" dur="500" fill="hold"/>
                                        <p:tgtEl>
                                          <p:spTgt spid="2"/>
                                        </p:tgtEl>
                                        <p:attrNameLst>
                                          <p:attrName>fill.type</p:attrName>
                                        </p:attrNameLst>
                                      </p:cBhvr>
                                      <p:to>
                                        <p:strVal val="solid"/>
                                      </p:to>
                                    </p:set>
                                    <p:anim to="1.5" calcmode="lin" valueType="num">
                                      <p:cBhvr override="childStyle">
                                        <p:cTn id="9" dur="500" fill="hold"/>
                                        <p:tgtEl>
                                          <p:spTgt spid="2"/>
                                        </p:tgtEl>
                                        <p:attrNameLst>
                                          <p:attrName>style.fontSize</p:attrName>
                                        </p:attrNameLst>
                                      </p:cBhvr>
                                    </p:anim>
                                  </p:childTnLst>
                                </p:cTn>
                              </p:par>
                            </p:childTnLst>
                          </p:cTn>
                        </p:par>
                      </p:childTnLst>
                    </p:cTn>
                  </p:par>
                  <p:par>
                    <p:cTn id="10" fill="hold">
                      <p:stCondLst>
                        <p:cond delay="indefinite"/>
                      </p:stCondLst>
                      <p:childTnLst>
                        <p:par>
                          <p:cTn id="11" fill="hold">
                            <p:stCondLst>
                              <p:cond delay="0"/>
                            </p:stCondLst>
                            <p:childTnLst>
                              <p:par>
                                <p:cTn id="12" presetID="38" presetClass="exit" presetSubtype="0" accel="50000" fill="hold" grpId="0" nodeType="clickEffect">
                                  <p:stCondLst>
                                    <p:cond delay="0"/>
                                  </p:stCondLst>
                                  <p:iterate type="lt">
                                    <p:tmPct val="50000"/>
                                  </p:iterate>
                                  <p:childTnLst>
                                    <p:anim calcmode="lin" valueType="num">
                                      <p:cBhvr>
                                        <p:cTn id="13" dur="2000">
                                          <p:stCondLst>
                                            <p:cond delay="0"/>
                                          </p:stCondLst>
                                        </p:cTn>
                                        <p:tgtEl>
                                          <p:spTgt spid="3"/>
                                        </p:tgtEl>
                                        <p:attrNameLst>
                                          <p:attrName>style.rotation</p:attrName>
                                        </p:attrNameLst>
                                      </p:cBhvr>
                                      <p:tavLst>
                                        <p:tav tm="0">
                                          <p:val>
                                            <p:fltVal val="0"/>
                                          </p:val>
                                        </p:tav>
                                        <p:tav tm="100000">
                                          <p:val>
                                            <p:fltVal val="45"/>
                                          </p:val>
                                        </p:tav>
                                      </p:tavLst>
                                    </p:anim>
                                    <p:anim calcmode="lin" valueType="num">
                                      <p:cBhvr>
                                        <p:cTn id="14" dur="2000">
                                          <p:stCondLst>
                                            <p:cond delay="0"/>
                                          </p:stCondLst>
                                        </p:cTn>
                                        <p:tgtEl>
                                          <p:spTgt spid="3"/>
                                        </p:tgtEl>
                                        <p:attrNameLst>
                                          <p:attrName>ppt_y</p:attrName>
                                        </p:attrNameLst>
                                      </p:cBhvr>
                                      <p:tavLst>
                                        <p:tav tm="0">
                                          <p:val>
                                            <p:strVal val="ppt_y"/>
                                          </p:val>
                                        </p:tav>
                                        <p:tav tm="100000">
                                          <p:val>
                                            <p:strVal val="ppt_y+1"/>
                                          </p:val>
                                        </p:tav>
                                      </p:tavLst>
                                    </p:anim>
                                    <p:set>
                                      <p:cBhvr>
                                        <p:cTn id="15" dur="1" fill="hold">
                                          <p:stCondLst>
                                            <p:cond delay="1999"/>
                                          </p:stCondLst>
                                        </p:cTn>
                                        <p:tgtEl>
                                          <p:spTgt spid="3"/>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9" presetClass="exit" presetSubtype="10" fill="hold" grpId="0" nodeType="clickEffect">
                                  <p:stCondLst>
                                    <p:cond delay="0"/>
                                  </p:stCondLst>
                                  <p:childTnLst>
                                    <p:anim calcmode="lin" valueType="num">
                                      <p:cBhvr>
                                        <p:cTn id="19" dur="5000"/>
                                        <p:tgtEl>
                                          <p:spTgt spid="4"/>
                                        </p:tgtEl>
                                        <p:attrNameLst>
                                          <p:attrName>ppt_h</p:attrName>
                                        </p:attrNameLst>
                                      </p:cBhvr>
                                      <p:tavLst>
                                        <p:tav tm="0">
                                          <p:val>
                                            <p:strVal val="ppt_h"/>
                                          </p:val>
                                        </p:tav>
                                        <p:tav tm="100000">
                                          <p:val>
                                            <p:strVal val="ppt_h"/>
                                          </p:val>
                                        </p:tav>
                                      </p:tavLst>
                                    </p:anim>
                                    <p:anim calcmode="lin" valueType="num">
                                      <p:cBhvr>
                                        <p:cTn id="20" dur="5000"/>
                                        <p:tgtEl>
                                          <p:spTgt spid="4"/>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21" dur="1" fill="hold">
                                          <p:stCondLst>
                                            <p:cond delay="4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95600"/>
            <a:ext cx="8686800" cy="3429000"/>
          </a:xfrm>
          <a:ln/>
        </p:spPr>
        <p:style>
          <a:lnRef idx="1">
            <a:schemeClr val="accent5"/>
          </a:lnRef>
          <a:fillRef idx="2">
            <a:schemeClr val="accent5"/>
          </a:fillRef>
          <a:effectRef idx="1">
            <a:schemeClr val="accent5"/>
          </a:effectRef>
          <a:fontRef idx="minor">
            <a:schemeClr val="dk1"/>
          </a:fontRef>
        </p:style>
        <p:txBody>
          <a:bodyPr>
            <a:noAutofit/>
          </a:bodyPr>
          <a:lstStyle/>
          <a:p>
            <a:pPr algn="r"/>
            <a:r>
              <a:rPr lang="bn-BD" sz="3600" b="1" dirty="0" smtClean="0">
                <a:solidFill>
                  <a:srgbClr val="00CC00"/>
                </a:solidFill>
                <a:latin typeface="NikoshBAN" pitchFamily="2" charset="0"/>
                <a:cs typeface="NikoshBAN" pitchFamily="2" charset="0"/>
              </a:rPr>
              <a:t/>
            </a:r>
            <a:br>
              <a:rPr lang="bn-BD" sz="3600" b="1" dirty="0" smtClean="0">
                <a:solidFill>
                  <a:srgbClr val="00CC00"/>
                </a:solidFill>
                <a:latin typeface="NikoshBAN" pitchFamily="2" charset="0"/>
                <a:cs typeface="NikoshBAN" pitchFamily="2" charset="0"/>
              </a:rPr>
            </a:br>
            <a:r>
              <a:rPr lang="ar-SA" sz="4000" b="1" dirty="0" smtClean="0">
                <a:solidFill>
                  <a:schemeClr val="tx1"/>
                </a:solidFill>
              </a:rPr>
              <a:t>اكتب صحيح اؤ خاطا مع تصيح الخاطا</a:t>
            </a:r>
            <a:br>
              <a:rPr lang="ar-SA" sz="4000" b="1" dirty="0" smtClean="0">
                <a:solidFill>
                  <a:schemeClr val="tx1"/>
                </a:solidFill>
              </a:rPr>
            </a:br>
            <a:r>
              <a:rPr lang="ar-SA" sz="4000" b="1" dirty="0" smtClean="0">
                <a:solidFill>
                  <a:schemeClr val="tx1"/>
                </a:solidFill>
              </a:rPr>
              <a:t>     </a:t>
            </a:r>
            <a:r>
              <a:rPr lang="ar-SA" sz="3600" b="1" dirty="0" smtClean="0">
                <a:solidFill>
                  <a:schemeClr val="tx1"/>
                </a:solidFill>
              </a:rPr>
              <a:t>1*  أخرج رسول الله صـ قومه من مكة ــ</a:t>
            </a:r>
            <a:br>
              <a:rPr lang="ar-SA" sz="3600" b="1" dirty="0" smtClean="0">
                <a:solidFill>
                  <a:schemeClr val="tx1"/>
                </a:solidFill>
              </a:rPr>
            </a:br>
            <a:r>
              <a:rPr lang="ar-SA" sz="3600" b="1" dirty="0" smtClean="0">
                <a:solidFill>
                  <a:schemeClr val="tx1"/>
                </a:solidFill>
              </a:rPr>
              <a:t>     2*  لا يشهد الزمن دليل حب الوطن ــ</a:t>
            </a:r>
            <a:r>
              <a:rPr lang="ar-SA" sz="3200" b="1" dirty="0" smtClean="0">
                <a:solidFill>
                  <a:schemeClr val="tx1"/>
                </a:solidFill>
              </a:rPr>
              <a:t/>
            </a:r>
            <a:br>
              <a:rPr lang="ar-SA" sz="3200" b="1" dirty="0" smtClean="0">
                <a:solidFill>
                  <a:schemeClr val="tx1"/>
                </a:solidFill>
              </a:rPr>
            </a:br>
            <a:r>
              <a:rPr lang="ar-SA" sz="3200" b="1" dirty="0" smtClean="0">
                <a:solidFill>
                  <a:schemeClr val="tx1"/>
                </a:solidFill>
              </a:rPr>
              <a:t>     </a:t>
            </a:r>
            <a:r>
              <a:rPr lang="ar-SA" sz="3600" b="1" dirty="0" smtClean="0">
                <a:solidFill>
                  <a:schemeClr val="tx1"/>
                </a:solidFill>
              </a:rPr>
              <a:t>3*  نحن نكون عصى كبيرا لحفاظة الوطن ـ</a:t>
            </a:r>
            <a:br>
              <a:rPr lang="ar-SA" sz="3600" b="1" dirty="0" smtClean="0">
                <a:solidFill>
                  <a:schemeClr val="tx1"/>
                </a:solidFill>
              </a:rPr>
            </a:br>
            <a:r>
              <a:rPr lang="en-US" sz="3200" b="1" dirty="0" smtClean="0">
                <a:solidFill>
                  <a:srgbClr val="002060"/>
                </a:solidFill>
              </a:rPr>
              <a:t/>
            </a:r>
            <a:br>
              <a:rPr lang="en-US" sz="3200" b="1" dirty="0" smtClean="0">
                <a:solidFill>
                  <a:srgbClr val="002060"/>
                </a:solidFill>
              </a:rPr>
            </a:br>
            <a:endParaRPr lang="en-US" sz="3200" b="1" dirty="0">
              <a:solidFill>
                <a:srgbClr val="FFFF00"/>
              </a:solidFill>
              <a:latin typeface="NikoshBAN" pitchFamily="2" charset="0"/>
              <a:cs typeface="NikoshBAN" pitchFamily="2" charset="0"/>
            </a:endParaRPr>
          </a:p>
        </p:txBody>
      </p:sp>
      <p:sp>
        <p:nvSpPr>
          <p:cNvPr id="3" name="Rounded Rectangle 2"/>
          <p:cNvSpPr/>
          <p:nvPr/>
        </p:nvSpPr>
        <p:spPr>
          <a:xfrm>
            <a:off x="1447800" y="914400"/>
            <a:ext cx="6096000" cy="1295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8000" b="1" dirty="0" smtClean="0">
                <a:solidFill>
                  <a:srgbClr val="002060"/>
                </a:solidFill>
              </a:rPr>
              <a:t>عمل البيت</a:t>
            </a:r>
            <a:endParaRPr lang="en-US" sz="8000" b="1"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mph" presetSubtype="0" fill="hold" grpId="0" nodeType="clickEffect">
                                  <p:stCondLst>
                                    <p:cond delay="0"/>
                                  </p:stCondLst>
                                  <p:childTnLst>
                                    <p:animClr clrSpc="hsl" dir="cw">
                                      <p:cBhvr override="childStyle">
                                        <p:cTn id="6" dur="3000" fill="hold"/>
                                        <p:tgtEl>
                                          <p:spTgt spid="3"/>
                                        </p:tgtEl>
                                        <p:attrNameLst>
                                          <p:attrName>style.color</p:attrName>
                                        </p:attrNameLst>
                                      </p:cBhvr>
                                      <p:by>
                                        <p:hsl h="-7200000" s="0" l="0"/>
                                      </p:by>
                                    </p:animClr>
                                    <p:animClr clrSpc="hsl" dir="cw">
                                      <p:cBhvr>
                                        <p:cTn id="7" dur="3000" fill="hold"/>
                                        <p:tgtEl>
                                          <p:spTgt spid="3"/>
                                        </p:tgtEl>
                                        <p:attrNameLst>
                                          <p:attrName>fillcolor</p:attrName>
                                        </p:attrNameLst>
                                      </p:cBhvr>
                                      <p:by>
                                        <p:hsl h="-7200000" s="0" l="0"/>
                                      </p:by>
                                    </p:animClr>
                                    <p:animClr clrSpc="hsl" dir="cw">
                                      <p:cBhvr>
                                        <p:cTn id="8" dur="3000" fill="hold"/>
                                        <p:tgtEl>
                                          <p:spTgt spid="3"/>
                                        </p:tgtEl>
                                        <p:attrNameLst>
                                          <p:attrName>stroke.color</p:attrName>
                                        </p:attrNameLst>
                                      </p:cBhvr>
                                      <p:by>
                                        <p:hsl h="-7200000" s="0" l="0"/>
                                      </p:by>
                                    </p:animClr>
                                    <p:set>
                                      <p:cBhvr>
                                        <p:cTn id="9" dur="3000" fill="hold"/>
                                        <p:tgtEl>
                                          <p:spTgt spid="3"/>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6" presetClass="emph" presetSubtype="0" fill="hold" grpId="0" nodeType="clickEffect">
                                  <p:stCondLst>
                                    <p:cond delay="0"/>
                                  </p:stCondLst>
                                  <p:iterate type="lt">
                                    <p:tmPct val="10000"/>
                                  </p:iterate>
                                  <p:childTnLst>
                                    <p:animScale>
                                      <p:cBhvr>
                                        <p:cTn id="13" dur="1500" autoRev="1" fill="hold">
                                          <p:stCondLst>
                                            <p:cond delay="0"/>
                                          </p:stCondLst>
                                        </p:cTn>
                                        <p:tgtEl>
                                          <p:spTgt spid="2"/>
                                        </p:tgtEl>
                                      </p:cBhvr>
                                      <p:to x="80000" y="100000"/>
                                    </p:animScale>
                                    <p:anim by="(#ppt_w*0.10)" calcmode="lin" valueType="num">
                                      <p:cBhvr>
                                        <p:cTn id="14" dur="1500" autoRev="1" fill="hold">
                                          <p:stCondLst>
                                            <p:cond delay="0"/>
                                          </p:stCondLst>
                                        </p:cTn>
                                        <p:tgtEl>
                                          <p:spTgt spid="2"/>
                                        </p:tgtEl>
                                        <p:attrNameLst>
                                          <p:attrName>ppt_x</p:attrName>
                                        </p:attrNameLst>
                                      </p:cBhvr>
                                    </p:anim>
                                    <p:anim by="(-#ppt_w*0.10)" calcmode="lin" valueType="num">
                                      <p:cBhvr>
                                        <p:cTn id="15" dur="1500" autoRev="1" fill="hold">
                                          <p:stCondLst>
                                            <p:cond delay="0"/>
                                          </p:stCondLst>
                                        </p:cTn>
                                        <p:tgtEl>
                                          <p:spTgt spid="2"/>
                                        </p:tgtEl>
                                        <p:attrNameLst>
                                          <p:attrName>ppt_y</p:attrName>
                                        </p:attrNameLst>
                                      </p:cBhvr>
                                    </p:anim>
                                    <p:animRot by="-480000">
                                      <p:cBhvr>
                                        <p:cTn id="16" dur="1500" autoRev="1"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 (8).jpg"/>
          <p:cNvPicPr>
            <a:picLocks noChangeAspect="1"/>
          </p:cNvPicPr>
          <p:nvPr/>
        </p:nvPicPr>
        <p:blipFill>
          <a:blip r:embed="rId2"/>
          <a:stretch>
            <a:fillRect/>
          </a:stretch>
        </p:blipFill>
        <p:spPr>
          <a:xfrm>
            <a:off x="-20782" y="1828800"/>
            <a:ext cx="9144000" cy="5334000"/>
          </a:xfrm>
          <a:prstGeom prst="rect">
            <a:avLst/>
          </a:prstGeom>
          <a:ln>
            <a:noFill/>
          </a:ln>
          <a:effectLst>
            <a:softEdge rad="112500"/>
          </a:effectLst>
        </p:spPr>
      </p:pic>
      <p:pic>
        <p:nvPicPr>
          <p:cNvPr id="3" name="Picture 2" descr="images (7).jpg"/>
          <p:cNvPicPr>
            <a:picLocks noChangeAspect="1"/>
          </p:cNvPicPr>
          <p:nvPr/>
        </p:nvPicPr>
        <p:blipFill>
          <a:blip r:embed="rId3"/>
          <a:stretch>
            <a:fillRect/>
          </a:stretch>
        </p:blipFill>
        <p:spPr>
          <a:xfrm>
            <a:off x="0" y="0"/>
            <a:ext cx="9144000" cy="2514600"/>
          </a:xfrm>
          <a:prstGeom prst="rect">
            <a:avLst/>
          </a:prstGeom>
        </p:spPr>
      </p:pic>
      <p:sp>
        <p:nvSpPr>
          <p:cNvPr id="4" name="Title 1"/>
          <p:cNvSpPr txBox="1">
            <a:spLocks/>
          </p:cNvSpPr>
          <p:nvPr/>
        </p:nvSpPr>
        <p:spPr>
          <a:xfrm>
            <a:off x="533400" y="1219200"/>
            <a:ext cx="7924800" cy="38862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SA" sz="8800" b="1" i="0" u="none" strike="noStrike" kern="1200" cap="none" spc="0" normalizeH="0" baseline="0" noProof="0" dirty="0" smtClean="0">
                <a:ln>
                  <a:noFill/>
                </a:ln>
                <a:solidFill>
                  <a:srgbClr val="FFFF00"/>
                </a:solidFill>
                <a:effectLst/>
                <a:uLnTx/>
                <a:uFillTx/>
                <a:latin typeface="NikoshBAN" pitchFamily="2" charset="0"/>
                <a:ea typeface="+mj-ea"/>
                <a:cs typeface="NikoshBAN" pitchFamily="2" charset="0"/>
              </a:rPr>
              <a:t>مع السلام الى اللقاء</a:t>
            </a:r>
            <a:endParaRPr kumimoji="0" lang="en-US" sz="8800" b="1" i="0" u="none" strike="noStrike" kern="1200" cap="none" spc="0" normalizeH="0" baseline="0" noProof="0" dirty="0">
              <a:ln>
                <a:noFill/>
              </a:ln>
              <a:solidFill>
                <a:srgbClr val="FFFF00"/>
              </a:solidFill>
              <a:effectLst/>
              <a:uLnTx/>
              <a:uFillTx/>
              <a:latin typeface="NikoshBAN" pitchFamily="2" charset="0"/>
              <a:ea typeface="+mj-ea"/>
              <a:cs typeface="NikoshBAN" pitchFamily="2" charset="0"/>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71600" y="4495800"/>
            <a:ext cx="5734050" cy="2133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Clr clrSpc="rgb" dir="cw">
                                      <p:cBhvr override="childStyle">
                                        <p:cTn id="6" dur="300" fill="hold"/>
                                        <p:tgtEl>
                                          <p:spTgt spid="3"/>
                                        </p:tgtEl>
                                        <p:attrNameLst>
                                          <p:attrName>style.color</p:attrName>
                                        </p:attrNameLst>
                                      </p:cBhvr>
                                      <p:to>
                                        <a:schemeClr val="accent2"/>
                                      </p:to>
                                    </p:animClr>
                                    <p:animClr clrSpc="rgb" dir="cw">
                                      <p:cBhvr>
                                        <p:cTn id="7" dur="300" fill="hold"/>
                                        <p:tgtEl>
                                          <p:spTgt spid="3"/>
                                        </p:tgtEl>
                                        <p:attrNameLst>
                                          <p:attrName>fillcolor</p:attrName>
                                        </p:attrNameLst>
                                      </p:cBhvr>
                                      <p:to>
                                        <a:schemeClr val="accent2"/>
                                      </p:to>
                                    </p:animClr>
                                    <p:set>
                                      <p:cBhvr>
                                        <p:cTn id="8" dur="300" fill="hold"/>
                                        <p:tgtEl>
                                          <p:spTgt spid="3"/>
                                        </p:tgtEl>
                                        <p:attrNameLst>
                                          <p:attrName>fill.type</p:attrName>
                                        </p:attrNameLst>
                                      </p:cBhvr>
                                      <p:to>
                                        <p:strVal val="solid"/>
                                      </p:to>
                                    </p:set>
                                    <p:set>
                                      <p:cBhvr>
                                        <p:cTn id="9" dur="300" fill="hold"/>
                                        <p:tgtEl>
                                          <p:spTgt spid="3"/>
                                        </p:tgtEl>
                                        <p:attrNameLst>
                                          <p:attrName>fill.on</p:attrName>
                                        </p:attrNameLst>
                                      </p:cBhvr>
                                      <p:to>
                                        <p:strVal val="true"/>
                                      </p:to>
                                    </p:set>
                                    <p:animRot by="120000">
                                      <p:cBhvr>
                                        <p:cTn id="10" dur="300" fill="hold">
                                          <p:stCondLst>
                                            <p:cond delay="0"/>
                                          </p:stCondLst>
                                        </p:cTn>
                                        <p:tgtEl>
                                          <p:spTgt spid="3"/>
                                        </p:tgtEl>
                                        <p:attrNameLst>
                                          <p:attrName>r</p:attrName>
                                        </p:attrNameLst>
                                      </p:cBhvr>
                                    </p:animRot>
                                    <p:animRot by="-240000">
                                      <p:cBhvr>
                                        <p:cTn id="11" dur="600" fill="hold">
                                          <p:stCondLst>
                                            <p:cond delay="600"/>
                                          </p:stCondLst>
                                        </p:cTn>
                                        <p:tgtEl>
                                          <p:spTgt spid="3"/>
                                        </p:tgtEl>
                                        <p:attrNameLst>
                                          <p:attrName>r</p:attrName>
                                        </p:attrNameLst>
                                      </p:cBhvr>
                                    </p:animRot>
                                    <p:animRot by="240000">
                                      <p:cBhvr>
                                        <p:cTn id="12" dur="600" fill="hold">
                                          <p:stCondLst>
                                            <p:cond delay="1200"/>
                                          </p:stCondLst>
                                        </p:cTn>
                                        <p:tgtEl>
                                          <p:spTgt spid="3"/>
                                        </p:tgtEl>
                                        <p:attrNameLst>
                                          <p:attrName>r</p:attrName>
                                        </p:attrNameLst>
                                      </p:cBhvr>
                                    </p:animRot>
                                    <p:animRot by="-240000">
                                      <p:cBhvr>
                                        <p:cTn id="13" dur="600" fill="hold">
                                          <p:stCondLst>
                                            <p:cond delay="1800"/>
                                          </p:stCondLst>
                                        </p:cTn>
                                        <p:tgtEl>
                                          <p:spTgt spid="3"/>
                                        </p:tgtEl>
                                        <p:attrNameLst>
                                          <p:attrName>r</p:attrName>
                                        </p:attrNameLst>
                                      </p:cBhvr>
                                    </p:animRot>
                                    <p:animRot by="120000">
                                      <p:cBhvr>
                                        <p:cTn id="14" dur="600" fill="hold">
                                          <p:stCondLst>
                                            <p:cond delay="2400"/>
                                          </p:stCondLst>
                                        </p:cTn>
                                        <p:tgtEl>
                                          <p:spTgt spid="3"/>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39" presetClass="entr" presetSubtype="0" accel="10000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20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20" dur="20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21" dur="20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22" dur="2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2" presetClass="emph" presetSubtype="0" fill="hold" grpId="0" nodeType="clickEffect">
                                  <p:stCondLst>
                                    <p:cond delay="0"/>
                                  </p:stCondLst>
                                  <p:childTnLst>
                                    <p:animClr clrSpc="hsl" dir="cw">
                                      <p:cBhvr override="childStyle">
                                        <p:cTn id="26" dur="3000" fill="hold"/>
                                        <p:tgtEl>
                                          <p:spTgt spid="4"/>
                                        </p:tgtEl>
                                        <p:attrNameLst>
                                          <p:attrName>style.color</p:attrName>
                                        </p:attrNameLst>
                                      </p:cBhvr>
                                      <p:by>
                                        <p:hsl h="-7200000" s="0" l="0"/>
                                      </p:by>
                                    </p:animClr>
                                    <p:animClr clrSpc="hsl" dir="cw">
                                      <p:cBhvr>
                                        <p:cTn id="27" dur="3000" fill="hold"/>
                                        <p:tgtEl>
                                          <p:spTgt spid="4"/>
                                        </p:tgtEl>
                                        <p:attrNameLst>
                                          <p:attrName>fillcolor</p:attrName>
                                        </p:attrNameLst>
                                      </p:cBhvr>
                                      <p:by>
                                        <p:hsl h="-7200000" s="0" l="0"/>
                                      </p:by>
                                    </p:animClr>
                                    <p:animClr clrSpc="hsl" dir="cw">
                                      <p:cBhvr>
                                        <p:cTn id="28" dur="3000" fill="hold"/>
                                        <p:tgtEl>
                                          <p:spTgt spid="4"/>
                                        </p:tgtEl>
                                        <p:attrNameLst>
                                          <p:attrName>stroke.color</p:attrName>
                                        </p:attrNameLst>
                                      </p:cBhvr>
                                      <p:by>
                                        <p:hsl h="-7200000" s="0" l="0"/>
                                      </p:by>
                                    </p:animClr>
                                    <p:set>
                                      <p:cBhvr>
                                        <p:cTn id="29" dur="30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p:cNvSpPr/>
          <p:nvPr/>
        </p:nvSpPr>
        <p:spPr>
          <a:xfrm>
            <a:off x="1447800" y="412686"/>
            <a:ext cx="6324600" cy="1568514"/>
          </a:xfrm>
          <a:prstGeom prst="ellipse">
            <a:avLst/>
          </a:prstGeom>
          <a:solidFill>
            <a:srgbClr val="0070C0"/>
          </a:solid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err="1" smtClean="0"/>
              <a:t>শিক্ষক</a:t>
            </a:r>
            <a:r>
              <a:rPr lang="en-US" sz="4800" b="1" dirty="0" smtClean="0"/>
              <a:t> </a:t>
            </a:r>
            <a:r>
              <a:rPr lang="en-US" sz="4800" b="1" dirty="0" err="1" smtClean="0"/>
              <a:t>পরিচিতি</a:t>
            </a:r>
            <a:endParaRPr lang="en-US" sz="2000" b="1" dirty="0">
              <a:solidFill>
                <a:schemeClr val="bg2">
                  <a:lumMod val="75000"/>
                </a:schemeClr>
              </a:solidFill>
              <a:latin typeface="NikoshBAN" pitchFamily="2" charset="0"/>
              <a:cs typeface="NikoshBAN" pitchFamily="2" charset="0"/>
            </a:endParaRPr>
          </a:p>
        </p:txBody>
      </p:sp>
      <p:grpSp>
        <p:nvGrpSpPr>
          <p:cNvPr id="2" name="Group 21"/>
          <p:cNvGrpSpPr/>
          <p:nvPr/>
        </p:nvGrpSpPr>
        <p:grpSpPr>
          <a:xfrm>
            <a:off x="0" y="0"/>
            <a:ext cx="9144000" cy="6858001"/>
            <a:chOff x="0" y="1"/>
            <a:chExt cx="9144000" cy="6858001"/>
          </a:xfrm>
        </p:grpSpPr>
        <p:sp>
          <p:nvSpPr>
            <p:cNvPr id="23" name="Frame 22"/>
            <p:cNvSpPr/>
            <p:nvPr/>
          </p:nvSpPr>
          <p:spPr>
            <a:xfrm>
              <a:off x="0" y="1"/>
              <a:ext cx="9144000" cy="6858000"/>
            </a:xfrm>
            <a:prstGeom prst="frame">
              <a:avLst>
                <a:gd name="adj1" fmla="val 2227"/>
              </a:avLst>
            </a:prstGeom>
            <a:blipFill>
              <a:blip r:embed="rId3"/>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Half Frame 23"/>
            <p:cNvSpPr/>
            <p:nvPr/>
          </p:nvSpPr>
          <p:spPr>
            <a:xfrm>
              <a:off x="152400" y="152400"/>
              <a:ext cx="381000" cy="388441"/>
            </a:xfrm>
            <a:prstGeom prst="halfFrame">
              <a:avLst/>
            </a:prstGeom>
            <a:blipFill>
              <a:blip r:embed="rId4"/>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Half Frame 24"/>
            <p:cNvSpPr/>
            <p:nvPr/>
          </p:nvSpPr>
          <p:spPr>
            <a:xfrm rot="10800000">
              <a:off x="8610600" y="6324600"/>
              <a:ext cx="381000" cy="388441"/>
            </a:xfrm>
            <a:prstGeom prst="halfFrame">
              <a:avLst/>
            </a:prstGeom>
            <a:blipFill>
              <a:blip r:embed="rId4"/>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Half Frame 25"/>
            <p:cNvSpPr/>
            <p:nvPr/>
          </p:nvSpPr>
          <p:spPr>
            <a:xfrm rot="5400000">
              <a:off x="8614321" y="72480"/>
              <a:ext cx="381000" cy="388441"/>
            </a:xfrm>
            <a:prstGeom prst="halfFrame">
              <a:avLst/>
            </a:prstGeom>
            <a:blipFill>
              <a:blip r:embed="rId4"/>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Half Frame 26"/>
            <p:cNvSpPr/>
            <p:nvPr/>
          </p:nvSpPr>
          <p:spPr>
            <a:xfrm rot="16200000">
              <a:off x="156121" y="6320879"/>
              <a:ext cx="381000" cy="388441"/>
            </a:xfrm>
            <a:prstGeom prst="halfFrame">
              <a:avLst/>
            </a:prstGeom>
            <a:blipFill>
              <a:blip r:embed="rId4"/>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Frame 27"/>
            <p:cNvSpPr/>
            <p:nvPr/>
          </p:nvSpPr>
          <p:spPr>
            <a:xfrm>
              <a:off x="0" y="2"/>
              <a:ext cx="9144000" cy="6858000"/>
            </a:xfrm>
            <a:prstGeom prst="frame">
              <a:avLst>
                <a:gd name="adj1" fmla="val 2227"/>
              </a:avLst>
            </a:prstGeom>
            <a:blipFill>
              <a:blip r:embed="rId3"/>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Half Frame 28"/>
            <p:cNvSpPr/>
            <p:nvPr/>
          </p:nvSpPr>
          <p:spPr>
            <a:xfrm>
              <a:off x="152400" y="152401"/>
              <a:ext cx="381000" cy="388441"/>
            </a:xfrm>
            <a:prstGeom prst="halfFrame">
              <a:avLst/>
            </a:prstGeom>
            <a:blipFill>
              <a:blip r:embed="rId4"/>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Half Frame 29"/>
            <p:cNvSpPr/>
            <p:nvPr/>
          </p:nvSpPr>
          <p:spPr>
            <a:xfrm rot="5400000">
              <a:off x="8614321" y="72481"/>
              <a:ext cx="381000" cy="388441"/>
            </a:xfrm>
            <a:prstGeom prst="halfFrame">
              <a:avLst/>
            </a:prstGeom>
            <a:blipFill>
              <a:blip r:embed="rId4"/>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pic>
        <p:nvPicPr>
          <p:cNvPr id="19" name="Picture 2" descr="D:\Mobail Photo J4  2019\Camera\20190328_135214.jpg"/>
          <p:cNvPicPr>
            <a:picLocks noChangeAspect="1" noChangeArrowheads="1"/>
          </p:cNvPicPr>
          <p:nvPr/>
        </p:nvPicPr>
        <p:blipFill>
          <a:blip r:embed="rId5" cstate="print"/>
          <a:srcRect/>
          <a:stretch>
            <a:fillRect/>
          </a:stretch>
        </p:blipFill>
        <p:spPr bwMode="auto">
          <a:xfrm>
            <a:off x="346621" y="346620"/>
            <a:ext cx="1981200" cy="228600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grpSp>
        <p:nvGrpSpPr>
          <p:cNvPr id="4" name="Group 35"/>
          <p:cNvGrpSpPr/>
          <p:nvPr/>
        </p:nvGrpSpPr>
        <p:grpSpPr>
          <a:xfrm>
            <a:off x="152400" y="152400"/>
            <a:ext cx="9144000" cy="6858001"/>
            <a:chOff x="0" y="1"/>
            <a:chExt cx="9144000" cy="6858001"/>
          </a:xfrm>
        </p:grpSpPr>
        <p:sp>
          <p:nvSpPr>
            <p:cNvPr id="21" name="Frame 20"/>
            <p:cNvSpPr/>
            <p:nvPr/>
          </p:nvSpPr>
          <p:spPr>
            <a:xfrm>
              <a:off x="0" y="1"/>
              <a:ext cx="9144000" cy="6858000"/>
            </a:xfrm>
            <a:prstGeom prst="frame">
              <a:avLst>
                <a:gd name="adj1" fmla="val 2227"/>
              </a:avLst>
            </a:prstGeom>
            <a:blipFill>
              <a:blip r:embed="rId3"/>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Half Frame 21"/>
            <p:cNvSpPr/>
            <p:nvPr/>
          </p:nvSpPr>
          <p:spPr>
            <a:xfrm>
              <a:off x="152400" y="152400"/>
              <a:ext cx="381000" cy="388441"/>
            </a:xfrm>
            <a:prstGeom prst="halfFrame">
              <a:avLst/>
            </a:prstGeom>
            <a:blipFill>
              <a:blip r:embed="rId4"/>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Half Frame 30"/>
            <p:cNvSpPr/>
            <p:nvPr/>
          </p:nvSpPr>
          <p:spPr>
            <a:xfrm rot="10800000">
              <a:off x="8610600" y="6324600"/>
              <a:ext cx="381000" cy="388441"/>
            </a:xfrm>
            <a:prstGeom prst="halfFrame">
              <a:avLst/>
            </a:prstGeom>
            <a:blipFill>
              <a:blip r:embed="rId4"/>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 name="Half Frame 31"/>
            <p:cNvSpPr/>
            <p:nvPr/>
          </p:nvSpPr>
          <p:spPr>
            <a:xfrm rot="5400000">
              <a:off x="8614321" y="72480"/>
              <a:ext cx="381000" cy="388441"/>
            </a:xfrm>
            <a:prstGeom prst="halfFrame">
              <a:avLst/>
            </a:prstGeom>
            <a:blipFill>
              <a:blip r:embed="rId4"/>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Half Frame 32"/>
            <p:cNvSpPr/>
            <p:nvPr/>
          </p:nvSpPr>
          <p:spPr>
            <a:xfrm rot="16200000">
              <a:off x="156121" y="6320879"/>
              <a:ext cx="381000" cy="388441"/>
            </a:xfrm>
            <a:prstGeom prst="halfFrame">
              <a:avLst/>
            </a:prstGeom>
            <a:blipFill>
              <a:blip r:embed="rId4"/>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Frame 33"/>
            <p:cNvSpPr/>
            <p:nvPr/>
          </p:nvSpPr>
          <p:spPr>
            <a:xfrm>
              <a:off x="0" y="2"/>
              <a:ext cx="9144000" cy="6858000"/>
            </a:xfrm>
            <a:prstGeom prst="frame">
              <a:avLst>
                <a:gd name="adj1" fmla="val 2227"/>
              </a:avLst>
            </a:prstGeom>
            <a:blipFill>
              <a:blip r:embed="rId3"/>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Half Frame 34"/>
            <p:cNvSpPr/>
            <p:nvPr/>
          </p:nvSpPr>
          <p:spPr>
            <a:xfrm>
              <a:off x="152400" y="152401"/>
              <a:ext cx="381000" cy="388441"/>
            </a:xfrm>
            <a:prstGeom prst="halfFrame">
              <a:avLst/>
            </a:prstGeom>
            <a:blipFill>
              <a:blip r:embed="rId4"/>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Half Frame 35"/>
            <p:cNvSpPr/>
            <p:nvPr/>
          </p:nvSpPr>
          <p:spPr>
            <a:xfrm rot="5400000">
              <a:off x="8614321" y="72481"/>
              <a:ext cx="381000" cy="388441"/>
            </a:xfrm>
            <a:prstGeom prst="halfFrame">
              <a:avLst/>
            </a:prstGeom>
            <a:blipFill>
              <a:blip r:embed="rId4"/>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37" name="Plaque 36"/>
          <p:cNvSpPr/>
          <p:nvPr/>
        </p:nvSpPr>
        <p:spPr>
          <a:xfrm>
            <a:off x="845642" y="2819398"/>
            <a:ext cx="8153400" cy="3505200"/>
          </a:xfrm>
          <a:prstGeom prst="plaque">
            <a:avLst/>
          </a:prstGeom>
          <a:blipFill>
            <a:blip r:embed="rId6"/>
            <a:tile tx="0" ty="0" sx="100000" sy="100000" flip="none" algn="tl"/>
          </a:blipFill>
          <a:ln w="57150">
            <a:solidFill>
              <a:srgbClr val="00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6000" b="1" dirty="0" err="1" smtClean="0">
                <a:ln cmpd="dbl">
                  <a:solidFill>
                    <a:schemeClr val="tx1"/>
                  </a:solidFill>
                </a:ln>
                <a:solidFill>
                  <a:srgbClr val="00CC00"/>
                </a:solidFill>
                <a:effectLst>
                  <a:innerShdw blurRad="63500" dist="50800" dir="18900000">
                    <a:prstClr val="black">
                      <a:alpha val="50000"/>
                    </a:prstClr>
                  </a:innerShdw>
                  <a:reflection blurRad="6350" stA="27000" endPos="24000" dir="5400000" sy="-100000" algn="bl" rotWithShape="0"/>
                </a:effectLst>
                <a:latin typeface="Arial" pitchFamily="34" charset="0"/>
                <a:ea typeface="Batang" pitchFamily="18" charset="-127"/>
                <a:cs typeface="Arial" pitchFamily="34" charset="0"/>
              </a:rPr>
              <a:t>মোঃ</a:t>
            </a:r>
            <a:r>
              <a:rPr lang="en-US" sz="6000" b="1" dirty="0" smtClean="0">
                <a:ln cmpd="dbl">
                  <a:solidFill>
                    <a:schemeClr val="tx1"/>
                  </a:solidFill>
                </a:ln>
                <a:solidFill>
                  <a:srgbClr val="00CC00"/>
                </a:solidFill>
                <a:effectLst>
                  <a:innerShdw blurRad="63500" dist="50800" dir="18900000">
                    <a:prstClr val="black">
                      <a:alpha val="50000"/>
                    </a:prstClr>
                  </a:innerShdw>
                  <a:reflection blurRad="6350" stA="27000" endPos="24000" dir="5400000" sy="-100000" algn="bl" rotWithShape="0"/>
                </a:effectLst>
                <a:latin typeface="Arial" pitchFamily="34" charset="0"/>
                <a:ea typeface="Batang" pitchFamily="18" charset="-127"/>
                <a:cs typeface="Arial" pitchFamily="34" charset="0"/>
              </a:rPr>
              <a:t> </a:t>
            </a:r>
            <a:r>
              <a:rPr lang="en-US" sz="6000" b="1" dirty="0" err="1" smtClean="0">
                <a:ln cmpd="dbl">
                  <a:solidFill>
                    <a:schemeClr val="tx1"/>
                  </a:solidFill>
                </a:ln>
                <a:solidFill>
                  <a:srgbClr val="00CC00"/>
                </a:solidFill>
                <a:effectLst>
                  <a:innerShdw blurRad="63500" dist="50800" dir="18900000">
                    <a:prstClr val="black">
                      <a:alpha val="50000"/>
                    </a:prstClr>
                  </a:innerShdw>
                  <a:reflection blurRad="6350" stA="27000" endPos="24000" dir="5400000" sy="-100000" algn="bl" rotWithShape="0"/>
                </a:effectLst>
                <a:latin typeface="Arial" pitchFamily="34" charset="0"/>
                <a:ea typeface="Batang" pitchFamily="18" charset="-127"/>
                <a:cs typeface="Arial" pitchFamily="34" charset="0"/>
              </a:rPr>
              <a:t>আকবর</a:t>
            </a:r>
            <a:r>
              <a:rPr lang="en-US" sz="6000" b="1" dirty="0" smtClean="0">
                <a:ln cmpd="dbl">
                  <a:solidFill>
                    <a:schemeClr val="tx1"/>
                  </a:solidFill>
                </a:ln>
                <a:solidFill>
                  <a:srgbClr val="00CC00"/>
                </a:solidFill>
                <a:effectLst>
                  <a:innerShdw blurRad="63500" dist="50800" dir="18900000">
                    <a:prstClr val="black">
                      <a:alpha val="50000"/>
                    </a:prstClr>
                  </a:innerShdw>
                  <a:reflection blurRad="6350" stA="27000" endPos="24000" dir="5400000" sy="-100000" algn="bl" rotWithShape="0"/>
                </a:effectLst>
                <a:latin typeface="Arial" pitchFamily="34" charset="0"/>
                <a:ea typeface="Batang" pitchFamily="18" charset="-127"/>
                <a:cs typeface="Arial" pitchFamily="34" charset="0"/>
              </a:rPr>
              <a:t> </a:t>
            </a:r>
            <a:r>
              <a:rPr lang="en-US" sz="6000" b="1" dirty="0" err="1" smtClean="0">
                <a:ln cmpd="dbl">
                  <a:solidFill>
                    <a:schemeClr val="tx1"/>
                  </a:solidFill>
                </a:ln>
                <a:solidFill>
                  <a:srgbClr val="00CC00"/>
                </a:solidFill>
                <a:effectLst>
                  <a:innerShdw blurRad="63500" dist="50800" dir="18900000">
                    <a:prstClr val="black">
                      <a:alpha val="50000"/>
                    </a:prstClr>
                  </a:innerShdw>
                  <a:reflection blurRad="6350" stA="27000" endPos="24000" dir="5400000" sy="-100000" algn="bl" rotWithShape="0"/>
                </a:effectLst>
                <a:latin typeface="Arial" pitchFamily="34" charset="0"/>
                <a:ea typeface="Batang" pitchFamily="18" charset="-127"/>
                <a:cs typeface="Arial" pitchFamily="34" charset="0"/>
              </a:rPr>
              <a:t>আলী</a:t>
            </a:r>
            <a:endParaRPr lang="ar-SA" sz="6000" b="1" dirty="0" smtClean="0">
              <a:ln cmpd="dbl">
                <a:solidFill>
                  <a:schemeClr val="tx1"/>
                </a:solidFill>
              </a:ln>
              <a:solidFill>
                <a:srgbClr val="00CC00"/>
              </a:solidFill>
              <a:effectLst>
                <a:innerShdw blurRad="63500" dist="50800" dir="18900000">
                  <a:prstClr val="black">
                    <a:alpha val="50000"/>
                  </a:prstClr>
                </a:innerShdw>
                <a:reflection blurRad="6350" stA="27000" endPos="24000" dir="5400000" sy="-100000" algn="bl" rotWithShape="0"/>
              </a:effectLst>
              <a:latin typeface="Arial" pitchFamily="34" charset="0"/>
              <a:ea typeface="Batang" pitchFamily="18" charset="-127"/>
              <a:cs typeface="Arial" pitchFamily="34" charset="0"/>
            </a:endParaRPr>
          </a:p>
          <a:p>
            <a:pPr algn="ctr"/>
            <a:r>
              <a:rPr lang="en-US" sz="4000" dirty="0" err="1" smtClean="0">
                <a:latin typeface="Arial" pitchFamily="34" charset="0"/>
                <a:ea typeface="Batang" pitchFamily="18" charset="-127"/>
                <a:cs typeface="Arial" pitchFamily="34" charset="0"/>
              </a:rPr>
              <a:t>প্রভাষক</a:t>
            </a:r>
            <a:r>
              <a:rPr lang="en-US" sz="4000" dirty="0" smtClean="0">
                <a:latin typeface="Arial" pitchFamily="34" charset="0"/>
                <a:ea typeface="Batang" pitchFamily="18" charset="-127"/>
                <a:cs typeface="Arial" pitchFamily="34" charset="0"/>
              </a:rPr>
              <a:t> ( </a:t>
            </a:r>
            <a:r>
              <a:rPr lang="en-US" sz="4000" dirty="0" err="1" smtClean="0">
                <a:latin typeface="Arial" pitchFamily="34" charset="0"/>
                <a:ea typeface="Batang" pitchFamily="18" charset="-127"/>
                <a:cs typeface="Arial" pitchFamily="34" charset="0"/>
              </a:rPr>
              <a:t>আরবি</a:t>
            </a:r>
            <a:r>
              <a:rPr lang="en-US" sz="4000" dirty="0" smtClean="0">
                <a:latin typeface="Arial" pitchFamily="34" charset="0"/>
                <a:ea typeface="Batang" pitchFamily="18" charset="-127"/>
                <a:cs typeface="Arial" pitchFamily="34" charset="0"/>
              </a:rPr>
              <a:t>)</a:t>
            </a:r>
            <a:endParaRPr lang="ar-SA" sz="4000" dirty="0" smtClean="0">
              <a:latin typeface="Arial" pitchFamily="34" charset="0"/>
              <a:ea typeface="Batang" pitchFamily="18" charset="-127"/>
              <a:cs typeface="Arial" pitchFamily="34" charset="0"/>
            </a:endParaRPr>
          </a:p>
          <a:p>
            <a:pPr algn="ctr"/>
            <a:r>
              <a:rPr lang="en-US" sz="3600" dirty="0" err="1" smtClean="0">
                <a:solidFill>
                  <a:srgbClr val="FF00FF"/>
                </a:solidFill>
                <a:latin typeface="Arial" pitchFamily="34" charset="0"/>
                <a:ea typeface="Batang" pitchFamily="18" charset="-127"/>
                <a:cs typeface="Arial" pitchFamily="34" charset="0"/>
              </a:rPr>
              <a:t>শাহ্</a:t>
            </a:r>
            <a:r>
              <a:rPr lang="en-US" sz="3600" dirty="0" smtClean="0">
                <a:solidFill>
                  <a:srgbClr val="FF00FF"/>
                </a:solidFill>
                <a:latin typeface="Arial" pitchFamily="34" charset="0"/>
                <a:ea typeface="Batang" pitchFamily="18" charset="-127"/>
                <a:cs typeface="Arial" pitchFamily="34" charset="0"/>
              </a:rPr>
              <a:t> </a:t>
            </a:r>
            <a:r>
              <a:rPr lang="en-US" sz="3600" dirty="0" err="1" smtClean="0">
                <a:solidFill>
                  <a:srgbClr val="FF00FF"/>
                </a:solidFill>
                <a:latin typeface="Arial" pitchFamily="34" charset="0"/>
                <a:ea typeface="Batang" pitchFamily="18" charset="-127"/>
                <a:cs typeface="Arial" pitchFamily="34" charset="0"/>
              </a:rPr>
              <a:t>সুলতান</a:t>
            </a:r>
            <a:r>
              <a:rPr lang="en-US" sz="3600" dirty="0" smtClean="0">
                <a:solidFill>
                  <a:srgbClr val="FF00FF"/>
                </a:solidFill>
                <a:latin typeface="Arial" pitchFamily="34" charset="0"/>
                <a:ea typeface="Batang" pitchFamily="18" charset="-127"/>
                <a:cs typeface="Arial" pitchFamily="34" charset="0"/>
              </a:rPr>
              <a:t> (</a:t>
            </a:r>
            <a:r>
              <a:rPr lang="en-US" sz="3600" dirty="0" err="1" smtClean="0">
                <a:solidFill>
                  <a:srgbClr val="FF00FF"/>
                </a:solidFill>
                <a:latin typeface="Arial" pitchFamily="34" charset="0"/>
                <a:ea typeface="Batang" pitchFamily="18" charset="-127"/>
                <a:cs typeface="Arial" pitchFamily="34" charset="0"/>
              </a:rPr>
              <a:t>রহ</a:t>
            </a:r>
            <a:r>
              <a:rPr lang="en-US" sz="3600" dirty="0" smtClean="0">
                <a:solidFill>
                  <a:srgbClr val="FF00FF"/>
                </a:solidFill>
                <a:latin typeface="Arial" pitchFamily="34" charset="0"/>
                <a:ea typeface="Batang" pitchFamily="18" charset="-127"/>
                <a:cs typeface="Arial" pitchFamily="34" charset="0"/>
                <a:sym typeface="Wingdings" pitchFamily="2" charset="2"/>
              </a:rPr>
              <a:t>:) </a:t>
            </a:r>
            <a:r>
              <a:rPr lang="en-US" sz="3600" dirty="0" err="1" smtClean="0">
                <a:solidFill>
                  <a:srgbClr val="FF00FF"/>
                </a:solidFill>
                <a:latin typeface="Arial" pitchFamily="34" charset="0"/>
                <a:ea typeface="Batang" pitchFamily="18" charset="-127"/>
                <a:cs typeface="Arial" pitchFamily="34" charset="0"/>
                <a:sym typeface="Wingdings" pitchFamily="2" charset="2"/>
              </a:rPr>
              <a:t>কামিল</a:t>
            </a:r>
            <a:r>
              <a:rPr lang="en-US" sz="3600" dirty="0" smtClean="0">
                <a:solidFill>
                  <a:srgbClr val="FF00FF"/>
                </a:solidFill>
                <a:latin typeface="Arial" pitchFamily="34" charset="0"/>
                <a:ea typeface="Batang" pitchFamily="18" charset="-127"/>
                <a:cs typeface="Arial" pitchFamily="34" charset="0"/>
                <a:sym typeface="Wingdings" pitchFamily="2" charset="2"/>
              </a:rPr>
              <a:t> </a:t>
            </a:r>
            <a:r>
              <a:rPr lang="en-US" sz="3600" dirty="0" err="1" smtClean="0">
                <a:solidFill>
                  <a:srgbClr val="FF00FF"/>
                </a:solidFill>
                <a:latin typeface="Arial" pitchFamily="34" charset="0"/>
                <a:ea typeface="Batang" pitchFamily="18" charset="-127"/>
                <a:cs typeface="Arial" pitchFamily="34" charset="0"/>
              </a:rPr>
              <a:t>মাদ্রাসা</a:t>
            </a:r>
            <a:endParaRPr lang="ar-SA" sz="3600" dirty="0" smtClean="0">
              <a:solidFill>
                <a:srgbClr val="FF00FF"/>
              </a:solidFill>
              <a:latin typeface="Arial" pitchFamily="34" charset="0"/>
              <a:ea typeface="Batang" pitchFamily="18" charset="-127"/>
              <a:cs typeface="Arial" pitchFamily="34" charset="0"/>
            </a:endParaRPr>
          </a:p>
          <a:p>
            <a:pPr algn="ctr"/>
            <a:r>
              <a:rPr lang="en-US" sz="4000" dirty="0" err="1" smtClean="0">
                <a:solidFill>
                  <a:srgbClr val="FFFF00"/>
                </a:solidFill>
                <a:latin typeface="Arial" pitchFamily="34" charset="0"/>
                <a:ea typeface="Batang" pitchFamily="18" charset="-127"/>
                <a:cs typeface="Arial" pitchFamily="34" charset="0"/>
              </a:rPr>
              <a:t>মহিশালবাড়ী</a:t>
            </a:r>
            <a:r>
              <a:rPr lang="en-US" sz="4000" dirty="0" smtClean="0">
                <a:solidFill>
                  <a:srgbClr val="FFFF00"/>
                </a:solidFill>
                <a:latin typeface="Arial" pitchFamily="34" charset="0"/>
                <a:ea typeface="Batang" pitchFamily="18" charset="-127"/>
                <a:cs typeface="Arial" pitchFamily="34" charset="0"/>
              </a:rPr>
              <a:t>, </a:t>
            </a:r>
            <a:r>
              <a:rPr lang="en-US" sz="4000" dirty="0" err="1" smtClean="0">
                <a:solidFill>
                  <a:srgbClr val="FFFF00"/>
                </a:solidFill>
                <a:latin typeface="Arial" pitchFamily="34" charset="0"/>
                <a:ea typeface="Batang" pitchFamily="18" charset="-127"/>
                <a:cs typeface="Arial" pitchFamily="34" charset="0"/>
              </a:rPr>
              <a:t>গোদাগাড়ী</a:t>
            </a:r>
            <a:r>
              <a:rPr lang="en-US" sz="4000" dirty="0" smtClean="0">
                <a:solidFill>
                  <a:srgbClr val="FFFF00"/>
                </a:solidFill>
                <a:latin typeface="Arial" pitchFamily="34" charset="0"/>
                <a:ea typeface="Batang" pitchFamily="18" charset="-127"/>
                <a:cs typeface="Arial" pitchFamily="34" charset="0"/>
              </a:rPr>
              <a:t>, </a:t>
            </a:r>
            <a:r>
              <a:rPr lang="en-US" sz="4000" dirty="0" err="1" smtClean="0">
                <a:solidFill>
                  <a:srgbClr val="FFFF00"/>
                </a:solidFill>
                <a:latin typeface="Arial" pitchFamily="34" charset="0"/>
                <a:ea typeface="Batang" pitchFamily="18" charset="-127"/>
                <a:cs typeface="Arial" pitchFamily="34" charset="0"/>
              </a:rPr>
              <a:t>রাজশাহঢী</a:t>
            </a:r>
            <a:r>
              <a:rPr lang="en-US" sz="4000" dirty="0" smtClean="0">
                <a:solidFill>
                  <a:srgbClr val="FFFF00"/>
                </a:solidFill>
                <a:latin typeface="Arial" pitchFamily="34" charset="0"/>
                <a:ea typeface="Batang" pitchFamily="18" charset="-127"/>
                <a:cs typeface="Arial" pitchFamily="34" charset="0"/>
              </a:rPr>
              <a:t>।</a:t>
            </a:r>
            <a:endParaRPr lang="ar-SA" sz="4000" dirty="0" smtClean="0">
              <a:solidFill>
                <a:srgbClr val="FFFF00"/>
              </a:solidFill>
              <a:latin typeface="Arial" pitchFamily="34" charset="0"/>
              <a:ea typeface="Batang" pitchFamily="18" charset="-127"/>
              <a:cs typeface="Arial" pitchFamily="34" charset="0"/>
            </a:endParaRPr>
          </a:p>
          <a:p>
            <a:pPr algn="ctr"/>
            <a:r>
              <a:rPr lang="en-US" sz="2400" dirty="0" err="1" smtClean="0">
                <a:solidFill>
                  <a:schemeClr val="bg1"/>
                </a:solidFill>
                <a:latin typeface="Arial" pitchFamily="34" charset="0"/>
                <a:ea typeface="Batang" pitchFamily="18" charset="-127"/>
                <a:cs typeface="Arial" pitchFamily="34" charset="0"/>
              </a:rPr>
              <a:t>মোবাইল</a:t>
            </a:r>
            <a:r>
              <a:rPr lang="en-US" sz="2400" dirty="0" smtClean="0">
                <a:solidFill>
                  <a:schemeClr val="bg1"/>
                </a:solidFill>
                <a:latin typeface="Arial" pitchFamily="34" charset="0"/>
                <a:ea typeface="Batang" pitchFamily="18" charset="-127"/>
                <a:cs typeface="Arial" pitchFamily="34" charset="0"/>
              </a:rPr>
              <a:t> </a:t>
            </a:r>
            <a:r>
              <a:rPr lang="en-US" sz="2400" dirty="0" err="1" smtClean="0">
                <a:solidFill>
                  <a:schemeClr val="bg1"/>
                </a:solidFill>
                <a:latin typeface="Arial" pitchFamily="34" charset="0"/>
                <a:ea typeface="Batang" pitchFamily="18" charset="-127"/>
                <a:cs typeface="Arial" pitchFamily="34" charset="0"/>
              </a:rPr>
              <a:t>নং</a:t>
            </a:r>
            <a:r>
              <a:rPr lang="en-US" sz="2400" dirty="0" smtClean="0">
                <a:solidFill>
                  <a:schemeClr val="bg1"/>
                </a:solidFill>
                <a:latin typeface="Arial" pitchFamily="34" charset="0"/>
                <a:ea typeface="Batang" pitchFamily="18" charset="-127"/>
                <a:cs typeface="Arial" pitchFamily="34" charset="0"/>
              </a:rPr>
              <a:t> : 01728161782</a:t>
            </a:r>
            <a:endParaRPr lang="en-US" sz="2400" dirty="0">
              <a:solidFill>
                <a:schemeClr val="bg1"/>
              </a:solidFill>
              <a:latin typeface="Arial" pitchFamily="34" charset="0"/>
              <a:ea typeface="Batang" pitchFamily="18" charset="-127"/>
              <a:cs typeface="Arial" pitchFamily="34" charset="0"/>
            </a:endParaRPr>
          </a:p>
        </p:txBody>
      </p:sp>
      <p:pic>
        <p:nvPicPr>
          <p:cNvPr id="38" name="Picture 2" descr="D:\Mobail Photo J4  2019\Camera\20190328_135214.jpg"/>
          <p:cNvPicPr>
            <a:picLocks noChangeAspect="1" noChangeArrowheads="1"/>
          </p:cNvPicPr>
          <p:nvPr/>
        </p:nvPicPr>
        <p:blipFill>
          <a:blip r:embed="rId5" cstate="print"/>
          <a:srcRect/>
          <a:stretch>
            <a:fillRect/>
          </a:stretch>
        </p:blipFill>
        <p:spPr bwMode="auto">
          <a:xfrm>
            <a:off x="7010400" y="304800"/>
            <a:ext cx="1981200" cy="228600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grpId="0" nodeType="clickEffect">
                                  <p:stCondLst>
                                    <p:cond delay="0"/>
                                  </p:stCondLst>
                                  <p:childTnLst>
                                    <p:animEffect transition="out" filter="randombar(horizontal)">
                                      <p:cBhvr>
                                        <p:cTn id="6" dur="3000"/>
                                        <p:tgtEl>
                                          <p:spTgt spid="9"/>
                                        </p:tgtEl>
                                      </p:cBhvr>
                                    </p:animEffect>
                                    <p:set>
                                      <p:cBhvr>
                                        <p:cTn id="7" dur="1" fill="hold">
                                          <p:stCondLst>
                                            <p:cond delay="2999"/>
                                          </p:stCondLst>
                                        </p:cTn>
                                        <p:tgtEl>
                                          <p:spTgt spid="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nodeType="clickEffect">
                                  <p:stCondLst>
                                    <p:cond delay="0"/>
                                  </p:stCondLst>
                                  <p:childTnLst>
                                    <p:animRot by="21600000">
                                      <p:cBhvr>
                                        <p:cTn id="11" dur="3000" fill="hold"/>
                                        <p:tgtEl>
                                          <p:spTgt spid="19"/>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21" presetClass="exit" presetSubtype="4" fill="hold" grpId="0" nodeType="clickEffect">
                                  <p:stCondLst>
                                    <p:cond delay="0"/>
                                  </p:stCondLst>
                                  <p:childTnLst>
                                    <p:animEffect transition="out" filter="wheel(4)">
                                      <p:cBhvr>
                                        <p:cTn id="15" dur="3000"/>
                                        <p:tgtEl>
                                          <p:spTgt spid="37"/>
                                        </p:tgtEl>
                                      </p:cBhvr>
                                    </p:animEffect>
                                    <p:set>
                                      <p:cBhvr>
                                        <p:cTn id="16" dur="1" fill="hold">
                                          <p:stCondLst>
                                            <p:cond delay="2999"/>
                                          </p:stCondLst>
                                        </p:cTn>
                                        <p:tgtEl>
                                          <p:spTgt spid="37"/>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8" presetClass="emph" presetSubtype="0" fill="hold" nodeType="clickEffect">
                                  <p:stCondLst>
                                    <p:cond delay="0"/>
                                  </p:stCondLst>
                                  <p:childTnLst>
                                    <p:animRot by="21600000">
                                      <p:cBhvr>
                                        <p:cTn id="20" dur="3000" fill="hold"/>
                                        <p:tgtEl>
                                          <p:spTgt spid="3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3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ular Callout 5"/>
          <p:cNvSpPr/>
          <p:nvPr/>
        </p:nvSpPr>
        <p:spPr>
          <a:xfrm>
            <a:off x="1295400" y="457200"/>
            <a:ext cx="6019800" cy="1371600"/>
          </a:xfrm>
          <a:prstGeom prst="wedgeRect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Bef>
                <a:spcPct val="0"/>
              </a:spcBef>
              <a:defRPr/>
            </a:pPr>
            <a:r>
              <a:rPr lang="en-US" sz="8000" dirty="0" err="1" smtClean="0">
                <a:solidFill>
                  <a:srgbClr val="FF0000"/>
                </a:solidFill>
              </a:rPr>
              <a:t>পাঠ</a:t>
            </a:r>
            <a:r>
              <a:rPr lang="en-US" sz="8000" dirty="0" smtClean="0">
                <a:solidFill>
                  <a:srgbClr val="FF0000"/>
                </a:solidFill>
              </a:rPr>
              <a:t> </a:t>
            </a:r>
            <a:r>
              <a:rPr lang="en-US" sz="8000" dirty="0" err="1" smtClean="0">
                <a:solidFill>
                  <a:srgbClr val="FF0000"/>
                </a:solidFill>
              </a:rPr>
              <a:t>পরিচিতি</a:t>
            </a:r>
            <a:endParaRPr lang="en-US" sz="8000" b="1" dirty="0">
              <a:solidFill>
                <a:srgbClr val="FF0000"/>
              </a:solidFill>
            </a:endParaRPr>
          </a:p>
        </p:txBody>
      </p:sp>
      <p:sp>
        <p:nvSpPr>
          <p:cNvPr id="7" name="TextBox 6"/>
          <p:cNvSpPr txBox="1"/>
          <p:nvPr/>
        </p:nvSpPr>
        <p:spPr>
          <a:xfrm>
            <a:off x="671945" y="2590800"/>
            <a:ext cx="7620000" cy="3785652"/>
          </a:xfrm>
          <a:prstGeom prst="rect">
            <a:avLst/>
          </a:prstGeom>
          <a:blipFill>
            <a:blip r:embed="rId2"/>
            <a:tile tx="0" ty="0" sx="100000" sy="100000" flip="none" algn="tl"/>
          </a:blipFill>
        </p:spPr>
        <p:txBody>
          <a:bodyPr wrap="square" rtlCol="0">
            <a:spAutoFit/>
          </a:bodyPr>
          <a:lstStyle/>
          <a:p>
            <a:pPr algn="ctr"/>
            <a:r>
              <a:rPr lang="en-US" sz="6000" dirty="0" err="1" smtClean="0">
                <a:latin typeface="NikoshBAN" panose="02000000000000000000" pitchFamily="2" charset="0"/>
                <a:cs typeface="NikoshBAN" panose="02000000000000000000" pitchFamily="2" charset="0"/>
              </a:rPr>
              <a:t>আললুগাতুল</a:t>
            </a:r>
            <a:r>
              <a:rPr lang="en-US" sz="6000" dirty="0" smtClean="0">
                <a:latin typeface="NikoshBAN" panose="02000000000000000000" pitchFamily="2" charset="0"/>
                <a:cs typeface="NikoshBAN" panose="02000000000000000000" pitchFamily="2" charset="0"/>
              </a:rPr>
              <a:t> </a:t>
            </a:r>
            <a:r>
              <a:rPr lang="en-US" sz="6000" dirty="0" err="1" smtClean="0">
                <a:latin typeface="NikoshBAN" panose="02000000000000000000" pitchFamily="2" charset="0"/>
                <a:cs typeface="NikoshBAN" panose="02000000000000000000" pitchFamily="2" charset="0"/>
              </a:rPr>
              <a:t>আরাবিয়্যাতুল</a:t>
            </a:r>
            <a:r>
              <a:rPr lang="en-US" sz="6000" dirty="0" smtClean="0">
                <a:latin typeface="NikoshBAN" panose="02000000000000000000" pitchFamily="2" charset="0"/>
                <a:cs typeface="NikoshBAN" panose="02000000000000000000" pitchFamily="2" charset="0"/>
              </a:rPr>
              <a:t> </a:t>
            </a:r>
            <a:r>
              <a:rPr lang="en-US" sz="6000" dirty="0" err="1" smtClean="0">
                <a:latin typeface="NikoshBAN" panose="02000000000000000000" pitchFamily="2" charset="0"/>
                <a:cs typeface="NikoshBAN" panose="02000000000000000000" pitchFamily="2" charset="0"/>
              </a:rPr>
              <a:t>ইত্তিসালিয়া</a:t>
            </a:r>
            <a:r>
              <a:rPr lang="en-US" sz="6000" dirty="0" smtClean="0">
                <a:latin typeface="NikoshBAN" panose="02000000000000000000" pitchFamily="2" charset="0"/>
                <a:cs typeface="NikoshBAN" panose="02000000000000000000" pitchFamily="2" charset="0"/>
              </a:rPr>
              <a:t> </a:t>
            </a:r>
          </a:p>
          <a:p>
            <a:pPr algn="ctr"/>
            <a:r>
              <a:rPr lang="en-US" sz="6000" dirty="0" err="1" smtClean="0">
                <a:latin typeface="NikoshBAN" panose="02000000000000000000" pitchFamily="2" charset="0"/>
                <a:cs typeface="NikoshBAN" panose="02000000000000000000" pitchFamily="2" charset="0"/>
              </a:rPr>
              <a:t>শ্রেণী</a:t>
            </a:r>
            <a:r>
              <a:rPr lang="en-US" sz="6000" dirty="0" smtClean="0">
                <a:latin typeface="NikoshBAN" panose="02000000000000000000" pitchFamily="2" charset="0"/>
                <a:cs typeface="NikoshBAN" panose="02000000000000000000" pitchFamily="2" charset="0"/>
              </a:rPr>
              <a:t>: </a:t>
            </a:r>
            <a:r>
              <a:rPr lang="en-US" sz="6000" dirty="0" err="1" smtClean="0">
                <a:latin typeface="NikoshBAN" panose="02000000000000000000" pitchFamily="2" charset="0"/>
                <a:cs typeface="NikoshBAN" panose="02000000000000000000" pitchFamily="2" charset="0"/>
              </a:rPr>
              <a:t>দাখিল</a:t>
            </a:r>
            <a:r>
              <a:rPr lang="en-US" sz="6000" dirty="0" smtClean="0">
                <a:latin typeface="NikoshBAN" panose="02000000000000000000" pitchFamily="2" charset="0"/>
                <a:cs typeface="NikoshBAN" panose="02000000000000000000" pitchFamily="2" charset="0"/>
              </a:rPr>
              <a:t> </a:t>
            </a:r>
            <a:r>
              <a:rPr lang="en-US" sz="6000" dirty="0" err="1" smtClean="0">
                <a:latin typeface="NikoshBAN" panose="02000000000000000000" pitchFamily="2" charset="0"/>
                <a:cs typeface="NikoshBAN" panose="02000000000000000000" pitchFamily="2" charset="0"/>
              </a:rPr>
              <a:t>অষ্টম</a:t>
            </a:r>
            <a:endParaRPr lang="en-US" sz="6000" dirty="0">
              <a:latin typeface="NikoshBAN" panose="02000000000000000000" pitchFamily="2" charset="0"/>
              <a:cs typeface="NikoshBAN" panose="02000000000000000000" pitchFamily="2" charset="0"/>
            </a:endParaRPr>
          </a:p>
          <a:p>
            <a:pPr algn="ctr"/>
            <a:r>
              <a:rPr lang="en-US" sz="6000" b="1" spc="50" dirty="0" err="1" smtClean="0">
                <a:ln w="11430"/>
                <a:solidFill>
                  <a:sysClr val="windowText" lastClr="000000"/>
                </a:solidFill>
              </a:rPr>
              <a:t>বিষয়</a:t>
            </a:r>
            <a:r>
              <a:rPr lang="en-US" sz="6000" b="1" spc="50" dirty="0" smtClean="0">
                <a:ln w="11430"/>
                <a:solidFill>
                  <a:sysClr val="windowText" lastClr="000000"/>
                </a:solidFill>
              </a:rPr>
              <a:t>: </a:t>
            </a:r>
            <a:r>
              <a:rPr lang="en-US" sz="6000" b="1" spc="50" dirty="0" err="1" smtClean="0">
                <a:ln w="11430"/>
                <a:solidFill>
                  <a:sysClr val="windowText" lastClr="000000"/>
                </a:solidFill>
              </a:rPr>
              <a:t>মসজিদে</a:t>
            </a:r>
            <a:r>
              <a:rPr lang="en-US" sz="6000" b="1" spc="50" dirty="0" smtClean="0">
                <a:ln w="11430"/>
                <a:solidFill>
                  <a:sysClr val="windowText" lastClr="000000"/>
                </a:solidFill>
              </a:rPr>
              <a:t> </a:t>
            </a:r>
            <a:r>
              <a:rPr lang="en-US" sz="6000" b="1" spc="50" dirty="0" err="1" smtClean="0">
                <a:ln w="11430"/>
                <a:solidFill>
                  <a:sysClr val="windowText" lastClr="000000"/>
                </a:solidFill>
              </a:rPr>
              <a:t>নববী</a:t>
            </a:r>
            <a:endParaRPr lang="ar-SA" sz="6000" b="1" spc="50" dirty="0" smtClean="0">
              <a:ln w="11430"/>
              <a:solidFill>
                <a:sysClr val="windowText" lastClr="000000"/>
              </a:solidFill>
            </a:endParaRPr>
          </a:p>
        </p:txBody>
      </p:sp>
      <p:grpSp>
        <p:nvGrpSpPr>
          <p:cNvPr id="9" name="Group 35"/>
          <p:cNvGrpSpPr/>
          <p:nvPr/>
        </p:nvGrpSpPr>
        <p:grpSpPr>
          <a:xfrm>
            <a:off x="0" y="0"/>
            <a:ext cx="9296400" cy="7010401"/>
            <a:chOff x="0" y="1"/>
            <a:chExt cx="9144000" cy="6858001"/>
          </a:xfrm>
        </p:grpSpPr>
        <p:sp>
          <p:nvSpPr>
            <p:cNvPr id="10" name="Frame 9"/>
            <p:cNvSpPr/>
            <p:nvPr/>
          </p:nvSpPr>
          <p:spPr>
            <a:xfrm>
              <a:off x="0" y="1"/>
              <a:ext cx="9144000" cy="6858000"/>
            </a:xfrm>
            <a:prstGeom prst="frame">
              <a:avLst>
                <a:gd name="adj1" fmla="val 2227"/>
              </a:avLst>
            </a:prstGeom>
            <a:blipFill>
              <a:blip r:embed="rId3"/>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Half Frame 10"/>
            <p:cNvSpPr/>
            <p:nvPr/>
          </p:nvSpPr>
          <p:spPr>
            <a:xfrm>
              <a:off x="152400" y="152400"/>
              <a:ext cx="381000" cy="388441"/>
            </a:xfrm>
            <a:prstGeom prst="halfFrame">
              <a:avLst/>
            </a:prstGeom>
            <a:blipFill>
              <a:blip r:embed="rId4"/>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Half Frame 11"/>
            <p:cNvSpPr/>
            <p:nvPr/>
          </p:nvSpPr>
          <p:spPr>
            <a:xfrm rot="10800000">
              <a:off x="8610600" y="6324600"/>
              <a:ext cx="381000" cy="388441"/>
            </a:xfrm>
            <a:prstGeom prst="halfFrame">
              <a:avLst/>
            </a:prstGeom>
            <a:blipFill>
              <a:blip r:embed="rId4"/>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Half Frame 12"/>
            <p:cNvSpPr/>
            <p:nvPr/>
          </p:nvSpPr>
          <p:spPr>
            <a:xfrm rot="5400000">
              <a:off x="8614321" y="72480"/>
              <a:ext cx="381000" cy="388441"/>
            </a:xfrm>
            <a:prstGeom prst="halfFrame">
              <a:avLst/>
            </a:prstGeom>
            <a:blipFill>
              <a:blip r:embed="rId4"/>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Half Frame 13"/>
            <p:cNvSpPr/>
            <p:nvPr/>
          </p:nvSpPr>
          <p:spPr>
            <a:xfrm rot="16200000">
              <a:off x="156121" y="6320879"/>
              <a:ext cx="381000" cy="388441"/>
            </a:xfrm>
            <a:prstGeom prst="halfFrame">
              <a:avLst/>
            </a:prstGeom>
            <a:blipFill>
              <a:blip r:embed="rId4"/>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Frame 14"/>
            <p:cNvSpPr/>
            <p:nvPr/>
          </p:nvSpPr>
          <p:spPr>
            <a:xfrm>
              <a:off x="0" y="2"/>
              <a:ext cx="9144000" cy="6858000"/>
            </a:xfrm>
            <a:prstGeom prst="frame">
              <a:avLst>
                <a:gd name="adj1" fmla="val 2227"/>
              </a:avLst>
            </a:prstGeom>
            <a:blipFill>
              <a:blip r:embed="rId3"/>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Half Frame 15"/>
            <p:cNvSpPr/>
            <p:nvPr/>
          </p:nvSpPr>
          <p:spPr>
            <a:xfrm>
              <a:off x="152400" y="152401"/>
              <a:ext cx="381000" cy="388441"/>
            </a:xfrm>
            <a:prstGeom prst="halfFrame">
              <a:avLst/>
            </a:prstGeom>
            <a:blipFill>
              <a:blip r:embed="rId4"/>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Half Frame 16"/>
            <p:cNvSpPr/>
            <p:nvPr/>
          </p:nvSpPr>
          <p:spPr>
            <a:xfrm rot="5400000">
              <a:off x="8614321" y="72481"/>
              <a:ext cx="381000" cy="388441"/>
            </a:xfrm>
            <a:prstGeom prst="halfFrame">
              <a:avLst/>
            </a:prstGeom>
            <a:blipFill>
              <a:blip r:embed="rId4"/>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10379685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1500" accel="50000" decel="50000" autoRev="1" fill="hold">
                                          <p:stCondLst>
                                            <p:cond delay="0"/>
                                          </p:stCondLst>
                                        </p:cTn>
                                        <p:tgtEl>
                                          <p:spTgt spid="6"/>
                                        </p:tgtEl>
                                        <p:attrNameLst>
                                          <p:attrName>ppt_x</p:attrName>
                                          <p:attrName>ppt_y</p:attrName>
                                        </p:attrNameLst>
                                      </p:cBhvr>
                                    </p:animMotion>
                                    <p:animRot by="1500000">
                                      <p:cBhvr>
                                        <p:cTn id="7" dur="750" fill="hold">
                                          <p:stCondLst>
                                            <p:cond delay="0"/>
                                          </p:stCondLst>
                                        </p:cTn>
                                        <p:tgtEl>
                                          <p:spTgt spid="6"/>
                                        </p:tgtEl>
                                        <p:attrNameLst>
                                          <p:attrName>r</p:attrName>
                                        </p:attrNameLst>
                                      </p:cBhvr>
                                    </p:animRot>
                                    <p:animRot by="-1500000">
                                      <p:cBhvr>
                                        <p:cTn id="8" dur="750" fill="hold">
                                          <p:stCondLst>
                                            <p:cond delay="750"/>
                                          </p:stCondLst>
                                        </p:cTn>
                                        <p:tgtEl>
                                          <p:spTgt spid="6"/>
                                        </p:tgtEl>
                                        <p:attrNameLst>
                                          <p:attrName>r</p:attrName>
                                        </p:attrNameLst>
                                      </p:cBhvr>
                                    </p:animRot>
                                    <p:animRot by="-1500000">
                                      <p:cBhvr>
                                        <p:cTn id="9" dur="750" fill="hold">
                                          <p:stCondLst>
                                            <p:cond delay="1500"/>
                                          </p:stCondLst>
                                        </p:cTn>
                                        <p:tgtEl>
                                          <p:spTgt spid="6"/>
                                        </p:tgtEl>
                                        <p:attrNameLst>
                                          <p:attrName>r</p:attrName>
                                        </p:attrNameLst>
                                      </p:cBhvr>
                                    </p:animRot>
                                    <p:animRot by="1500000">
                                      <p:cBhvr>
                                        <p:cTn id="10" dur="750" fill="hold">
                                          <p:stCondLst>
                                            <p:cond delay="2250"/>
                                          </p:stCondLst>
                                        </p:cTn>
                                        <p:tgtEl>
                                          <p:spTgt spid="6"/>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3"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
                                        <p:tgtEl>
                                          <p:spTgt spid="7"/>
                                        </p:tgtEl>
                                      </p:cBhvr>
                                    </p:animEffect>
                                    <p:anim calcmode="lin" valueType="num">
                                      <p:cBhvr>
                                        <p:cTn id="16" dur="400" fill="hold"/>
                                        <p:tgtEl>
                                          <p:spTgt spid="7"/>
                                        </p:tgtEl>
                                        <p:attrNameLst>
                                          <p:attrName>ppt_x</p:attrName>
                                        </p:attrNameLst>
                                      </p:cBhvr>
                                      <p:tavLst>
                                        <p:tav tm="0">
                                          <p:val>
                                            <p:strVal val="#ppt_x"/>
                                          </p:val>
                                        </p:tav>
                                        <p:tav tm="100000">
                                          <p:val>
                                            <p:strVal val="#ppt_x"/>
                                          </p:val>
                                        </p:tav>
                                      </p:tavLst>
                                    </p:anim>
                                    <p:anim calcmode="lin" valueType="num">
                                      <p:cBhvr>
                                        <p:cTn id="17" dur="400" fill="hold"/>
                                        <p:tgtEl>
                                          <p:spTgt spid="7"/>
                                        </p:tgtEl>
                                        <p:attrNameLst>
                                          <p:attrName>ppt_y</p:attrName>
                                        </p:attrNameLst>
                                      </p:cBhvr>
                                      <p:tavLst>
                                        <p:tav tm="0">
                                          <p:val>
                                            <p:strVal val="#ppt_y+0.31"/>
                                          </p:val>
                                        </p:tav>
                                        <p:tav tm="100000">
                                          <p:val>
                                            <p:strVal val="#ppt_y+0.31"/>
                                          </p:val>
                                        </p:tav>
                                      </p:tavLst>
                                    </p:anim>
                                    <p:anim calcmode="lin" valueType="num">
                                      <p:cBhvr>
                                        <p:cTn id="18" dur="600" decel="50000" fill="hold">
                                          <p:stCondLst>
                                            <p:cond delay="400"/>
                                          </p:stCondLst>
                                        </p:cTn>
                                        <p:tgtEl>
                                          <p:spTgt spid="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9" dur="600" decel="50000" fill="hold">
                                          <p:stCondLst>
                                            <p:cond delay="400"/>
                                          </p:stCondLst>
                                        </p:cTn>
                                        <p:tgtEl>
                                          <p:spTgt spid="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5"/>
          <p:cNvGrpSpPr/>
          <p:nvPr/>
        </p:nvGrpSpPr>
        <p:grpSpPr>
          <a:xfrm>
            <a:off x="0" y="0"/>
            <a:ext cx="9296400" cy="7010401"/>
            <a:chOff x="0" y="1"/>
            <a:chExt cx="9144000" cy="6858001"/>
          </a:xfrm>
        </p:grpSpPr>
        <p:sp>
          <p:nvSpPr>
            <p:cNvPr id="10" name="Frame 9"/>
            <p:cNvSpPr/>
            <p:nvPr/>
          </p:nvSpPr>
          <p:spPr>
            <a:xfrm>
              <a:off x="0" y="1"/>
              <a:ext cx="9144000" cy="6858000"/>
            </a:xfrm>
            <a:prstGeom prst="frame">
              <a:avLst>
                <a:gd name="adj1" fmla="val 2227"/>
              </a:avLst>
            </a:prstGeom>
            <a:blipFill>
              <a:blip r:embed="rId2"/>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Half Frame 10"/>
            <p:cNvSpPr/>
            <p:nvPr/>
          </p:nvSpPr>
          <p:spPr>
            <a:xfrm>
              <a:off x="152400" y="152400"/>
              <a:ext cx="381000" cy="388441"/>
            </a:xfrm>
            <a:prstGeom prst="halfFrame">
              <a:avLst/>
            </a:prstGeom>
            <a:blipFill>
              <a:blip r:embed="rId3"/>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Half Frame 11"/>
            <p:cNvSpPr/>
            <p:nvPr/>
          </p:nvSpPr>
          <p:spPr>
            <a:xfrm rot="10800000">
              <a:off x="8610600" y="6324600"/>
              <a:ext cx="381000" cy="388441"/>
            </a:xfrm>
            <a:prstGeom prst="halfFrame">
              <a:avLst/>
            </a:prstGeom>
            <a:blipFill>
              <a:blip r:embed="rId3"/>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Half Frame 12"/>
            <p:cNvSpPr/>
            <p:nvPr/>
          </p:nvSpPr>
          <p:spPr>
            <a:xfrm rot="5400000">
              <a:off x="8614321" y="72480"/>
              <a:ext cx="381000" cy="388441"/>
            </a:xfrm>
            <a:prstGeom prst="halfFrame">
              <a:avLst/>
            </a:prstGeom>
            <a:blipFill>
              <a:blip r:embed="rId3"/>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Half Frame 13"/>
            <p:cNvSpPr/>
            <p:nvPr/>
          </p:nvSpPr>
          <p:spPr>
            <a:xfrm rot="16200000">
              <a:off x="156121" y="6320879"/>
              <a:ext cx="381000" cy="388441"/>
            </a:xfrm>
            <a:prstGeom prst="halfFrame">
              <a:avLst/>
            </a:prstGeom>
            <a:blipFill>
              <a:blip r:embed="rId3"/>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Frame 14"/>
            <p:cNvSpPr/>
            <p:nvPr/>
          </p:nvSpPr>
          <p:spPr>
            <a:xfrm>
              <a:off x="0" y="2"/>
              <a:ext cx="9144000" cy="6858000"/>
            </a:xfrm>
            <a:prstGeom prst="frame">
              <a:avLst>
                <a:gd name="adj1" fmla="val 2227"/>
              </a:avLst>
            </a:prstGeom>
            <a:blipFill>
              <a:blip r:embed="rId2"/>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Half Frame 15"/>
            <p:cNvSpPr/>
            <p:nvPr/>
          </p:nvSpPr>
          <p:spPr>
            <a:xfrm>
              <a:off x="152400" y="152401"/>
              <a:ext cx="381000" cy="388441"/>
            </a:xfrm>
            <a:prstGeom prst="halfFrame">
              <a:avLst/>
            </a:prstGeom>
            <a:blipFill>
              <a:blip r:embed="rId3"/>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Half Frame 16"/>
            <p:cNvSpPr/>
            <p:nvPr/>
          </p:nvSpPr>
          <p:spPr>
            <a:xfrm rot="5400000">
              <a:off x="8614321" y="72481"/>
              <a:ext cx="381000" cy="388441"/>
            </a:xfrm>
            <a:prstGeom prst="halfFrame">
              <a:avLst/>
            </a:prstGeom>
            <a:blipFill>
              <a:blip r:embed="rId3"/>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pic>
        <p:nvPicPr>
          <p:cNvPr id="18" name="Picture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739" y="152400"/>
            <a:ext cx="9062722" cy="4572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9" name="Picture 1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8626" y="4968243"/>
            <a:ext cx="3914774" cy="1508757"/>
          </a:xfrm>
          <a:prstGeom prst="rect">
            <a:avLst/>
          </a:prstGeom>
          <a:ln w="228600" cap="sq" cmpd="thickThin">
            <a:solidFill>
              <a:srgbClr val="000000"/>
            </a:solidFill>
            <a:prstDash val="solid"/>
            <a:miter lim="800000"/>
          </a:ln>
          <a:effectLst>
            <a:innerShdw blurRad="76200">
              <a:srgbClr val="000000"/>
            </a:innerShdw>
          </a:effectLst>
        </p:spPr>
      </p:pic>
      <p:pic>
        <p:nvPicPr>
          <p:cNvPr id="20" name="Picture 1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800600" y="4964854"/>
            <a:ext cx="3981450" cy="1500291"/>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0379685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mph" presetSubtype="0" fill="hold" nodeType="clickEffect">
                                  <p:stCondLst>
                                    <p:cond delay="0"/>
                                  </p:stCondLst>
                                  <p:childTnLst>
                                    <p:animClr clrSpc="rgb" dir="cw">
                                      <p:cBhvr override="childStyle">
                                        <p:cTn id="6" dur="2850" fill="hold">
                                          <p:stCondLst>
                                            <p:cond delay="150"/>
                                          </p:stCondLst>
                                        </p:cTn>
                                        <p:tgtEl>
                                          <p:spTgt spid="18"/>
                                        </p:tgtEl>
                                        <p:attrNameLst>
                                          <p:attrName>style.color</p:attrName>
                                        </p:attrNameLst>
                                      </p:cBhvr>
                                      <p:to>
                                        <a:schemeClr val="accent2"/>
                                      </p:to>
                                    </p:animClr>
                                    <p:animClr clrSpc="rgb" dir="cw">
                                      <p:cBhvr>
                                        <p:cTn id="7" dur="2850" fill="hold">
                                          <p:stCondLst>
                                            <p:cond delay="150"/>
                                          </p:stCondLst>
                                        </p:cTn>
                                        <p:tgtEl>
                                          <p:spTgt spid="18"/>
                                        </p:tgtEl>
                                        <p:attrNameLst>
                                          <p:attrName>fillColor</p:attrName>
                                        </p:attrNameLst>
                                      </p:cBhvr>
                                      <p:to>
                                        <a:schemeClr val="accent2"/>
                                      </p:to>
                                    </p:animClr>
                                    <p:set>
                                      <p:cBhvr>
                                        <p:cTn id="8" dur="2850" fill="hold">
                                          <p:stCondLst>
                                            <p:cond delay="150"/>
                                          </p:stCondLst>
                                        </p:cTn>
                                        <p:tgtEl>
                                          <p:spTgt spid="18"/>
                                        </p:tgtEl>
                                        <p:attrNameLst>
                                          <p:attrName>fill.type</p:attrName>
                                        </p:attrNameLst>
                                      </p:cBhvr>
                                      <p:to>
                                        <p:strVal val="solid"/>
                                      </p:to>
                                    </p:set>
                                    <p:set>
                                      <p:cBhvr>
                                        <p:cTn id="9" dur="2850" fill="hold">
                                          <p:stCondLst>
                                            <p:cond delay="150"/>
                                          </p:stCondLst>
                                        </p:cTn>
                                        <p:tgtEl>
                                          <p:spTgt spid="18"/>
                                        </p:tgtEl>
                                        <p:attrNameLst>
                                          <p:attrName>fill.on</p:attrName>
                                        </p:attrNameLst>
                                      </p:cBhvr>
                                      <p:to>
                                        <p:strVal val="true"/>
                                      </p:to>
                                    </p:set>
                                    <p:animScale>
                                      <p:cBhvr>
                                        <p:cTn id="10" dur="300" fill="hold">
                                          <p:stCondLst>
                                            <p:cond delay="0"/>
                                          </p:stCondLst>
                                        </p:cTn>
                                        <p:tgtEl>
                                          <p:spTgt spid="18"/>
                                        </p:tgtEl>
                                      </p:cBhvr>
                                      <p:from x="100000" y="100000"/>
                                      <p:to x="100000" y="5000"/>
                                    </p:animScale>
                                    <p:animScale>
                                      <p:cBhvr>
                                        <p:cTn id="11" dur="300" fill="hold">
                                          <p:stCondLst>
                                            <p:cond delay="300"/>
                                          </p:stCondLst>
                                        </p:cTn>
                                        <p:tgtEl>
                                          <p:spTgt spid="18"/>
                                        </p:tgtEl>
                                      </p:cBhvr>
                                      <p:from x="100000" y="5000"/>
                                      <p:to x="120000" y="150000"/>
                                    </p:animScale>
                                    <p:animScale>
                                      <p:cBhvr>
                                        <p:cTn id="12" dur="900" fill="hold">
                                          <p:stCondLst>
                                            <p:cond delay="2100"/>
                                          </p:stCondLst>
                                        </p:cTn>
                                        <p:tgtEl>
                                          <p:spTgt spid="18"/>
                                        </p:tgtEl>
                                      </p:cBhvr>
                                      <p:to x="120000" y="150000"/>
                                    </p:animScale>
                                  </p:childTnLst>
                                </p:cTn>
                              </p:par>
                            </p:childTnLst>
                          </p:cTn>
                        </p:par>
                      </p:childTnLst>
                    </p:cTn>
                  </p:par>
                  <p:par>
                    <p:cTn id="13" fill="hold">
                      <p:stCondLst>
                        <p:cond delay="indefinite"/>
                      </p:stCondLst>
                      <p:childTnLst>
                        <p:par>
                          <p:cTn id="14" fill="hold">
                            <p:stCondLst>
                              <p:cond delay="0"/>
                            </p:stCondLst>
                            <p:childTnLst>
                              <p:par>
                                <p:cTn id="15" presetID="39" presetClass="entr" presetSubtype="0" accel="100000"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p:cTn id="17" dur="2000" fill="hold"/>
                                        <p:tgtEl>
                                          <p:spTgt spid="19"/>
                                        </p:tgtEl>
                                        <p:attrNameLst>
                                          <p:attrName>ppt_h</p:attrName>
                                        </p:attrNameLst>
                                      </p:cBhvr>
                                      <p:tavLst>
                                        <p:tav tm="0">
                                          <p:val>
                                            <p:strVal val="#ppt_h/20"/>
                                          </p:val>
                                        </p:tav>
                                        <p:tav tm="50000">
                                          <p:val>
                                            <p:strVal val="#ppt_h/20"/>
                                          </p:val>
                                        </p:tav>
                                        <p:tav tm="100000">
                                          <p:val>
                                            <p:strVal val="#ppt_h"/>
                                          </p:val>
                                        </p:tav>
                                      </p:tavLst>
                                    </p:anim>
                                    <p:anim calcmode="lin" valueType="num">
                                      <p:cBhvr>
                                        <p:cTn id="18" dur="2000" fill="hold"/>
                                        <p:tgtEl>
                                          <p:spTgt spid="19"/>
                                        </p:tgtEl>
                                        <p:attrNameLst>
                                          <p:attrName>ppt_w</p:attrName>
                                        </p:attrNameLst>
                                      </p:cBhvr>
                                      <p:tavLst>
                                        <p:tav tm="0">
                                          <p:val>
                                            <p:strVal val="#ppt_w+.3"/>
                                          </p:val>
                                        </p:tav>
                                        <p:tav tm="50000">
                                          <p:val>
                                            <p:strVal val="#ppt_w+.3"/>
                                          </p:val>
                                        </p:tav>
                                        <p:tav tm="100000">
                                          <p:val>
                                            <p:strVal val="#ppt_w"/>
                                          </p:val>
                                        </p:tav>
                                      </p:tavLst>
                                    </p:anim>
                                    <p:anim calcmode="lin" valueType="num">
                                      <p:cBhvr>
                                        <p:cTn id="19" dur="2000" fill="hold"/>
                                        <p:tgtEl>
                                          <p:spTgt spid="19"/>
                                        </p:tgtEl>
                                        <p:attrNameLst>
                                          <p:attrName>ppt_x</p:attrName>
                                        </p:attrNameLst>
                                      </p:cBhvr>
                                      <p:tavLst>
                                        <p:tav tm="0">
                                          <p:val>
                                            <p:strVal val="#ppt_x-.3"/>
                                          </p:val>
                                        </p:tav>
                                        <p:tav tm="50000">
                                          <p:val>
                                            <p:strVal val="#ppt_x"/>
                                          </p:val>
                                        </p:tav>
                                        <p:tav tm="100000">
                                          <p:val>
                                            <p:strVal val="#ppt_x"/>
                                          </p:val>
                                        </p:tav>
                                      </p:tavLst>
                                    </p:anim>
                                    <p:anim calcmode="lin" valueType="num">
                                      <p:cBhvr>
                                        <p:cTn id="20" dur="20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0" presetClass="entr" presetSubtype="0" fill="hold" nodeType="click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1600" decel="100000"/>
                                        <p:tgtEl>
                                          <p:spTgt spid="20"/>
                                        </p:tgtEl>
                                      </p:cBhvr>
                                    </p:animEffect>
                                    <p:anim calcmode="lin" valueType="num">
                                      <p:cBhvr>
                                        <p:cTn id="26" dur="1600" decel="100000" fill="hold"/>
                                        <p:tgtEl>
                                          <p:spTgt spid="20"/>
                                        </p:tgtEl>
                                        <p:attrNameLst>
                                          <p:attrName>style.rotation</p:attrName>
                                        </p:attrNameLst>
                                      </p:cBhvr>
                                      <p:tavLst>
                                        <p:tav tm="0">
                                          <p:val>
                                            <p:fltVal val="-90"/>
                                          </p:val>
                                        </p:tav>
                                        <p:tav tm="100000">
                                          <p:val>
                                            <p:fltVal val="0"/>
                                          </p:val>
                                        </p:tav>
                                      </p:tavLst>
                                    </p:anim>
                                    <p:anim calcmode="lin" valueType="num">
                                      <p:cBhvr>
                                        <p:cTn id="27" dur="1600" decel="100000" fill="hold"/>
                                        <p:tgtEl>
                                          <p:spTgt spid="20"/>
                                        </p:tgtEl>
                                        <p:attrNameLst>
                                          <p:attrName>ppt_x</p:attrName>
                                        </p:attrNameLst>
                                      </p:cBhvr>
                                      <p:tavLst>
                                        <p:tav tm="0">
                                          <p:val>
                                            <p:strVal val="#ppt_x+0.4"/>
                                          </p:val>
                                        </p:tav>
                                        <p:tav tm="100000">
                                          <p:val>
                                            <p:strVal val="#ppt_x-0.05"/>
                                          </p:val>
                                        </p:tav>
                                      </p:tavLst>
                                    </p:anim>
                                    <p:anim calcmode="lin" valueType="num">
                                      <p:cBhvr>
                                        <p:cTn id="28" dur="1600" decel="100000" fill="hold"/>
                                        <p:tgtEl>
                                          <p:spTgt spid="20"/>
                                        </p:tgtEl>
                                        <p:attrNameLst>
                                          <p:attrName>ppt_y</p:attrName>
                                        </p:attrNameLst>
                                      </p:cBhvr>
                                      <p:tavLst>
                                        <p:tav tm="0">
                                          <p:val>
                                            <p:strVal val="#ppt_y-0.4"/>
                                          </p:val>
                                        </p:tav>
                                        <p:tav tm="100000">
                                          <p:val>
                                            <p:strVal val="#ppt_y+0.1"/>
                                          </p:val>
                                        </p:tav>
                                      </p:tavLst>
                                    </p:anim>
                                    <p:anim calcmode="lin" valueType="num">
                                      <p:cBhvr>
                                        <p:cTn id="29" dur="400" accel="100000" fill="hold">
                                          <p:stCondLst>
                                            <p:cond delay="1600"/>
                                          </p:stCondLst>
                                        </p:cTn>
                                        <p:tgtEl>
                                          <p:spTgt spid="20"/>
                                        </p:tgtEl>
                                        <p:attrNameLst>
                                          <p:attrName>ppt_x</p:attrName>
                                        </p:attrNameLst>
                                      </p:cBhvr>
                                      <p:tavLst>
                                        <p:tav tm="0">
                                          <p:val>
                                            <p:strVal val="#ppt_x-0.05"/>
                                          </p:val>
                                        </p:tav>
                                        <p:tav tm="100000">
                                          <p:val>
                                            <p:strVal val="#ppt_x"/>
                                          </p:val>
                                        </p:tav>
                                      </p:tavLst>
                                    </p:anim>
                                    <p:anim calcmode="lin" valueType="num">
                                      <p:cBhvr>
                                        <p:cTn id="30" dur="400" accel="100000" fill="hold">
                                          <p:stCondLst>
                                            <p:cond delay="1600"/>
                                          </p:stCondLst>
                                        </p:cTn>
                                        <p:tgtEl>
                                          <p:spTgt spid="2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5"/>
          <p:cNvGrpSpPr/>
          <p:nvPr/>
        </p:nvGrpSpPr>
        <p:grpSpPr>
          <a:xfrm>
            <a:off x="0" y="0"/>
            <a:ext cx="9296400" cy="7010401"/>
            <a:chOff x="0" y="1"/>
            <a:chExt cx="9144000" cy="6858001"/>
          </a:xfrm>
        </p:grpSpPr>
        <p:sp>
          <p:nvSpPr>
            <p:cNvPr id="9" name="Frame 8"/>
            <p:cNvSpPr/>
            <p:nvPr/>
          </p:nvSpPr>
          <p:spPr>
            <a:xfrm>
              <a:off x="0" y="1"/>
              <a:ext cx="9144000" cy="6858000"/>
            </a:xfrm>
            <a:prstGeom prst="frame">
              <a:avLst>
                <a:gd name="adj1" fmla="val 2227"/>
              </a:avLst>
            </a:prstGeom>
            <a:blipFill>
              <a:blip r:embed="rId2"/>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Half Frame 9"/>
            <p:cNvSpPr/>
            <p:nvPr/>
          </p:nvSpPr>
          <p:spPr>
            <a:xfrm>
              <a:off x="152400" y="152400"/>
              <a:ext cx="381000" cy="388441"/>
            </a:xfrm>
            <a:prstGeom prst="halfFrame">
              <a:avLst/>
            </a:prstGeom>
            <a:blipFill>
              <a:blip r:embed="rId3"/>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Half Frame 10"/>
            <p:cNvSpPr/>
            <p:nvPr/>
          </p:nvSpPr>
          <p:spPr>
            <a:xfrm rot="10800000">
              <a:off x="8610600" y="6324600"/>
              <a:ext cx="381000" cy="388441"/>
            </a:xfrm>
            <a:prstGeom prst="halfFrame">
              <a:avLst/>
            </a:prstGeom>
            <a:blipFill>
              <a:blip r:embed="rId3"/>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Half Frame 11"/>
            <p:cNvSpPr/>
            <p:nvPr/>
          </p:nvSpPr>
          <p:spPr>
            <a:xfrm rot="5400000">
              <a:off x="8614321" y="72480"/>
              <a:ext cx="381000" cy="388441"/>
            </a:xfrm>
            <a:prstGeom prst="halfFrame">
              <a:avLst/>
            </a:prstGeom>
            <a:blipFill>
              <a:blip r:embed="rId3"/>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Half Frame 12"/>
            <p:cNvSpPr/>
            <p:nvPr/>
          </p:nvSpPr>
          <p:spPr>
            <a:xfrm rot="16200000">
              <a:off x="156121" y="6320879"/>
              <a:ext cx="381000" cy="388441"/>
            </a:xfrm>
            <a:prstGeom prst="halfFrame">
              <a:avLst/>
            </a:prstGeom>
            <a:blipFill>
              <a:blip r:embed="rId3"/>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Frame 13"/>
            <p:cNvSpPr/>
            <p:nvPr/>
          </p:nvSpPr>
          <p:spPr>
            <a:xfrm>
              <a:off x="0" y="2"/>
              <a:ext cx="9144000" cy="6858000"/>
            </a:xfrm>
            <a:prstGeom prst="frame">
              <a:avLst>
                <a:gd name="adj1" fmla="val 2227"/>
              </a:avLst>
            </a:prstGeom>
            <a:blipFill>
              <a:blip r:embed="rId2"/>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Half Frame 14"/>
            <p:cNvSpPr/>
            <p:nvPr/>
          </p:nvSpPr>
          <p:spPr>
            <a:xfrm>
              <a:off x="152400" y="152401"/>
              <a:ext cx="381000" cy="388441"/>
            </a:xfrm>
            <a:prstGeom prst="halfFrame">
              <a:avLst/>
            </a:prstGeom>
            <a:blipFill>
              <a:blip r:embed="rId3"/>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Half Frame 15"/>
            <p:cNvSpPr/>
            <p:nvPr/>
          </p:nvSpPr>
          <p:spPr>
            <a:xfrm rot="5400000">
              <a:off x="8614321" y="72481"/>
              <a:ext cx="381000" cy="388441"/>
            </a:xfrm>
            <a:prstGeom prst="halfFrame">
              <a:avLst/>
            </a:prstGeom>
            <a:blipFill>
              <a:blip r:embed="rId3"/>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8" name="Content Placeholder 2"/>
          <p:cNvSpPr>
            <a:spLocks noGrp="1"/>
          </p:cNvSpPr>
          <p:nvPr>
            <p:ph sz="quarter" idx="1"/>
          </p:nvPr>
        </p:nvSpPr>
        <p:spPr>
          <a:xfrm>
            <a:off x="457200" y="1676400"/>
            <a:ext cx="8229600" cy="4987283"/>
          </a:xfrm>
          <a:blipFill>
            <a:blip r:embed="rId4"/>
            <a:tile tx="0" ty="0" sx="100000" sy="100000" flip="none" algn="tl"/>
          </a:blipFill>
          <a:ln w="76200">
            <a:solidFill>
              <a:srgbClr val="FF0000"/>
            </a:solidFill>
          </a:ln>
        </p:spPr>
        <p:txBody>
          <a:bodyPr>
            <a:normAutofit fontScale="92500"/>
          </a:bodyPr>
          <a:lstStyle/>
          <a:p>
            <a:endParaRPr lang="en-US" dirty="0" smtClean="0">
              <a:latin typeface="NikoshBAN" panose="02000000000000000000" pitchFamily="2" charset="0"/>
              <a:cs typeface="NikoshBAN" panose="02000000000000000000" pitchFamily="2" charset="0"/>
            </a:endParaRPr>
          </a:p>
          <a:p>
            <a:r>
              <a:rPr lang="en-US" b="1" dirty="0">
                <a:latin typeface="NikoshBAN" panose="02000000000000000000" pitchFamily="2" charset="0"/>
                <a:cs typeface="NikoshBAN" panose="02000000000000000000" pitchFamily="2" charset="0"/>
              </a:rPr>
              <a:t>এ </a:t>
            </a:r>
            <a:r>
              <a:rPr lang="en-US" b="1" dirty="0" err="1">
                <a:latin typeface="NikoshBAN" panose="02000000000000000000" pitchFamily="2" charset="0"/>
                <a:cs typeface="NikoshBAN" panose="02000000000000000000" pitchFamily="2" charset="0"/>
              </a:rPr>
              <a:t>পাঠ</a:t>
            </a:r>
            <a:r>
              <a:rPr lang="en-US" b="1" dirty="0">
                <a:latin typeface="NikoshBAN" panose="02000000000000000000" pitchFamily="2" charset="0"/>
                <a:cs typeface="NikoshBAN" panose="02000000000000000000" pitchFamily="2" charset="0"/>
              </a:rPr>
              <a:t> </a:t>
            </a:r>
            <a:r>
              <a:rPr lang="en-US" b="1" dirty="0" err="1">
                <a:latin typeface="NikoshBAN" panose="02000000000000000000" pitchFamily="2" charset="0"/>
                <a:cs typeface="NikoshBAN" panose="02000000000000000000" pitchFamily="2" charset="0"/>
              </a:rPr>
              <a:t>শেষে</a:t>
            </a:r>
            <a:r>
              <a:rPr lang="en-US" b="1" dirty="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শিক্ষার্থীরা</a:t>
            </a:r>
            <a:r>
              <a:rPr lang="en-US" b="1" dirty="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শিখতে</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পারবে</a:t>
            </a:r>
            <a:r>
              <a:rPr lang="en-US" b="1" dirty="0" smtClean="0">
                <a:latin typeface="NikoshBAN" panose="02000000000000000000" pitchFamily="2" charset="0"/>
                <a:cs typeface="NikoshBAN" panose="02000000000000000000" pitchFamily="2" charset="0"/>
              </a:rPr>
              <a:t>:</a:t>
            </a:r>
            <a:endParaRPr lang="en-US" b="1" dirty="0">
              <a:latin typeface="NikoshBAN" panose="02000000000000000000" pitchFamily="2" charset="0"/>
              <a:cs typeface="NikoshBAN" panose="02000000000000000000" pitchFamily="2" charset="0"/>
            </a:endParaRPr>
          </a:p>
          <a:p>
            <a:pPr marL="0" indent="0">
              <a:buNone/>
            </a:pP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মসজিদে</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নববীর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পরিচয়মূলক</a:t>
            </a:r>
            <a:r>
              <a:rPr lang="en-US" dirty="0" smtClean="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কথোপকথন</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শুনে</a:t>
            </a:r>
            <a:r>
              <a:rPr lang="en-US" dirty="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বুঝতে</a:t>
            </a:r>
            <a:endParaRPr lang="en-US" dirty="0" smtClean="0">
              <a:latin typeface="NikoshBAN" panose="02000000000000000000" pitchFamily="2" charset="0"/>
              <a:cs typeface="NikoshBAN" panose="02000000000000000000" pitchFamily="2" charset="0"/>
            </a:endParaRPr>
          </a:p>
          <a:p>
            <a:pPr marL="0" indent="0">
              <a:buNone/>
            </a:pPr>
            <a:r>
              <a:rPr lang="en-US" dirty="0">
                <a:latin typeface="NikoshBAN" panose="02000000000000000000" pitchFamily="2" charset="0"/>
                <a:cs typeface="NikoshBAN" panose="02000000000000000000" pitchFamily="2" charset="0"/>
              </a:rPr>
              <a:t> </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পারবে</a:t>
            </a:r>
            <a:r>
              <a:rPr lang="en-US" dirty="0">
                <a:latin typeface="NikoshBAN" panose="02000000000000000000" pitchFamily="2" charset="0"/>
                <a:cs typeface="NikoshBAN" panose="02000000000000000000" pitchFamily="2" charset="0"/>
              </a:rPr>
              <a:t>।</a:t>
            </a:r>
          </a:p>
          <a:p>
            <a:pPr marL="0" indent="0">
              <a:buNone/>
            </a:pP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মসজিদে</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নববী</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নিয়ে</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কথোপকথনে</a:t>
            </a:r>
            <a:r>
              <a:rPr lang="en-US" dirty="0" smtClean="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অংশগ্রহন</a:t>
            </a:r>
            <a:r>
              <a:rPr lang="en-US" dirty="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করতে</a:t>
            </a:r>
            <a:endParaRPr lang="en-US" dirty="0" smtClean="0">
              <a:latin typeface="NikoshBAN" panose="02000000000000000000" pitchFamily="2" charset="0"/>
              <a:cs typeface="NikoshBAN" panose="02000000000000000000" pitchFamily="2" charset="0"/>
            </a:endParaRPr>
          </a:p>
          <a:p>
            <a:pPr marL="0" indent="0">
              <a:buNone/>
            </a:pPr>
            <a:r>
              <a:rPr lang="en-US" dirty="0" smtClean="0">
                <a:latin typeface="NikoshBAN" panose="02000000000000000000" pitchFamily="2" charset="0"/>
                <a:cs typeface="NikoshBAN" panose="02000000000000000000" pitchFamily="2" charset="0"/>
              </a:rPr>
              <a:t>    </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পারবে</a:t>
            </a:r>
            <a:r>
              <a:rPr lang="en-US" dirty="0">
                <a:latin typeface="NikoshBAN" panose="02000000000000000000" pitchFamily="2" charset="0"/>
                <a:cs typeface="NikoshBAN" panose="02000000000000000000" pitchFamily="2" charset="0"/>
              </a:rPr>
              <a:t>।</a:t>
            </a:r>
          </a:p>
          <a:p>
            <a:pPr marL="0" indent="0">
              <a:buNone/>
            </a:pP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আরবি</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বানান</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ভালোভাবে</a:t>
            </a:r>
            <a:r>
              <a:rPr lang="en-US" dirty="0" smtClean="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পরতে</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পারবে</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কথোপকথনের</a:t>
            </a:r>
            <a:endParaRPr lang="en-US" dirty="0" smtClean="0">
              <a:latin typeface="NikoshBAN" panose="02000000000000000000" pitchFamily="2" charset="0"/>
              <a:cs typeface="NikoshBAN" panose="02000000000000000000" pitchFamily="2" charset="0"/>
            </a:endParaRPr>
          </a:p>
          <a:p>
            <a:pPr marL="0" indent="0">
              <a:buNone/>
            </a:pPr>
            <a:r>
              <a:rPr lang="en-US" dirty="0">
                <a:latin typeface="NikoshBAN" panose="02000000000000000000" pitchFamily="2" charset="0"/>
                <a:cs typeface="NikoshBAN" panose="02000000000000000000" pitchFamily="2" charset="0"/>
              </a:rPr>
              <a:t> </a:t>
            </a:r>
            <a:r>
              <a:rPr lang="en-US" dirty="0" smtClean="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আকারে</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ছোট</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ছোট</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বাক্যা</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লেখতে</a:t>
            </a:r>
            <a:r>
              <a:rPr lang="en-US" dirty="0">
                <a:latin typeface="NikoshBAN" panose="02000000000000000000" pitchFamily="2" charset="0"/>
                <a:cs typeface="NikoshBAN" panose="02000000000000000000" pitchFamily="2" charset="0"/>
              </a:rPr>
              <a:t> ও  </a:t>
            </a:r>
            <a:r>
              <a:rPr lang="en-US" dirty="0" err="1">
                <a:latin typeface="NikoshBAN" panose="02000000000000000000" pitchFamily="2" charset="0"/>
                <a:cs typeface="NikoshBAN" panose="02000000000000000000" pitchFamily="2" charset="0"/>
              </a:rPr>
              <a:t>পড়তে</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পারবে</a:t>
            </a:r>
            <a:r>
              <a:rPr lang="en-US" dirty="0">
                <a:latin typeface="NikoshBAN" panose="02000000000000000000" pitchFamily="2" charset="0"/>
                <a:cs typeface="NikoshBAN" panose="02000000000000000000" pitchFamily="2" charset="0"/>
              </a:rPr>
              <a:t>। </a:t>
            </a:r>
          </a:p>
          <a:p>
            <a:pPr marL="0" indent="0">
              <a:buNone/>
            </a:pPr>
            <a:endParaRPr lang="en-US" dirty="0">
              <a:latin typeface="NikoshBAN" panose="02000000000000000000" pitchFamily="2" charset="0"/>
              <a:cs typeface="NikoshBAN" panose="02000000000000000000" pitchFamily="2" charset="0"/>
            </a:endParaRPr>
          </a:p>
        </p:txBody>
      </p:sp>
      <p:sp>
        <p:nvSpPr>
          <p:cNvPr id="19" name="Oval 4"/>
          <p:cNvSpPr/>
          <p:nvPr/>
        </p:nvSpPr>
        <p:spPr>
          <a:xfrm>
            <a:off x="556783" y="268987"/>
            <a:ext cx="6986830" cy="1239883"/>
          </a:xfrm>
          <a:custGeom>
            <a:avLst/>
            <a:gdLst>
              <a:gd name="connsiteX0" fmla="*/ 0 w 6834752"/>
              <a:gd name="connsiteY0" fmla="*/ 782665 h 1565329"/>
              <a:gd name="connsiteX1" fmla="*/ 3417376 w 6834752"/>
              <a:gd name="connsiteY1" fmla="*/ 0 h 1565329"/>
              <a:gd name="connsiteX2" fmla="*/ 6834752 w 6834752"/>
              <a:gd name="connsiteY2" fmla="*/ 782665 h 1565329"/>
              <a:gd name="connsiteX3" fmla="*/ 3417376 w 6834752"/>
              <a:gd name="connsiteY3" fmla="*/ 1565330 h 1565329"/>
              <a:gd name="connsiteX4" fmla="*/ 0 w 6834752"/>
              <a:gd name="connsiteY4" fmla="*/ 782665 h 1565329"/>
              <a:gd name="connsiteX0" fmla="*/ 0 w 6850251"/>
              <a:gd name="connsiteY0" fmla="*/ 813717 h 1565445"/>
              <a:gd name="connsiteX1" fmla="*/ 3432875 w 6850251"/>
              <a:gd name="connsiteY1" fmla="*/ 55 h 1565445"/>
              <a:gd name="connsiteX2" fmla="*/ 6850251 w 6850251"/>
              <a:gd name="connsiteY2" fmla="*/ 782720 h 1565445"/>
              <a:gd name="connsiteX3" fmla="*/ 3432875 w 6850251"/>
              <a:gd name="connsiteY3" fmla="*/ 1565385 h 1565445"/>
              <a:gd name="connsiteX4" fmla="*/ 0 w 6850251"/>
              <a:gd name="connsiteY4" fmla="*/ 813717 h 1565445"/>
              <a:gd name="connsiteX0" fmla="*/ 85372 w 6935623"/>
              <a:gd name="connsiteY0" fmla="*/ 813680 h 1565379"/>
              <a:gd name="connsiteX1" fmla="*/ 1247746 w 6935623"/>
              <a:gd name="connsiteY1" fmla="*/ 759435 h 1565379"/>
              <a:gd name="connsiteX2" fmla="*/ 3518247 w 6935623"/>
              <a:gd name="connsiteY2" fmla="*/ 18 h 1565379"/>
              <a:gd name="connsiteX3" fmla="*/ 6935623 w 6935623"/>
              <a:gd name="connsiteY3" fmla="*/ 782683 h 1565379"/>
              <a:gd name="connsiteX4" fmla="*/ 3518247 w 6935623"/>
              <a:gd name="connsiteY4" fmla="*/ 1565348 h 1565379"/>
              <a:gd name="connsiteX5" fmla="*/ 85372 w 6935623"/>
              <a:gd name="connsiteY5" fmla="*/ 813680 h 1565379"/>
              <a:gd name="connsiteX0" fmla="*/ 85372 w 6986830"/>
              <a:gd name="connsiteY0" fmla="*/ 813680 h 1565733"/>
              <a:gd name="connsiteX1" fmla="*/ 1247746 w 6986830"/>
              <a:gd name="connsiteY1" fmla="*/ 759435 h 1565733"/>
              <a:gd name="connsiteX2" fmla="*/ 3518247 w 6986830"/>
              <a:gd name="connsiteY2" fmla="*/ 18 h 1565733"/>
              <a:gd name="connsiteX3" fmla="*/ 6935623 w 6986830"/>
              <a:gd name="connsiteY3" fmla="*/ 782683 h 1565733"/>
              <a:gd name="connsiteX4" fmla="*/ 5308302 w 6986830"/>
              <a:gd name="connsiteY4" fmla="*/ 914418 h 1565733"/>
              <a:gd name="connsiteX5" fmla="*/ 3518247 w 6986830"/>
              <a:gd name="connsiteY5" fmla="*/ 1565348 h 1565733"/>
              <a:gd name="connsiteX6" fmla="*/ 85372 w 6986830"/>
              <a:gd name="connsiteY6" fmla="*/ 813680 h 1565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86830" h="1565733">
                <a:moveTo>
                  <a:pt x="85372" y="813680"/>
                </a:moveTo>
                <a:cubicBezTo>
                  <a:pt x="-293045" y="679361"/>
                  <a:pt x="675600" y="895045"/>
                  <a:pt x="1247746" y="759435"/>
                </a:cubicBezTo>
                <a:cubicBezTo>
                  <a:pt x="1819892" y="623825"/>
                  <a:pt x="2570268" y="-3857"/>
                  <a:pt x="3518247" y="18"/>
                </a:cubicBezTo>
                <a:cubicBezTo>
                  <a:pt x="4466226" y="3893"/>
                  <a:pt x="6601118" y="557958"/>
                  <a:pt x="6935623" y="782683"/>
                </a:cubicBezTo>
                <a:cubicBezTo>
                  <a:pt x="7270128" y="1007408"/>
                  <a:pt x="5877864" y="783974"/>
                  <a:pt x="5308302" y="914418"/>
                </a:cubicBezTo>
                <a:cubicBezTo>
                  <a:pt x="4738740" y="1044862"/>
                  <a:pt x="4388735" y="1582138"/>
                  <a:pt x="3518247" y="1565348"/>
                </a:cubicBezTo>
                <a:cubicBezTo>
                  <a:pt x="2647759" y="1548558"/>
                  <a:pt x="463789" y="947999"/>
                  <a:pt x="85372" y="813680"/>
                </a:cubicBezTo>
                <a:close/>
              </a:path>
            </a:pathLst>
          </a:custGeom>
          <a:solidFill>
            <a:srgbClr val="FD8BFD"/>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err="1" smtClean="0">
                <a:solidFill>
                  <a:srgbClr val="520E3F"/>
                </a:solidFill>
                <a:latin typeface="NikoshBAN" panose="02000000000000000000" pitchFamily="2" charset="0"/>
                <a:cs typeface="NikoshBAN" panose="02000000000000000000" pitchFamily="2" charset="0"/>
              </a:rPr>
              <a:t>শিখনফল</a:t>
            </a:r>
            <a:r>
              <a:rPr lang="en-US" sz="6000" b="1" dirty="0" smtClean="0">
                <a:solidFill>
                  <a:srgbClr val="520E3F"/>
                </a:solidFill>
                <a:latin typeface="NikoshBAN" panose="02000000000000000000" pitchFamily="2" charset="0"/>
                <a:cs typeface="NikoshBAN" panose="02000000000000000000" pitchFamily="2" charset="0"/>
              </a:rPr>
              <a:t>  </a:t>
            </a:r>
            <a:endParaRPr lang="en-US" sz="6000" b="1" dirty="0">
              <a:solidFill>
                <a:srgbClr val="520E3F"/>
              </a:solidFill>
              <a:latin typeface="NikoshBAN" panose="02000000000000000000" pitchFamily="2" charset="0"/>
              <a:cs typeface="NikoshBAN" panose="02000000000000000000"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xit" presetSubtype="0" fill="hold" grpId="0" nodeType="clickEffect">
                                  <p:stCondLst>
                                    <p:cond delay="0"/>
                                  </p:stCondLst>
                                  <p:childTnLst>
                                    <p:animEffect transition="out" filter="fade">
                                      <p:cBhvr>
                                        <p:cTn id="6" dur="1155" accel="100000">
                                          <p:stCondLst>
                                            <p:cond delay="1845"/>
                                          </p:stCondLst>
                                        </p:cTn>
                                        <p:tgtEl>
                                          <p:spTgt spid="18">
                                            <p:txEl>
                                              <p:pRg st="1" end="1"/>
                                            </p:txEl>
                                          </p:spTgt>
                                        </p:tgtEl>
                                      </p:cBhvr>
                                    </p:animEffect>
                                    <p:animScale>
                                      <p:cBhvr>
                                        <p:cTn id="7" dur="1155" accel="100000">
                                          <p:stCondLst>
                                            <p:cond delay="1845"/>
                                          </p:stCondLst>
                                        </p:cTn>
                                        <p:tgtEl>
                                          <p:spTgt spid="18">
                                            <p:txEl>
                                              <p:pRg st="1" end="1"/>
                                            </p:txEl>
                                          </p:spTgt>
                                        </p:tgtEl>
                                      </p:cBhvr>
                                      <p:from x="200000" y="450000"/>
                                      <p:to x="10000" y="10000"/>
                                    </p:animScale>
                                    <p:animScale>
                                      <p:cBhvr>
                                        <p:cTn id="8" dur="1845" decel="100000"/>
                                        <p:tgtEl>
                                          <p:spTgt spid="18">
                                            <p:txEl>
                                              <p:pRg st="1" end="1"/>
                                            </p:txEl>
                                          </p:spTgt>
                                        </p:tgtEl>
                                      </p:cBhvr>
                                      <p:from x="100000" y="100000"/>
                                      <p:to x="200000" y="450000"/>
                                    </p:animScale>
                                    <p:anim from="(ppt_x)" to="(0.5)" calcmode="lin" valueType="num">
                                      <p:cBhvr>
                                        <p:cTn id="9" dur="1845" decel="100000"/>
                                        <p:tgtEl>
                                          <p:spTgt spid="18">
                                            <p:txEl>
                                              <p:pRg st="1" end="1"/>
                                            </p:txEl>
                                          </p:spTgt>
                                        </p:tgtEl>
                                        <p:attrNameLst>
                                          <p:attrName>ppt_x</p:attrName>
                                        </p:attrNameLst>
                                      </p:cBhvr>
                                    </p:anim>
                                    <p:anim from="(0.5)" to="(0.5)" calcmode="lin" valueType="num">
                                      <p:cBhvr>
                                        <p:cTn id="10" dur="1155">
                                          <p:stCondLst>
                                            <p:cond delay="1845"/>
                                          </p:stCondLst>
                                        </p:cTn>
                                        <p:tgtEl>
                                          <p:spTgt spid="18">
                                            <p:txEl>
                                              <p:pRg st="1" end="1"/>
                                            </p:txEl>
                                          </p:spTgt>
                                        </p:tgtEl>
                                        <p:attrNameLst>
                                          <p:attrName>ppt_x</p:attrName>
                                        </p:attrNameLst>
                                      </p:cBhvr>
                                    </p:anim>
                                    <p:anim from="(ppt_y)" to="(ppt_y+0.4)" calcmode="lin" valueType="num">
                                      <p:cBhvr>
                                        <p:cTn id="11" dur="1845" decel="100000"/>
                                        <p:tgtEl>
                                          <p:spTgt spid="18">
                                            <p:txEl>
                                              <p:pRg st="1" end="1"/>
                                            </p:txEl>
                                          </p:spTgt>
                                        </p:tgtEl>
                                        <p:attrNameLst>
                                          <p:attrName>ppt_y</p:attrName>
                                        </p:attrNameLst>
                                      </p:cBhvr>
                                    </p:anim>
                                    <p:anim from="(ppt_y)" to="(ppt_y)" calcmode="lin" valueType="num">
                                      <p:cBhvr>
                                        <p:cTn id="12" dur="1155">
                                          <p:stCondLst>
                                            <p:cond delay="1845"/>
                                          </p:stCondLst>
                                        </p:cTn>
                                        <p:tgtEl>
                                          <p:spTgt spid="18">
                                            <p:txEl>
                                              <p:pRg st="1" end="1"/>
                                            </p:txEl>
                                          </p:spTgt>
                                        </p:tgtEl>
                                        <p:attrNameLst>
                                          <p:attrName>ppt_y</p:attrName>
                                        </p:attrNameLst>
                                      </p:cBhvr>
                                    </p:anim>
                                    <p:set>
                                      <p:cBhvr>
                                        <p:cTn id="13" dur="1" fill="hold">
                                          <p:stCondLst>
                                            <p:cond delay="2999"/>
                                          </p:stCondLst>
                                        </p:cTn>
                                        <p:tgtEl>
                                          <p:spTgt spid="18">
                                            <p:txEl>
                                              <p:pRg st="1" end="1"/>
                                            </p:txEl>
                                          </p:spTgt>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51" presetClass="exit" presetSubtype="0" fill="hold" grpId="0" nodeType="clickEffect">
                                  <p:stCondLst>
                                    <p:cond delay="0"/>
                                  </p:stCondLst>
                                  <p:childTnLst>
                                    <p:animEffect transition="out" filter="fade">
                                      <p:cBhvr>
                                        <p:cTn id="17" dur="1155" accel="100000">
                                          <p:stCondLst>
                                            <p:cond delay="1845"/>
                                          </p:stCondLst>
                                        </p:cTn>
                                        <p:tgtEl>
                                          <p:spTgt spid="18">
                                            <p:txEl>
                                              <p:pRg st="2" end="2"/>
                                            </p:txEl>
                                          </p:spTgt>
                                        </p:tgtEl>
                                      </p:cBhvr>
                                    </p:animEffect>
                                    <p:animScale>
                                      <p:cBhvr>
                                        <p:cTn id="18" dur="1155" accel="100000">
                                          <p:stCondLst>
                                            <p:cond delay="1845"/>
                                          </p:stCondLst>
                                        </p:cTn>
                                        <p:tgtEl>
                                          <p:spTgt spid="18">
                                            <p:txEl>
                                              <p:pRg st="2" end="2"/>
                                            </p:txEl>
                                          </p:spTgt>
                                        </p:tgtEl>
                                      </p:cBhvr>
                                      <p:from x="200000" y="450000"/>
                                      <p:to x="10000" y="10000"/>
                                    </p:animScale>
                                    <p:animScale>
                                      <p:cBhvr>
                                        <p:cTn id="19" dur="1845" decel="100000"/>
                                        <p:tgtEl>
                                          <p:spTgt spid="18">
                                            <p:txEl>
                                              <p:pRg st="2" end="2"/>
                                            </p:txEl>
                                          </p:spTgt>
                                        </p:tgtEl>
                                      </p:cBhvr>
                                      <p:from x="100000" y="100000"/>
                                      <p:to x="200000" y="450000"/>
                                    </p:animScale>
                                    <p:anim from="(ppt_x)" to="(0.5)" calcmode="lin" valueType="num">
                                      <p:cBhvr>
                                        <p:cTn id="20" dur="1845" decel="100000"/>
                                        <p:tgtEl>
                                          <p:spTgt spid="18">
                                            <p:txEl>
                                              <p:pRg st="2" end="2"/>
                                            </p:txEl>
                                          </p:spTgt>
                                        </p:tgtEl>
                                        <p:attrNameLst>
                                          <p:attrName>ppt_x</p:attrName>
                                        </p:attrNameLst>
                                      </p:cBhvr>
                                    </p:anim>
                                    <p:anim from="(0.5)" to="(0.5)" calcmode="lin" valueType="num">
                                      <p:cBhvr>
                                        <p:cTn id="21" dur="1155">
                                          <p:stCondLst>
                                            <p:cond delay="1845"/>
                                          </p:stCondLst>
                                        </p:cTn>
                                        <p:tgtEl>
                                          <p:spTgt spid="18">
                                            <p:txEl>
                                              <p:pRg st="2" end="2"/>
                                            </p:txEl>
                                          </p:spTgt>
                                        </p:tgtEl>
                                        <p:attrNameLst>
                                          <p:attrName>ppt_x</p:attrName>
                                        </p:attrNameLst>
                                      </p:cBhvr>
                                    </p:anim>
                                    <p:anim from="(ppt_y)" to="(ppt_y+0.4)" calcmode="lin" valueType="num">
                                      <p:cBhvr>
                                        <p:cTn id="22" dur="1845" decel="100000"/>
                                        <p:tgtEl>
                                          <p:spTgt spid="18">
                                            <p:txEl>
                                              <p:pRg st="2" end="2"/>
                                            </p:txEl>
                                          </p:spTgt>
                                        </p:tgtEl>
                                        <p:attrNameLst>
                                          <p:attrName>ppt_y</p:attrName>
                                        </p:attrNameLst>
                                      </p:cBhvr>
                                    </p:anim>
                                    <p:anim from="(ppt_y)" to="(ppt_y)" calcmode="lin" valueType="num">
                                      <p:cBhvr>
                                        <p:cTn id="23" dur="1155">
                                          <p:stCondLst>
                                            <p:cond delay="1845"/>
                                          </p:stCondLst>
                                        </p:cTn>
                                        <p:tgtEl>
                                          <p:spTgt spid="18">
                                            <p:txEl>
                                              <p:pRg st="2" end="2"/>
                                            </p:txEl>
                                          </p:spTgt>
                                        </p:tgtEl>
                                        <p:attrNameLst>
                                          <p:attrName>ppt_y</p:attrName>
                                        </p:attrNameLst>
                                      </p:cBhvr>
                                    </p:anim>
                                    <p:set>
                                      <p:cBhvr>
                                        <p:cTn id="24" dur="1" fill="hold">
                                          <p:stCondLst>
                                            <p:cond delay="2999"/>
                                          </p:stCondLst>
                                        </p:cTn>
                                        <p:tgtEl>
                                          <p:spTgt spid="18">
                                            <p:txEl>
                                              <p:pRg st="2" end="2"/>
                                            </p:txEl>
                                          </p:spTgt>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51" presetClass="exit" presetSubtype="0" fill="hold" grpId="0" nodeType="clickEffect">
                                  <p:stCondLst>
                                    <p:cond delay="0"/>
                                  </p:stCondLst>
                                  <p:childTnLst>
                                    <p:animEffect transition="out" filter="fade">
                                      <p:cBhvr>
                                        <p:cTn id="28" dur="1155" accel="100000">
                                          <p:stCondLst>
                                            <p:cond delay="1845"/>
                                          </p:stCondLst>
                                        </p:cTn>
                                        <p:tgtEl>
                                          <p:spTgt spid="18">
                                            <p:txEl>
                                              <p:pRg st="3" end="3"/>
                                            </p:txEl>
                                          </p:spTgt>
                                        </p:tgtEl>
                                      </p:cBhvr>
                                    </p:animEffect>
                                    <p:animScale>
                                      <p:cBhvr>
                                        <p:cTn id="29" dur="1155" accel="100000">
                                          <p:stCondLst>
                                            <p:cond delay="1845"/>
                                          </p:stCondLst>
                                        </p:cTn>
                                        <p:tgtEl>
                                          <p:spTgt spid="18">
                                            <p:txEl>
                                              <p:pRg st="3" end="3"/>
                                            </p:txEl>
                                          </p:spTgt>
                                        </p:tgtEl>
                                      </p:cBhvr>
                                      <p:from x="200000" y="450000"/>
                                      <p:to x="10000" y="10000"/>
                                    </p:animScale>
                                    <p:animScale>
                                      <p:cBhvr>
                                        <p:cTn id="30" dur="1845" decel="100000"/>
                                        <p:tgtEl>
                                          <p:spTgt spid="18">
                                            <p:txEl>
                                              <p:pRg st="3" end="3"/>
                                            </p:txEl>
                                          </p:spTgt>
                                        </p:tgtEl>
                                      </p:cBhvr>
                                      <p:from x="100000" y="100000"/>
                                      <p:to x="200000" y="450000"/>
                                    </p:animScale>
                                    <p:anim from="(ppt_x)" to="(0.5)" calcmode="lin" valueType="num">
                                      <p:cBhvr>
                                        <p:cTn id="31" dur="1845" decel="100000"/>
                                        <p:tgtEl>
                                          <p:spTgt spid="18">
                                            <p:txEl>
                                              <p:pRg st="3" end="3"/>
                                            </p:txEl>
                                          </p:spTgt>
                                        </p:tgtEl>
                                        <p:attrNameLst>
                                          <p:attrName>ppt_x</p:attrName>
                                        </p:attrNameLst>
                                      </p:cBhvr>
                                    </p:anim>
                                    <p:anim from="(0.5)" to="(0.5)" calcmode="lin" valueType="num">
                                      <p:cBhvr>
                                        <p:cTn id="32" dur="1155">
                                          <p:stCondLst>
                                            <p:cond delay="1845"/>
                                          </p:stCondLst>
                                        </p:cTn>
                                        <p:tgtEl>
                                          <p:spTgt spid="18">
                                            <p:txEl>
                                              <p:pRg st="3" end="3"/>
                                            </p:txEl>
                                          </p:spTgt>
                                        </p:tgtEl>
                                        <p:attrNameLst>
                                          <p:attrName>ppt_x</p:attrName>
                                        </p:attrNameLst>
                                      </p:cBhvr>
                                    </p:anim>
                                    <p:anim from="(ppt_y)" to="(ppt_y+0.4)" calcmode="lin" valueType="num">
                                      <p:cBhvr>
                                        <p:cTn id="33" dur="1845" decel="100000"/>
                                        <p:tgtEl>
                                          <p:spTgt spid="18">
                                            <p:txEl>
                                              <p:pRg st="3" end="3"/>
                                            </p:txEl>
                                          </p:spTgt>
                                        </p:tgtEl>
                                        <p:attrNameLst>
                                          <p:attrName>ppt_y</p:attrName>
                                        </p:attrNameLst>
                                      </p:cBhvr>
                                    </p:anim>
                                    <p:anim from="(ppt_y)" to="(ppt_y)" calcmode="lin" valueType="num">
                                      <p:cBhvr>
                                        <p:cTn id="34" dur="1155">
                                          <p:stCondLst>
                                            <p:cond delay="1845"/>
                                          </p:stCondLst>
                                        </p:cTn>
                                        <p:tgtEl>
                                          <p:spTgt spid="18">
                                            <p:txEl>
                                              <p:pRg st="3" end="3"/>
                                            </p:txEl>
                                          </p:spTgt>
                                        </p:tgtEl>
                                        <p:attrNameLst>
                                          <p:attrName>ppt_y</p:attrName>
                                        </p:attrNameLst>
                                      </p:cBhvr>
                                    </p:anim>
                                    <p:set>
                                      <p:cBhvr>
                                        <p:cTn id="35" dur="1" fill="hold">
                                          <p:stCondLst>
                                            <p:cond delay="2999"/>
                                          </p:stCondLst>
                                        </p:cTn>
                                        <p:tgtEl>
                                          <p:spTgt spid="18">
                                            <p:txEl>
                                              <p:pRg st="3" end="3"/>
                                            </p:txEl>
                                          </p:spTgt>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51" presetClass="exit" presetSubtype="0" fill="hold" grpId="0" nodeType="clickEffect">
                                  <p:stCondLst>
                                    <p:cond delay="0"/>
                                  </p:stCondLst>
                                  <p:childTnLst>
                                    <p:animEffect transition="out" filter="fade">
                                      <p:cBhvr>
                                        <p:cTn id="39" dur="1155" accel="100000">
                                          <p:stCondLst>
                                            <p:cond delay="1845"/>
                                          </p:stCondLst>
                                        </p:cTn>
                                        <p:tgtEl>
                                          <p:spTgt spid="18">
                                            <p:txEl>
                                              <p:pRg st="4" end="4"/>
                                            </p:txEl>
                                          </p:spTgt>
                                        </p:tgtEl>
                                      </p:cBhvr>
                                    </p:animEffect>
                                    <p:animScale>
                                      <p:cBhvr>
                                        <p:cTn id="40" dur="1155" accel="100000">
                                          <p:stCondLst>
                                            <p:cond delay="1845"/>
                                          </p:stCondLst>
                                        </p:cTn>
                                        <p:tgtEl>
                                          <p:spTgt spid="18">
                                            <p:txEl>
                                              <p:pRg st="4" end="4"/>
                                            </p:txEl>
                                          </p:spTgt>
                                        </p:tgtEl>
                                      </p:cBhvr>
                                      <p:from x="200000" y="450000"/>
                                      <p:to x="10000" y="10000"/>
                                    </p:animScale>
                                    <p:animScale>
                                      <p:cBhvr>
                                        <p:cTn id="41" dur="1845" decel="100000"/>
                                        <p:tgtEl>
                                          <p:spTgt spid="18">
                                            <p:txEl>
                                              <p:pRg st="4" end="4"/>
                                            </p:txEl>
                                          </p:spTgt>
                                        </p:tgtEl>
                                      </p:cBhvr>
                                      <p:from x="100000" y="100000"/>
                                      <p:to x="200000" y="450000"/>
                                    </p:animScale>
                                    <p:anim from="(ppt_x)" to="(0.5)" calcmode="lin" valueType="num">
                                      <p:cBhvr>
                                        <p:cTn id="42" dur="1845" decel="100000"/>
                                        <p:tgtEl>
                                          <p:spTgt spid="18">
                                            <p:txEl>
                                              <p:pRg st="4" end="4"/>
                                            </p:txEl>
                                          </p:spTgt>
                                        </p:tgtEl>
                                        <p:attrNameLst>
                                          <p:attrName>ppt_x</p:attrName>
                                        </p:attrNameLst>
                                      </p:cBhvr>
                                    </p:anim>
                                    <p:anim from="(0.5)" to="(0.5)" calcmode="lin" valueType="num">
                                      <p:cBhvr>
                                        <p:cTn id="43" dur="1155">
                                          <p:stCondLst>
                                            <p:cond delay="1845"/>
                                          </p:stCondLst>
                                        </p:cTn>
                                        <p:tgtEl>
                                          <p:spTgt spid="18">
                                            <p:txEl>
                                              <p:pRg st="4" end="4"/>
                                            </p:txEl>
                                          </p:spTgt>
                                        </p:tgtEl>
                                        <p:attrNameLst>
                                          <p:attrName>ppt_x</p:attrName>
                                        </p:attrNameLst>
                                      </p:cBhvr>
                                    </p:anim>
                                    <p:anim from="(ppt_y)" to="(ppt_y+0.4)" calcmode="lin" valueType="num">
                                      <p:cBhvr>
                                        <p:cTn id="44" dur="1845" decel="100000"/>
                                        <p:tgtEl>
                                          <p:spTgt spid="18">
                                            <p:txEl>
                                              <p:pRg st="4" end="4"/>
                                            </p:txEl>
                                          </p:spTgt>
                                        </p:tgtEl>
                                        <p:attrNameLst>
                                          <p:attrName>ppt_y</p:attrName>
                                        </p:attrNameLst>
                                      </p:cBhvr>
                                    </p:anim>
                                    <p:anim from="(ppt_y)" to="(ppt_y)" calcmode="lin" valueType="num">
                                      <p:cBhvr>
                                        <p:cTn id="45" dur="1155">
                                          <p:stCondLst>
                                            <p:cond delay="1845"/>
                                          </p:stCondLst>
                                        </p:cTn>
                                        <p:tgtEl>
                                          <p:spTgt spid="18">
                                            <p:txEl>
                                              <p:pRg st="4" end="4"/>
                                            </p:txEl>
                                          </p:spTgt>
                                        </p:tgtEl>
                                        <p:attrNameLst>
                                          <p:attrName>ppt_y</p:attrName>
                                        </p:attrNameLst>
                                      </p:cBhvr>
                                    </p:anim>
                                    <p:set>
                                      <p:cBhvr>
                                        <p:cTn id="46" dur="1" fill="hold">
                                          <p:stCondLst>
                                            <p:cond delay="2999"/>
                                          </p:stCondLst>
                                        </p:cTn>
                                        <p:tgtEl>
                                          <p:spTgt spid="18">
                                            <p:txEl>
                                              <p:pRg st="4" end="4"/>
                                            </p:txEl>
                                          </p:spTgt>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51" presetClass="exit" presetSubtype="0" fill="hold" grpId="0" nodeType="clickEffect">
                                  <p:stCondLst>
                                    <p:cond delay="0"/>
                                  </p:stCondLst>
                                  <p:childTnLst>
                                    <p:animEffect transition="out" filter="fade">
                                      <p:cBhvr>
                                        <p:cTn id="50" dur="1155" accel="100000">
                                          <p:stCondLst>
                                            <p:cond delay="1845"/>
                                          </p:stCondLst>
                                        </p:cTn>
                                        <p:tgtEl>
                                          <p:spTgt spid="18">
                                            <p:txEl>
                                              <p:pRg st="5" end="5"/>
                                            </p:txEl>
                                          </p:spTgt>
                                        </p:tgtEl>
                                      </p:cBhvr>
                                    </p:animEffect>
                                    <p:animScale>
                                      <p:cBhvr>
                                        <p:cTn id="51" dur="1155" accel="100000">
                                          <p:stCondLst>
                                            <p:cond delay="1845"/>
                                          </p:stCondLst>
                                        </p:cTn>
                                        <p:tgtEl>
                                          <p:spTgt spid="18">
                                            <p:txEl>
                                              <p:pRg st="5" end="5"/>
                                            </p:txEl>
                                          </p:spTgt>
                                        </p:tgtEl>
                                      </p:cBhvr>
                                      <p:from x="200000" y="450000"/>
                                      <p:to x="10000" y="10000"/>
                                    </p:animScale>
                                    <p:animScale>
                                      <p:cBhvr>
                                        <p:cTn id="52" dur="1845" decel="100000"/>
                                        <p:tgtEl>
                                          <p:spTgt spid="18">
                                            <p:txEl>
                                              <p:pRg st="5" end="5"/>
                                            </p:txEl>
                                          </p:spTgt>
                                        </p:tgtEl>
                                      </p:cBhvr>
                                      <p:from x="100000" y="100000"/>
                                      <p:to x="200000" y="450000"/>
                                    </p:animScale>
                                    <p:anim from="(ppt_x)" to="(0.5)" calcmode="lin" valueType="num">
                                      <p:cBhvr>
                                        <p:cTn id="53" dur="1845" decel="100000"/>
                                        <p:tgtEl>
                                          <p:spTgt spid="18">
                                            <p:txEl>
                                              <p:pRg st="5" end="5"/>
                                            </p:txEl>
                                          </p:spTgt>
                                        </p:tgtEl>
                                        <p:attrNameLst>
                                          <p:attrName>ppt_x</p:attrName>
                                        </p:attrNameLst>
                                      </p:cBhvr>
                                    </p:anim>
                                    <p:anim from="(0.5)" to="(0.5)" calcmode="lin" valueType="num">
                                      <p:cBhvr>
                                        <p:cTn id="54" dur="1155">
                                          <p:stCondLst>
                                            <p:cond delay="1845"/>
                                          </p:stCondLst>
                                        </p:cTn>
                                        <p:tgtEl>
                                          <p:spTgt spid="18">
                                            <p:txEl>
                                              <p:pRg st="5" end="5"/>
                                            </p:txEl>
                                          </p:spTgt>
                                        </p:tgtEl>
                                        <p:attrNameLst>
                                          <p:attrName>ppt_x</p:attrName>
                                        </p:attrNameLst>
                                      </p:cBhvr>
                                    </p:anim>
                                    <p:anim from="(ppt_y)" to="(ppt_y+0.4)" calcmode="lin" valueType="num">
                                      <p:cBhvr>
                                        <p:cTn id="55" dur="1845" decel="100000"/>
                                        <p:tgtEl>
                                          <p:spTgt spid="18">
                                            <p:txEl>
                                              <p:pRg st="5" end="5"/>
                                            </p:txEl>
                                          </p:spTgt>
                                        </p:tgtEl>
                                        <p:attrNameLst>
                                          <p:attrName>ppt_y</p:attrName>
                                        </p:attrNameLst>
                                      </p:cBhvr>
                                    </p:anim>
                                    <p:anim from="(ppt_y)" to="(ppt_y)" calcmode="lin" valueType="num">
                                      <p:cBhvr>
                                        <p:cTn id="56" dur="1155">
                                          <p:stCondLst>
                                            <p:cond delay="1845"/>
                                          </p:stCondLst>
                                        </p:cTn>
                                        <p:tgtEl>
                                          <p:spTgt spid="18">
                                            <p:txEl>
                                              <p:pRg st="5" end="5"/>
                                            </p:txEl>
                                          </p:spTgt>
                                        </p:tgtEl>
                                        <p:attrNameLst>
                                          <p:attrName>ppt_y</p:attrName>
                                        </p:attrNameLst>
                                      </p:cBhvr>
                                    </p:anim>
                                    <p:set>
                                      <p:cBhvr>
                                        <p:cTn id="57" dur="1" fill="hold">
                                          <p:stCondLst>
                                            <p:cond delay="2999"/>
                                          </p:stCondLst>
                                        </p:cTn>
                                        <p:tgtEl>
                                          <p:spTgt spid="18">
                                            <p:txEl>
                                              <p:pRg st="5" end="5"/>
                                            </p:txEl>
                                          </p:spTgt>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51" presetClass="exit" presetSubtype="0" fill="hold" grpId="0" nodeType="clickEffect">
                                  <p:stCondLst>
                                    <p:cond delay="0"/>
                                  </p:stCondLst>
                                  <p:childTnLst>
                                    <p:animEffect transition="out" filter="fade">
                                      <p:cBhvr>
                                        <p:cTn id="61" dur="1155" accel="100000">
                                          <p:stCondLst>
                                            <p:cond delay="1845"/>
                                          </p:stCondLst>
                                        </p:cTn>
                                        <p:tgtEl>
                                          <p:spTgt spid="18">
                                            <p:txEl>
                                              <p:pRg st="6" end="6"/>
                                            </p:txEl>
                                          </p:spTgt>
                                        </p:tgtEl>
                                      </p:cBhvr>
                                    </p:animEffect>
                                    <p:animScale>
                                      <p:cBhvr>
                                        <p:cTn id="62" dur="1155" accel="100000">
                                          <p:stCondLst>
                                            <p:cond delay="1845"/>
                                          </p:stCondLst>
                                        </p:cTn>
                                        <p:tgtEl>
                                          <p:spTgt spid="18">
                                            <p:txEl>
                                              <p:pRg st="6" end="6"/>
                                            </p:txEl>
                                          </p:spTgt>
                                        </p:tgtEl>
                                      </p:cBhvr>
                                      <p:from x="200000" y="450000"/>
                                      <p:to x="10000" y="10000"/>
                                    </p:animScale>
                                    <p:animScale>
                                      <p:cBhvr>
                                        <p:cTn id="63" dur="1845" decel="100000"/>
                                        <p:tgtEl>
                                          <p:spTgt spid="18">
                                            <p:txEl>
                                              <p:pRg st="6" end="6"/>
                                            </p:txEl>
                                          </p:spTgt>
                                        </p:tgtEl>
                                      </p:cBhvr>
                                      <p:from x="100000" y="100000"/>
                                      <p:to x="200000" y="450000"/>
                                    </p:animScale>
                                    <p:anim from="(ppt_x)" to="(0.5)" calcmode="lin" valueType="num">
                                      <p:cBhvr>
                                        <p:cTn id="64" dur="1845" decel="100000"/>
                                        <p:tgtEl>
                                          <p:spTgt spid="18">
                                            <p:txEl>
                                              <p:pRg st="6" end="6"/>
                                            </p:txEl>
                                          </p:spTgt>
                                        </p:tgtEl>
                                        <p:attrNameLst>
                                          <p:attrName>ppt_x</p:attrName>
                                        </p:attrNameLst>
                                      </p:cBhvr>
                                    </p:anim>
                                    <p:anim from="(0.5)" to="(0.5)" calcmode="lin" valueType="num">
                                      <p:cBhvr>
                                        <p:cTn id="65" dur="1155">
                                          <p:stCondLst>
                                            <p:cond delay="1845"/>
                                          </p:stCondLst>
                                        </p:cTn>
                                        <p:tgtEl>
                                          <p:spTgt spid="18">
                                            <p:txEl>
                                              <p:pRg st="6" end="6"/>
                                            </p:txEl>
                                          </p:spTgt>
                                        </p:tgtEl>
                                        <p:attrNameLst>
                                          <p:attrName>ppt_x</p:attrName>
                                        </p:attrNameLst>
                                      </p:cBhvr>
                                    </p:anim>
                                    <p:anim from="(ppt_y)" to="(ppt_y+0.4)" calcmode="lin" valueType="num">
                                      <p:cBhvr>
                                        <p:cTn id="66" dur="1845" decel="100000"/>
                                        <p:tgtEl>
                                          <p:spTgt spid="18">
                                            <p:txEl>
                                              <p:pRg st="6" end="6"/>
                                            </p:txEl>
                                          </p:spTgt>
                                        </p:tgtEl>
                                        <p:attrNameLst>
                                          <p:attrName>ppt_y</p:attrName>
                                        </p:attrNameLst>
                                      </p:cBhvr>
                                    </p:anim>
                                    <p:anim from="(ppt_y)" to="(ppt_y)" calcmode="lin" valueType="num">
                                      <p:cBhvr>
                                        <p:cTn id="67" dur="1155">
                                          <p:stCondLst>
                                            <p:cond delay="1845"/>
                                          </p:stCondLst>
                                        </p:cTn>
                                        <p:tgtEl>
                                          <p:spTgt spid="18">
                                            <p:txEl>
                                              <p:pRg st="6" end="6"/>
                                            </p:txEl>
                                          </p:spTgt>
                                        </p:tgtEl>
                                        <p:attrNameLst>
                                          <p:attrName>ppt_y</p:attrName>
                                        </p:attrNameLst>
                                      </p:cBhvr>
                                    </p:anim>
                                    <p:set>
                                      <p:cBhvr>
                                        <p:cTn id="68" dur="1" fill="hold">
                                          <p:stCondLst>
                                            <p:cond delay="2999"/>
                                          </p:stCondLst>
                                        </p:cTn>
                                        <p:tgtEl>
                                          <p:spTgt spid="18">
                                            <p:txEl>
                                              <p:pRg st="6" end="6"/>
                                            </p:txEl>
                                          </p:spTgt>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51" presetClass="exit" presetSubtype="0" fill="hold" grpId="0" nodeType="clickEffect">
                                  <p:stCondLst>
                                    <p:cond delay="0"/>
                                  </p:stCondLst>
                                  <p:childTnLst>
                                    <p:animEffect transition="out" filter="fade">
                                      <p:cBhvr>
                                        <p:cTn id="72" dur="1155" accel="100000">
                                          <p:stCondLst>
                                            <p:cond delay="1845"/>
                                          </p:stCondLst>
                                        </p:cTn>
                                        <p:tgtEl>
                                          <p:spTgt spid="18">
                                            <p:txEl>
                                              <p:pRg st="7" end="7"/>
                                            </p:txEl>
                                          </p:spTgt>
                                        </p:tgtEl>
                                      </p:cBhvr>
                                    </p:animEffect>
                                    <p:animScale>
                                      <p:cBhvr>
                                        <p:cTn id="73" dur="1155" accel="100000">
                                          <p:stCondLst>
                                            <p:cond delay="1845"/>
                                          </p:stCondLst>
                                        </p:cTn>
                                        <p:tgtEl>
                                          <p:spTgt spid="18">
                                            <p:txEl>
                                              <p:pRg st="7" end="7"/>
                                            </p:txEl>
                                          </p:spTgt>
                                        </p:tgtEl>
                                      </p:cBhvr>
                                      <p:from x="200000" y="450000"/>
                                      <p:to x="10000" y="10000"/>
                                    </p:animScale>
                                    <p:animScale>
                                      <p:cBhvr>
                                        <p:cTn id="74" dur="1845" decel="100000"/>
                                        <p:tgtEl>
                                          <p:spTgt spid="18">
                                            <p:txEl>
                                              <p:pRg st="7" end="7"/>
                                            </p:txEl>
                                          </p:spTgt>
                                        </p:tgtEl>
                                      </p:cBhvr>
                                      <p:from x="100000" y="100000"/>
                                      <p:to x="200000" y="450000"/>
                                    </p:animScale>
                                    <p:anim from="(ppt_x)" to="(0.5)" calcmode="lin" valueType="num">
                                      <p:cBhvr>
                                        <p:cTn id="75" dur="1845" decel="100000"/>
                                        <p:tgtEl>
                                          <p:spTgt spid="18">
                                            <p:txEl>
                                              <p:pRg st="7" end="7"/>
                                            </p:txEl>
                                          </p:spTgt>
                                        </p:tgtEl>
                                        <p:attrNameLst>
                                          <p:attrName>ppt_x</p:attrName>
                                        </p:attrNameLst>
                                      </p:cBhvr>
                                    </p:anim>
                                    <p:anim from="(0.5)" to="(0.5)" calcmode="lin" valueType="num">
                                      <p:cBhvr>
                                        <p:cTn id="76" dur="1155">
                                          <p:stCondLst>
                                            <p:cond delay="1845"/>
                                          </p:stCondLst>
                                        </p:cTn>
                                        <p:tgtEl>
                                          <p:spTgt spid="18">
                                            <p:txEl>
                                              <p:pRg st="7" end="7"/>
                                            </p:txEl>
                                          </p:spTgt>
                                        </p:tgtEl>
                                        <p:attrNameLst>
                                          <p:attrName>ppt_x</p:attrName>
                                        </p:attrNameLst>
                                      </p:cBhvr>
                                    </p:anim>
                                    <p:anim from="(ppt_y)" to="(ppt_y+0.4)" calcmode="lin" valueType="num">
                                      <p:cBhvr>
                                        <p:cTn id="77" dur="1845" decel="100000"/>
                                        <p:tgtEl>
                                          <p:spTgt spid="18">
                                            <p:txEl>
                                              <p:pRg st="7" end="7"/>
                                            </p:txEl>
                                          </p:spTgt>
                                        </p:tgtEl>
                                        <p:attrNameLst>
                                          <p:attrName>ppt_y</p:attrName>
                                        </p:attrNameLst>
                                      </p:cBhvr>
                                    </p:anim>
                                    <p:anim from="(ppt_y)" to="(ppt_y)" calcmode="lin" valueType="num">
                                      <p:cBhvr>
                                        <p:cTn id="78" dur="1155">
                                          <p:stCondLst>
                                            <p:cond delay="1845"/>
                                          </p:stCondLst>
                                        </p:cTn>
                                        <p:tgtEl>
                                          <p:spTgt spid="18">
                                            <p:txEl>
                                              <p:pRg st="7" end="7"/>
                                            </p:txEl>
                                          </p:spTgt>
                                        </p:tgtEl>
                                        <p:attrNameLst>
                                          <p:attrName>ppt_y</p:attrName>
                                        </p:attrNameLst>
                                      </p:cBhvr>
                                    </p:anim>
                                    <p:set>
                                      <p:cBhvr>
                                        <p:cTn id="79" dur="1" fill="hold">
                                          <p:stCondLst>
                                            <p:cond delay="2999"/>
                                          </p:stCondLst>
                                        </p:cTn>
                                        <p:tgtEl>
                                          <p:spTgt spid="18">
                                            <p:txEl>
                                              <p:pRg st="7" end="7"/>
                                            </p:txEl>
                                          </p:spTgt>
                                        </p:tgtEl>
                                        <p:attrNameLst>
                                          <p:attrName>style.visibility</p:attrName>
                                        </p:attrNameLst>
                                      </p:cBhvr>
                                      <p:to>
                                        <p:strVal val="hidden"/>
                                      </p:to>
                                    </p:set>
                                  </p:childTnLst>
                                </p:cTn>
                              </p:par>
                            </p:childTnLst>
                          </p:cTn>
                        </p:par>
                      </p:childTnLst>
                    </p:cTn>
                  </p:par>
                  <p:par>
                    <p:cTn id="80" fill="hold">
                      <p:stCondLst>
                        <p:cond delay="indefinite"/>
                      </p:stCondLst>
                      <p:childTnLst>
                        <p:par>
                          <p:cTn id="81" fill="hold">
                            <p:stCondLst>
                              <p:cond delay="0"/>
                            </p:stCondLst>
                            <p:childTnLst>
                              <p:par>
                                <p:cTn id="82" presetID="51" presetClass="exit" presetSubtype="0" fill="hold" grpId="0" nodeType="clickEffect">
                                  <p:stCondLst>
                                    <p:cond delay="0"/>
                                  </p:stCondLst>
                                  <p:childTnLst>
                                    <p:animEffect transition="out" filter="fade">
                                      <p:cBhvr>
                                        <p:cTn id="83" dur="1155" accel="100000">
                                          <p:stCondLst>
                                            <p:cond delay="1845"/>
                                          </p:stCondLst>
                                        </p:cTn>
                                        <p:tgtEl>
                                          <p:spTgt spid="18">
                                            <p:bg/>
                                          </p:spTgt>
                                        </p:tgtEl>
                                      </p:cBhvr>
                                    </p:animEffect>
                                    <p:animScale>
                                      <p:cBhvr>
                                        <p:cTn id="84" dur="1155" accel="100000">
                                          <p:stCondLst>
                                            <p:cond delay="1845"/>
                                          </p:stCondLst>
                                        </p:cTn>
                                        <p:tgtEl>
                                          <p:spTgt spid="18">
                                            <p:bg/>
                                          </p:spTgt>
                                        </p:tgtEl>
                                      </p:cBhvr>
                                      <p:from x="200000" y="450000"/>
                                      <p:to x="10000" y="10000"/>
                                    </p:animScale>
                                    <p:animScale>
                                      <p:cBhvr>
                                        <p:cTn id="85" dur="1845" decel="100000"/>
                                        <p:tgtEl>
                                          <p:spTgt spid="18">
                                            <p:bg/>
                                          </p:spTgt>
                                        </p:tgtEl>
                                      </p:cBhvr>
                                      <p:from x="100000" y="100000"/>
                                      <p:to x="200000" y="450000"/>
                                    </p:animScale>
                                    <p:anim from="(ppt_x)" to="(0.5)" calcmode="lin" valueType="num">
                                      <p:cBhvr>
                                        <p:cTn id="86" dur="1845" decel="100000"/>
                                        <p:tgtEl>
                                          <p:spTgt spid="18">
                                            <p:bg/>
                                          </p:spTgt>
                                        </p:tgtEl>
                                        <p:attrNameLst>
                                          <p:attrName>ppt_x</p:attrName>
                                        </p:attrNameLst>
                                      </p:cBhvr>
                                    </p:anim>
                                    <p:anim from="(0.5)" to="(0.5)" calcmode="lin" valueType="num">
                                      <p:cBhvr>
                                        <p:cTn id="87" dur="1155">
                                          <p:stCondLst>
                                            <p:cond delay="1845"/>
                                          </p:stCondLst>
                                        </p:cTn>
                                        <p:tgtEl>
                                          <p:spTgt spid="18">
                                            <p:bg/>
                                          </p:spTgt>
                                        </p:tgtEl>
                                        <p:attrNameLst>
                                          <p:attrName>ppt_x</p:attrName>
                                        </p:attrNameLst>
                                      </p:cBhvr>
                                    </p:anim>
                                    <p:anim from="(ppt_y)" to="(ppt_y+0.4)" calcmode="lin" valueType="num">
                                      <p:cBhvr>
                                        <p:cTn id="88" dur="1845" decel="100000"/>
                                        <p:tgtEl>
                                          <p:spTgt spid="18">
                                            <p:bg/>
                                          </p:spTgt>
                                        </p:tgtEl>
                                        <p:attrNameLst>
                                          <p:attrName>ppt_y</p:attrName>
                                        </p:attrNameLst>
                                      </p:cBhvr>
                                    </p:anim>
                                    <p:anim from="(ppt_y)" to="(ppt_y)" calcmode="lin" valueType="num">
                                      <p:cBhvr>
                                        <p:cTn id="89" dur="1155">
                                          <p:stCondLst>
                                            <p:cond delay="1845"/>
                                          </p:stCondLst>
                                        </p:cTn>
                                        <p:tgtEl>
                                          <p:spTgt spid="18">
                                            <p:bg/>
                                          </p:spTgt>
                                        </p:tgtEl>
                                        <p:attrNameLst>
                                          <p:attrName>ppt_y</p:attrName>
                                        </p:attrNameLst>
                                      </p:cBhvr>
                                    </p:anim>
                                    <p:set>
                                      <p:cBhvr>
                                        <p:cTn id="90" dur="1" fill="hold">
                                          <p:stCondLst>
                                            <p:cond delay="2999"/>
                                          </p:stCondLst>
                                        </p:cTn>
                                        <p:tgtEl>
                                          <p:spTgt spid="18">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0"/>
            <a:ext cx="8229600" cy="9906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SA" sz="6600" b="0" i="0" u="none" strike="noStrike" kern="1200" cap="none" spc="0" normalizeH="0" baseline="0" noProof="0" dirty="0" smtClean="0">
                <a:ln>
                  <a:noFill/>
                </a:ln>
                <a:solidFill>
                  <a:srgbClr val="00B050"/>
                </a:solidFill>
                <a:effectLst/>
                <a:uLnTx/>
                <a:uFillTx/>
                <a:latin typeface="+mj-lt"/>
                <a:ea typeface="+mj-ea"/>
                <a:cs typeface="+mj-cs"/>
              </a:rPr>
              <a:t>أنظر إلى معانى</a:t>
            </a:r>
            <a:r>
              <a:rPr kumimoji="0" lang="ar-SA" sz="6600" b="0" i="0" u="none" strike="noStrike" kern="1200" cap="none" spc="0" normalizeH="0" noProof="0" dirty="0" smtClean="0">
                <a:ln>
                  <a:noFill/>
                </a:ln>
                <a:solidFill>
                  <a:srgbClr val="00B050"/>
                </a:solidFill>
                <a:effectLst/>
                <a:uLnTx/>
                <a:uFillTx/>
                <a:latin typeface="+mj-lt"/>
                <a:ea typeface="+mj-ea"/>
                <a:cs typeface="+mj-cs"/>
              </a:rPr>
              <a:t> المفردات</a:t>
            </a:r>
            <a:endParaRPr kumimoji="0" lang="en-US" sz="6600" b="0" i="0" u="none" strike="noStrike" kern="1200" cap="none" spc="0" normalizeH="0" baseline="0" noProof="0" dirty="0">
              <a:ln>
                <a:noFill/>
              </a:ln>
              <a:solidFill>
                <a:srgbClr val="00B050"/>
              </a:solidFill>
              <a:effectLst/>
              <a:uLnTx/>
              <a:uFillTx/>
              <a:latin typeface="+mj-lt"/>
              <a:ea typeface="+mj-ea"/>
              <a:cs typeface="+mj-cs"/>
            </a:endParaRPr>
          </a:p>
        </p:txBody>
      </p:sp>
      <p:graphicFrame>
        <p:nvGraphicFramePr>
          <p:cNvPr id="3" name="Table 2"/>
          <p:cNvGraphicFramePr>
            <a:graphicFrameLocks noGrp="1"/>
          </p:cNvGraphicFramePr>
          <p:nvPr>
            <p:extLst>
              <p:ext uri="{D42A27DB-BD31-4B8C-83A1-F6EECF244321}">
                <p14:modId xmlns:p14="http://schemas.microsoft.com/office/powerpoint/2010/main" val="3162589278"/>
              </p:ext>
            </p:extLst>
          </p:nvPr>
        </p:nvGraphicFramePr>
        <p:xfrm>
          <a:off x="152400" y="1371598"/>
          <a:ext cx="8839200" cy="5592874"/>
        </p:xfrm>
        <a:graphic>
          <a:graphicData uri="http://schemas.openxmlformats.org/drawingml/2006/table">
            <a:tbl>
              <a:tblPr firstRow="1" bandRow="1">
                <a:tableStyleId>{5DA37D80-6434-44D0-A028-1B22A696006F}</a:tableStyleId>
              </a:tblPr>
              <a:tblGrid>
                <a:gridCol w="2209800"/>
                <a:gridCol w="2209800"/>
                <a:gridCol w="2209800"/>
                <a:gridCol w="2209800"/>
              </a:tblGrid>
              <a:tr h="1183709">
                <a:tc>
                  <a:txBody>
                    <a:bodyPr/>
                    <a:lstStyle/>
                    <a:p>
                      <a:pPr algn="ctr"/>
                      <a:r>
                        <a:rPr lang="ar-SA" sz="3200" b="1" dirty="0" smtClean="0">
                          <a:solidFill>
                            <a:srgbClr val="002060"/>
                          </a:solidFill>
                        </a:rPr>
                        <a:t>معناها</a:t>
                      </a:r>
                      <a:r>
                        <a:rPr lang="en-US" sz="3200" b="1" dirty="0" smtClean="0">
                          <a:solidFill>
                            <a:srgbClr val="002060"/>
                          </a:solidFill>
                        </a:rPr>
                        <a:t>2</a:t>
                      </a:r>
                      <a:endParaRPr lang="en-US" sz="3200" b="1" dirty="0">
                        <a:solidFill>
                          <a:srgbClr val="00206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sz="3200" b="1" dirty="0" smtClean="0">
                          <a:solidFill>
                            <a:srgbClr val="002060"/>
                          </a:solidFill>
                        </a:rPr>
                        <a:t>الكلمة</a:t>
                      </a:r>
                      <a:endParaRPr lang="en-US" sz="3200" b="1" dirty="0" smtClean="0">
                        <a:solidFill>
                          <a:srgbClr val="002060"/>
                        </a:solidFill>
                      </a:endParaRPr>
                    </a:p>
                    <a:p>
                      <a:pPr algn="ctr"/>
                      <a:endParaRPr lang="en-US" sz="3200" b="1" dirty="0">
                        <a:solidFill>
                          <a:srgbClr val="002060"/>
                        </a:solidFill>
                      </a:endParaRPr>
                    </a:p>
                  </a:txBody>
                  <a:tcPr/>
                </a:tc>
                <a:tc>
                  <a:txBody>
                    <a:bodyPr/>
                    <a:lstStyle/>
                    <a:p>
                      <a:pPr algn="ctr"/>
                      <a:r>
                        <a:rPr lang="ar-SA" sz="3200" b="1" dirty="0" smtClean="0">
                          <a:solidFill>
                            <a:srgbClr val="002060"/>
                          </a:solidFill>
                        </a:rPr>
                        <a:t>معناها</a:t>
                      </a:r>
                      <a:endParaRPr lang="en-US" sz="3200" b="1" dirty="0">
                        <a:solidFill>
                          <a:srgbClr val="002060"/>
                        </a:solidFill>
                      </a:endParaRPr>
                    </a:p>
                  </a:txBody>
                  <a:tcPr/>
                </a:tc>
                <a:tc>
                  <a:txBody>
                    <a:bodyPr/>
                    <a:lstStyle/>
                    <a:p>
                      <a:pPr algn="ctr"/>
                      <a:r>
                        <a:rPr lang="ar-SA" sz="3200" b="1" dirty="0" smtClean="0">
                          <a:solidFill>
                            <a:srgbClr val="002060"/>
                          </a:solidFill>
                        </a:rPr>
                        <a:t>الكلمة</a:t>
                      </a:r>
                      <a:endParaRPr lang="en-US" sz="3200" b="1" dirty="0">
                        <a:solidFill>
                          <a:srgbClr val="002060"/>
                        </a:solidFill>
                      </a:endParaRPr>
                    </a:p>
                  </a:txBody>
                  <a:tcPr/>
                </a:tc>
              </a:tr>
              <a:tr h="845507">
                <a:tc>
                  <a:txBody>
                    <a:bodyPr/>
                    <a:lstStyle/>
                    <a:p>
                      <a:pPr algn="ctr"/>
                      <a:r>
                        <a:rPr lang="en-US" sz="2400" b="1" dirty="0" err="1" smtClean="0">
                          <a:solidFill>
                            <a:schemeClr val="tx1"/>
                          </a:solidFill>
                          <a:latin typeface="SutonnyMJ" pitchFamily="2" charset="0"/>
                          <a:cs typeface="SutonnyMJ" pitchFamily="2" charset="0"/>
                        </a:rPr>
                        <a:t>ঘুরপাক</a:t>
                      </a:r>
                      <a:r>
                        <a:rPr lang="en-US" sz="2400" b="1" baseline="0" dirty="0" smtClean="0">
                          <a:solidFill>
                            <a:schemeClr val="tx1"/>
                          </a:solidFill>
                          <a:latin typeface="SutonnyMJ" pitchFamily="2" charset="0"/>
                          <a:cs typeface="SutonnyMJ" pitchFamily="2" charset="0"/>
                        </a:rPr>
                        <a:t> </a:t>
                      </a:r>
                      <a:r>
                        <a:rPr lang="en-US" sz="2400" b="1" baseline="0" dirty="0" err="1" smtClean="0">
                          <a:solidFill>
                            <a:schemeClr val="tx1"/>
                          </a:solidFill>
                          <a:latin typeface="SutonnyMJ" pitchFamily="2" charset="0"/>
                          <a:cs typeface="SutonnyMJ" pitchFamily="2" charset="0"/>
                        </a:rPr>
                        <a:t>খায়</a:t>
                      </a:r>
                      <a:endParaRPr lang="en-US" sz="2400" b="1" dirty="0">
                        <a:latin typeface="SutonnyMJ" pitchFamily="2" charset="0"/>
                        <a:cs typeface="SutonnyMJ" pitchFamily="2" charset="0"/>
                      </a:endParaRPr>
                    </a:p>
                  </a:txBody>
                  <a:tcPr/>
                </a:tc>
                <a:tc>
                  <a:txBody>
                    <a:bodyPr/>
                    <a:lstStyle/>
                    <a:p>
                      <a:pPr algn="ctr"/>
                      <a:r>
                        <a:rPr lang="ar-SA" sz="3200" b="1" dirty="0" smtClean="0"/>
                        <a:t>يدور</a:t>
                      </a:r>
                      <a:endParaRPr lang="en-US" sz="3200" b="1" dirty="0"/>
                    </a:p>
                  </a:txBody>
                  <a:tcPr/>
                </a:tc>
                <a:tc>
                  <a:txBody>
                    <a:bodyPr/>
                    <a:lstStyle/>
                    <a:p>
                      <a:pPr algn="ctr"/>
                      <a:r>
                        <a:rPr lang="en-US" sz="2400" b="1" dirty="0" err="1" smtClean="0">
                          <a:latin typeface="SutonnyMJ" pitchFamily="2" charset="0"/>
                          <a:cs typeface="SutonnyMJ" pitchFamily="2" charset="0"/>
                        </a:rPr>
                        <a:t>ধাবিত</a:t>
                      </a:r>
                      <a:r>
                        <a:rPr lang="en-US" sz="2400" b="1" dirty="0" smtClean="0">
                          <a:latin typeface="SutonnyMJ" pitchFamily="2" charset="0"/>
                          <a:cs typeface="SutonnyMJ" pitchFamily="2" charset="0"/>
                        </a:rPr>
                        <a:t> </a:t>
                      </a:r>
                      <a:r>
                        <a:rPr lang="en-US" sz="2400" b="1" dirty="0" err="1" smtClean="0">
                          <a:latin typeface="SutonnyMJ" pitchFamily="2" charset="0"/>
                          <a:cs typeface="SutonnyMJ" pitchFamily="2" charset="0"/>
                        </a:rPr>
                        <a:t>হয়</a:t>
                      </a:r>
                      <a:endParaRPr lang="en-US" sz="2400" b="1" dirty="0">
                        <a:latin typeface="SutonnyMJ" pitchFamily="2" charset="0"/>
                        <a:cs typeface="SutonnyMJ" pitchFamily="2" charset="0"/>
                      </a:endParaRPr>
                    </a:p>
                  </a:txBody>
                  <a:tcPr/>
                </a:tc>
                <a:tc>
                  <a:txBody>
                    <a:bodyPr/>
                    <a:lstStyle/>
                    <a:p>
                      <a:pPr algn="ctr"/>
                      <a:r>
                        <a:rPr lang="ar-SA" sz="3200" b="1" dirty="0" smtClean="0"/>
                        <a:t>يبادر</a:t>
                      </a:r>
                      <a:endParaRPr lang="ar-SA" sz="3200" b="1" dirty="0" smtClean="0"/>
                    </a:p>
                  </a:txBody>
                  <a:tcPr/>
                </a:tc>
              </a:tr>
              <a:tr h="760957">
                <a:tc>
                  <a:txBody>
                    <a:bodyPr/>
                    <a:lstStyle/>
                    <a:p>
                      <a:pPr algn="ctr"/>
                      <a:r>
                        <a:rPr lang="en-US" sz="2400" b="1" dirty="0" err="1" smtClean="0">
                          <a:latin typeface="SutonnyMJ" pitchFamily="2" charset="0"/>
                          <a:cs typeface="SutonnyMJ" pitchFamily="2" charset="0"/>
                        </a:rPr>
                        <a:t>ইট</a:t>
                      </a:r>
                      <a:endParaRPr lang="en-US" sz="2400" b="1" dirty="0">
                        <a:latin typeface="SutonnyMJ" pitchFamily="2" charset="0"/>
                        <a:cs typeface="SutonnyMJ" pitchFamily="2" charset="0"/>
                      </a:endParaRPr>
                    </a:p>
                  </a:txBody>
                  <a:tcPr/>
                </a:tc>
                <a:tc>
                  <a:txBody>
                    <a:bodyPr/>
                    <a:lstStyle/>
                    <a:p>
                      <a:pPr algn="ctr"/>
                      <a:r>
                        <a:rPr lang="ar-SA" sz="3200" b="1" dirty="0" smtClean="0"/>
                        <a:t>اللبن</a:t>
                      </a:r>
                      <a:endParaRPr lang="en-US" sz="3200" b="1" dirty="0"/>
                    </a:p>
                  </a:txBody>
                  <a:tcPr/>
                </a:tc>
                <a:tc>
                  <a:txBody>
                    <a:bodyPr/>
                    <a:lstStyle/>
                    <a:p>
                      <a:pPr algn="ctr"/>
                      <a:r>
                        <a:rPr lang="en-US" sz="2400" b="1" dirty="0" err="1" smtClean="0">
                          <a:latin typeface="SutonnyMJ" pitchFamily="2" charset="0"/>
                          <a:cs typeface="SutonnyMJ" pitchFamily="2" charset="0"/>
                        </a:rPr>
                        <a:t>পথভ্রষ্ট</a:t>
                      </a:r>
                      <a:endParaRPr lang="en-US" sz="2400" b="1" dirty="0">
                        <a:latin typeface="SutonnyMJ" pitchFamily="2" charset="0"/>
                        <a:cs typeface="SutonnyMJ" pitchFamily="2" charset="0"/>
                      </a:endParaRPr>
                    </a:p>
                  </a:txBody>
                  <a:tcPr/>
                </a:tc>
                <a:tc>
                  <a:txBody>
                    <a:bodyPr/>
                    <a:lstStyle/>
                    <a:p>
                      <a:pPr algn="ctr"/>
                      <a:r>
                        <a:rPr lang="ar-SA" sz="3200" b="1" dirty="0" smtClean="0"/>
                        <a:t>الضالة</a:t>
                      </a:r>
                      <a:endParaRPr lang="en-US" sz="3200" b="1" dirty="0"/>
                    </a:p>
                  </a:txBody>
                  <a:tcPr/>
                </a:tc>
              </a:tr>
              <a:tr h="867429">
                <a:tc>
                  <a:txBody>
                    <a:bodyPr/>
                    <a:lstStyle/>
                    <a:p>
                      <a:pPr algn="ctr"/>
                      <a:r>
                        <a:rPr lang="en-US" sz="2400" b="1" dirty="0" err="1" smtClean="0">
                          <a:latin typeface="SutonnyMJ" pitchFamily="2" charset="0"/>
                          <a:cs typeface="SutonnyMJ" pitchFamily="2" charset="0"/>
                        </a:rPr>
                        <a:t>বাগান</a:t>
                      </a:r>
                      <a:endParaRPr lang="en-US" sz="2400" b="1" dirty="0">
                        <a:latin typeface="SutonnyMJ" pitchFamily="2" charset="0"/>
                        <a:cs typeface="SutonnyMJ" pitchFamily="2" charset="0"/>
                      </a:endParaRPr>
                    </a:p>
                  </a:txBody>
                  <a:tcPr/>
                </a:tc>
                <a:tc>
                  <a:txBody>
                    <a:bodyPr/>
                    <a:lstStyle/>
                    <a:p>
                      <a:pPr algn="ctr"/>
                      <a:r>
                        <a:rPr lang="ar-SA" sz="3200" b="1" dirty="0" smtClean="0"/>
                        <a:t>روضة</a:t>
                      </a:r>
                      <a:endParaRPr lang="en-US" sz="3200" b="1" dirty="0"/>
                    </a:p>
                  </a:txBody>
                  <a:tcPr/>
                </a:tc>
                <a:tc>
                  <a:txBody>
                    <a:bodyPr/>
                    <a:lstStyle/>
                    <a:p>
                      <a:pPr algn="ctr"/>
                      <a:r>
                        <a:rPr lang="en-US" sz="2400" b="1" dirty="0" err="1" smtClean="0">
                          <a:latin typeface="SutonnyMJ" pitchFamily="2" charset="0"/>
                          <a:cs typeface="SutonnyMJ" pitchFamily="2" charset="0"/>
                        </a:rPr>
                        <a:t>সংস্কার</a:t>
                      </a:r>
                      <a:endParaRPr lang="en-US" sz="2400" b="1" dirty="0">
                        <a:latin typeface="SutonnyMJ" pitchFamily="2" charset="0"/>
                        <a:cs typeface="SutonnyMJ" pitchFamily="2" charset="0"/>
                      </a:endParaRPr>
                    </a:p>
                  </a:txBody>
                  <a:tcPr/>
                </a:tc>
                <a:tc>
                  <a:txBody>
                    <a:bodyPr/>
                    <a:lstStyle/>
                    <a:p>
                      <a:pPr algn="ctr"/>
                      <a:r>
                        <a:rPr lang="ar-SA" sz="3200" b="1" dirty="0" smtClean="0"/>
                        <a:t>الإصلاح</a:t>
                      </a:r>
                      <a:endParaRPr lang="en-US" sz="3200" b="1" dirty="0"/>
                    </a:p>
                  </a:txBody>
                  <a:tcPr/>
                </a:tc>
              </a:tr>
              <a:tr h="967636">
                <a:tc>
                  <a:txBody>
                    <a:bodyPr/>
                    <a:lstStyle/>
                    <a:p>
                      <a:pPr algn="ctr"/>
                      <a:r>
                        <a:rPr lang="en-US" sz="2400" b="1" dirty="0" err="1" smtClean="0">
                          <a:latin typeface="SutonnyMJ" pitchFamily="2" charset="0"/>
                          <a:cs typeface="SutonnyMJ" pitchFamily="2" charset="0"/>
                        </a:rPr>
                        <a:t>সৌদী</a:t>
                      </a:r>
                      <a:r>
                        <a:rPr lang="en-US" sz="2400" b="1" baseline="0" dirty="0" smtClean="0">
                          <a:latin typeface="SutonnyMJ" pitchFamily="2" charset="0"/>
                          <a:cs typeface="SutonnyMJ" pitchFamily="2" charset="0"/>
                        </a:rPr>
                        <a:t> </a:t>
                      </a:r>
                      <a:r>
                        <a:rPr lang="en-US" sz="2400" b="1" baseline="0" dirty="0" err="1" smtClean="0">
                          <a:latin typeface="SutonnyMJ" pitchFamily="2" charset="0"/>
                          <a:cs typeface="SutonnyMJ" pitchFamily="2" charset="0"/>
                        </a:rPr>
                        <a:t>শাসনকাল</a:t>
                      </a:r>
                      <a:endParaRPr lang="en-US" sz="2400" b="1" dirty="0">
                        <a:latin typeface="SutonnyMJ" pitchFamily="2" charset="0"/>
                        <a:cs typeface="SutonnyMJ" pitchFamily="2" charset="0"/>
                      </a:endParaRPr>
                    </a:p>
                  </a:txBody>
                  <a:tcPr/>
                </a:tc>
                <a:tc>
                  <a:txBody>
                    <a:bodyPr/>
                    <a:lstStyle/>
                    <a:p>
                      <a:pPr algn="ctr"/>
                      <a:r>
                        <a:rPr lang="ar-SA" sz="3200" b="1" dirty="0" smtClean="0"/>
                        <a:t>العهد السعودي</a:t>
                      </a:r>
                      <a:endParaRPr lang="en-US" sz="3200" b="1" dirty="0"/>
                    </a:p>
                  </a:txBody>
                  <a:tcPr/>
                </a:tc>
                <a:tc>
                  <a:txBody>
                    <a:bodyPr/>
                    <a:lstStyle/>
                    <a:p>
                      <a:pPr algn="ctr"/>
                      <a:r>
                        <a:rPr lang="en-US" sz="2400" b="1" dirty="0" err="1" smtClean="0">
                          <a:latin typeface="SutonnyMJ" pitchFamily="2" charset="0"/>
                          <a:cs typeface="SutonnyMJ" pitchFamily="2" charset="0"/>
                        </a:rPr>
                        <a:t>প্রশস্ত</a:t>
                      </a:r>
                      <a:r>
                        <a:rPr lang="en-US" sz="2400" b="1" dirty="0" smtClean="0">
                          <a:latin typeface="SutonnyMJ" pitchFamily="2" charset="0"/>
                          <a:cs typeface="SutonnyMJ" pitchFamily="2" charset="0"/>
                        </a:rPr>
                        <a:t>  </a:t>
                      </a:r>
                      <a:r>
                        <a:rPr lang="en-US" sz="2400" b="1" dirty="0" err="1" smtClean="0">
                          <a:latin typeface="SutonnyMJ" pitchFamily="2" charset="0"/>
                          <a:cs typeface="SutonnyMJ" pitchFamily="2" charset="0"/>
                        </a:rPr>
                        <a:t>করা</a:t>
                      </a:r>
                      <a:endParaRPr lang="en-US" sz="2400" b="1" dirty="0">
                        <a:latin typeface="SutonnyMJ" pitchFamily="2" charset="0"/>
                        <a:cs typeface="SutonnyMJ" pitchFamily="2" charset="0"/>
                      </a:endParaRPr>
                    </a:p>
                  </a:txBody>
                  <a:tcPr/>
                </a:tc>
                <a:tc>
                  <a:txBody>
                    <a:bodyPr/>
                    <a:lstStyle/>
                    <a:p>
                      <a:pPr algn="ctr"/>
                      <a:r>
                        <a:rPr lang="ar-SA" sz="3200" b="1" dirty="0" smtClean="0"/>
                        <a:t>توسعة</a:t>
                      </a:r>
                      <a:endParaRPr lang="en-US" sz="3200" b="1" dirty="0"/>
                    </a:p>
                  </a:txBody>
                  <a:tcPr/>
                </a:tc>
              </a:tr>
              <a:tr h="967636">
                <a:tc>
                  <a:txBody>
                    <a:bodyPr/>
                    <a:lstStyle/>
                    <a:p>
                      <a:pPr algn="ctr"/>
                      <a:r>
                        <a:rPr lang="en-US" sz="2400" b="1" dirty="0" err="1" smtClean="0">
                          <a:latin typeface="SutonnyMJ" pitchFamily="2" charset="0"/>
                          <a:cs typeface="SutonnyMJ" pitchFamily="2" charset="0"/>
                        </a:rPr>
                        <a:t>বীর</a:t>
                      </a:r>
                      <a:endParaRPr lang="en-US" sz="2400" b="1" dirty="0">
                        <a:latin typeface="SutonnyMJ" pitchFamily="2" charset="0"/>
                        <a:cs typeface="SutonnyMJ" pitchFamily="2" charset="0"/>
                      </a:endParaRPr>
                    </a:p>
                  </a:txBody>
                  <a:tcPr/>
                </a:tc>
                <a:tc>
                  <a:txBody>
                    <a:bodyPr/>
                    <a:lstStyle/>
                    <a:p>
                      <a:pPr algn="ctr"/>
                      <a:r>
                        <a:rPr lang="ar-SA" sz="3200" b="1" dirty="0" smtClean="0"/>
                        <a:t>بطل</a:t>
                      </a:r>
                      <a:endParaRPr lang="en-US" sz="3200" b="1" dirty="0"/>
                    </a:p>
                  </a:txBody>
                  <a:tcPr/>
                </a:tc>
                <a:tc>
                  <a:txBody>
                    <a:bodyPr/>
                    <a:lstStyle/>
                    <a:p>
                      <a:pPr algn="ctr"/>
                      <a:r>
                        <a:rPr lang="en-US" sz="2400" b="1" dirty="0" err="1" smtClean="0">
                          <a:latin typeface="SutonnyMJ" pitchFamily="2" charset="0"/>
                          <a:cs typeface="SutonnyMJ" pitchFamily="2" charset="0"/>
                        </a:rPr>
                        <a:t>বীরগণ</a:t>
                      </a:r>
                      <a:endParaRPr lang="en-US" sz="2400" b="1" dirty="0">
                        <a:latin typeface="SutonnyMJ" pitchFamily="2" charset="0"/>
                        <a:cs typeface="SutonnyMJ" pitchFamily="2" charset="0"/>
                      </a:endParaRPr>
                    </a:p>
                  </a:txBody>
                  <a:tcPr/>
                </a:tc>
                <a:tc>
                  <a:txBody>
                    <a:bodyPr/>
                    <a:lstStyle/>
                    <a:p>
                      <a:pPr algn="ctr"/>
                      <a:r>
                        <a:rPr lang="ar-SA" sz="3200" b="1" dirty="0" smtClean="0"/>
                        <a:t>أبطال</a:t>
                      </a:r>
                      <a:endParaRPr lang="en-US" sz="3200" b="1"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3000" fill="hold">
                                          <p:stCondLst>
                                            <p:cond delay="0"/>
                                          </p:stCondLst>
                                        </p:cTn>
                                        <p:tgtEl>
                                          <p:spTgt spid="2"/>
                                        </p:tgtEl>
                                        <p:attrNameLst>
                                          <p:attrName>ppt_x</p:attrName>
                                        </p:attrNameLst>
                                      </p:cBhvr>
                                    </p:anim>
                                    <p:anim from="0" to="-1.0" calcmode="lin" valueType="num">
                                      <p:cBhvr>
                                        <p:cTn id="8" dur="1000" decel="50000" autoRev="1" fill="hold">
                                          <p:stCondLst>
                                            <p:cond delay="3000"/>
                                          </p:stCondLst>
                                        </p:cTn>
                                        <p:tgtEl>
                                          <p:spTgt spid="2"/>
                                        </p:tgtEl>
                                        <p:attrNameLst>
                                          <p:attrName>xshear</p:attrName>
                                        </p:attrNameLst>
                                      </p:cBhvr>
                                    </p:anim>
                                    <p:animScale>
                                      <p:cBhvr>
                                        <p:cTn id="9" dur="1000" decel="100000" autoRev="1" fill="hold">
                                          <p:stCondLst>
                                            <p:cond delay="3000"/>
                                          </p:stCondLst>
                                        </p:cTn>
                                        <p:tgtEl>
                                          <p:spTgt spid="2"/>
                                        </p:tgtEl>
                                      </p:cBhvr>
                                      <p:from x="100000" y="100000"/>
                                      <p:to x="80000" y="100000"/>
                                    </p:animScale>
                                    <p:anim by="(#ppt_h/3+#ppt_w*0.1)" calcmode="lin" valueType="num">
                                      <p:cBhvr additive="sum">
                                        <p:cTn id="10" dur="1000" decel="100000" autoRev="1" fill="hold">
                                          <p:stCondLst>
                                            <p:cond delay="3000"/>
                                          </p:stCondLst>
                                        </p:cTn>
                                        <p:tgtEl>
                                          <p:spTgt spid="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7" presetClass="entr" presetSubtype="4"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0" fill="hold"/>
                                        <p:tgtEl>
                                          <p:spTgt spid="3"/>
                                        </p:tgtEl>
                                        <p:attrNameLst>
                                          <p:attrName>ppt_x</p:attrName>
                                        </p:attrNameLst>
                                      </p:cBhvr>
                                      <p:tavLst>
                                        <p:tav tm="0">
                                          <p:val>
                                            <p:strVal val="#ppt_x"/>
                                          </p:val>
                                        </p:tav>
                                        <p:tav tm="100000">
                                          <p:val>
                                            <p:strVal val="#ppt_x"/>
                                          </p:val>
                                        </p:tav>
                                      </p:tavLst>
                                    </p:anim>
                                    <p:anim calcmode="lin" valueType="num">
                                      <p:cBhvr additive="base">
                                        <p:cTn id="16" dur="5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1658" y="76200"/>
            <a:ext cx="6850742" cy="653142"/>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800" b="1" dirty="0" smtClean="0">
                <a:solidFill>
                  <a:srgbClr val="FF0000"/>
                </a:solidFill>
              </a:rPr>
              <a:t>العبارات</a:t>
            </a:r>
            <a:endParaRPr lang="en-US" sz="4800" b="1" dirty="0">
              <a:solidFill>
                <a:srgbClr val="FF0000"/>
              </a:solidFill>
            </a:endParaRPr>
          </a:p>
        </p:txBody>
      </p:sp>
      <p:sp>
        <p:nvSpPr>
          <p:cNvPr id="6" name="Rectangle 5"/>
          <p:cNvSpPr/>
          <p:nvPr/>
        </p:nvSpPr>
        <p:spPr>
          <a:xfrm>
            <a:off x="76200" y="990600"/>
            <a:ext cx="8943584" cy="57150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400" b="1" dirty="0" smtClean="0">
                <a:solidFill>
                  <a:srgbClr val="00B0F0"/>
                </a:solidFill>
              </a:rPr>
              <a:t>يسافر المسلمون إلى بيت الله الحرام بمكة. وأكهرهم يذهبون لزيارة النبى (صـ) بالمدينة المنورة. ومدينة الرسول (صـ) التى أنتشر منها الإسلام. وأول عاصمة الدولة الإسلامية تشاهدون فيها المسجد النبوى بقبته الخضراء ويستقبلك من نور يجذبك إليه فالنفس تبادر نحوه لصلاة فيه. ويقع القبر النبوى الشريف مكان حجرة السيدة عائشة (رضـ) زوجة الرسول (صـ) .</a:t>
            </a:r>
            <a:endParaRPr lang="en-US" sz="4400" b="1" dirty="0">
              <a:solidFill>
                <a:srgbClr val="00B0F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4" presetClass="emph" presetSubtype="0" fill="hold" grpId="0" nodeType="clickEffect">
                                  <p:stCondLst>
                                    <p:cond delay="0"/>
                                  </p:stCondLst>
                                  <p:childTnLst>
                                    <p:animClr clrSpc="hsl" dir="cw">
                                      <p:cBhvr override="childStyle">
                                        <p:cTn id="13" dur="500" fill="hold"/>
                                        <p:tgtEl>
                                          <p:spTgt spid="6"/>
                                        </p:tgtEl>
                                        <p:attrNameLst>
                                          <p:attrName>style.color</p:attrName>
                                        </p:attrNameLst>
                                      </p:cBhvr>
                                      <p:by>
                                        <p:hsl h="0" s="-12549" l="-25098"/>
                                      </p:by>
                                    </p:animClr>
                                    <p:animClr clrSpc="hsl" dir="cw">
                                      <p:cBhvr>
                                        <p:cTn id="14" dur="500" fill="hold"/>
                                        <p:tgtEl>
                                          <p:spTgt spid="6"/>
                                        </p:tgtEl>
                                        <p:attrNameLst>
                                          <p:attrName>fillcolor</p:attrName>
                                        </p:attrNameLst>
                                      </p:cBhvr>
                                      <p:by>
                                        <p:hsl h="0" s="-12549" l="-25098"/>
                                      </p:by>
                                    </p:animClr>
                                    <p:animClr clrSpc="hsl" dir="cw">
                                      <p:cBhvr>
                                        <p:cTn id="15" dur="500" fill="hold"/>
                                        <p:tgtEl>
                                          <p:spTgt spid="6"/>
                                        </p:tgtEl>
                                        <p:attrNameLst>
                                          <p:attrName>stroke.color</p:attrName>
                                        </p:attrNameLst>
                                      </p:cBhvr>
                                      <p:by>
                                        <p:hsl h="0" s="-12549" l="-25098"/>
                                      </p:by>
                                    </p:animClr>
                                    <p:set>
                                      <p:cBhvr>
                                        <p:cTn id="16" dur="500" fill="hold"/>
                                        <p:tgtEl>
                                          <p:spTgt spid="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00" y="152400"/>
            <a:ext cx="4985358" cy="914400"/>
          </a:xfrm>
          <a:prstGeom prst="rect">
            <a:avLst/>
          </a:prstGeom>
          <a:ln w="57150">
            <a:solidFill>
              <a:srgbClr val="FF0000"/>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ar-SA" sz="6000" dirty="0" smtClean="0">
                <a:solidFill>
                  <a:srgbClr val="0070C0"/>
                </a:solidFill>
              </a:rPr>
              <a:t>عمل الفردي</a:t>
            </a:r>
            <a:endParaRPr lang="en-US" sz="6000" dirty="0">
              <a:solidFill>
                <a:srgbClr val="0070C0"/>
              </a:solidFill>
            </a:endParaRPr>
          </a:p>
        </p:txBody>
      </p:sp>
      <p:sp>
        <p:nvSpPr>
          <p:cNvPr id="3" name="Rectangle 2"/>
          <p:cNvSpPr/>
          <p:nvPr/>
        </p:nvSpPr>
        <p:spPr>
          <a:xfrm>
            <a:off x="4419600" y="1447800"/>
            <a:ext cx="4113755" cy="3429000"/>
          </a:xfrm>
          <a:prstGeom prst="rect">
            <a:avLst/>
          </a:prstGeom>
          <a:ln w="57150">
            <a:solidFill>
              <a:srgbClr val="FF000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ar-SA" sz="4800" dirty="0" smtClean="0">
                <a:solidFill>
                  <a:schemeClr val="tx1"/>
                </a:solidFill>
              </a:rPr>
              <a:t>السوال: </a:t>
            </a:r>
            <a:r>
              <a:rPr lang="ar-SA" sz="4800" dirty="0" smtClean="0">
                <a:solidFill>
                  <a:schemeClr val="tx1"/>
                </a:solidFill>
              </a:rPr>
              <a:t>لماذا يسافر المسلمون إلى بيت الله الحرام بمكة المكرمة </a:t>
            </a:r>
            <a:r>
              <a:rPr lang="ar-SA" sz="4800" dirty="0" smtClean="0">
                <a:solidFill>
                  <a:schemeClr val="tx1"/>
                </a:solidFill>
              </a:rPr>
              <a:t>؟</a:t>
            </a:r>
            <a:endParaRPr lang="bn-BD" sz="4800" dirty="0" smtClean="0">
              <a:solidFill>
                <a:schemeClr val="tx1"/>
              </a:solidFill>
            </a:endParaRPr>
          </a:p>
        </p:txBody>
      </p:sp>
      <p:sp>
        <p:nvSpPr>
          <p:cNvPr id="4" name="Rectangle 3"/>
          <p:cNvSpPr/>
          <p:nvPr/>
        </p:nvSpPr>
        <p:spPr>
          <a:xfrm>
            <a:off x="533400" y="1676400"/>
            <a:ext cx="3429000" cy="3477875"/>
          </a:xfrm>
          <a:prstGeom prst="rect">
            <a:avLst/>
          </a:prstGeom>
          <a:ln w="57150">
            <a:solidFill>
              <a:srgbClr val="FF0000"/>
            </a:solidFill>
          </a:ln>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n-US" sz="4400" dirty="0" err="1" smtClean="0">
                <a:latin typeface="SutonnyMJ" pitchFamily="2" charset="0"/>
                <a:cs typeface="NikoshBAN" panose="02000000000000000000" pitchFamily="2" charset="0"/>
              </a:rPr>
              <a:t>প্রশ্নঃ</a:t>
            </a:r>
            <a:r>
              <a:rPr lang="en-US" sz="4400" dirty="0" smtClean="0">
                <a:latin typeface="SutonnyMJ" pitchFamily="2" charset="0"/>
                <a:cs typeface="NikoshBAN" panose="02000000000000000000" pitchFamily="2" charset="0"/>
              </a:rPr>
              <a:t> </a:t>
            </a:r>
            <a:r>
              <a:rPr lang="en-US" sz="4400" dirty="0" err="1" smtClean="0">
                <a:latin typeface="SutonnyMJ" pitchFamily="2" charset="0"/>
                <a:cs typeface="NikoshBAN" panose="02000000000000000000" pitchFamily="2" charset="0"/>
              </a:rPr>
              <a:t>মুসলমানের</a:t>
            </a:r>
            <a:r>
              <a:rPr lang="en-US" sz="4400" dirty="0" smtClean="0">
                <a:latin typeface="SutonnyMJ" pitchFamily="2" charset="0"/>
                <a:cs typeface="NikoshBAN" panose="02000000000000000000" pitchFamily="2" charset="0"/>
              </a:rPr>
              <a:t> </a:t>
            </a:r>
            <a:r>
              <a:rPr lang="en-US" sz="4400" dirty="0" err="1" smtClean="0">
                <a:latin typeface="SutonnyMJ" pitchFamily="2" charset="0"/>
                <a:cs typeface="NikoshBAN" panose="02000000000000000000" pitchFamily="2" charset="0"/>
              </a:rPr>
              <a:t>কেন</a:t>
            </a:r>
            <a:r>
              <a:rPr lang="en-US" sz="4400" dirty="0" smtClean="0">
                <a:latin typeface="SutonnyMJ" pitchFamily="2" charset="0"/>
                <a:cs typeface="NikoshBAN" panose="02000000000000000000" pitchFamily="2" charset="0"/>
              </a:rPr>
              <a:t> </a:t>
            </a:r>
            <a:r>
              <a:rPr lang="en-US" sz="4400" dirty="0" err="1" smtClean="0">
                <a:latin typeface="SutonnyMJ" pitchFamily="2" charset="0"/>
                <a:cs typeface="NikoshBAN" panose="02000000000000000000" pitchFamily="2" charset="0"/>
              </a:rPr>
              <a:t>আল্লাহর</a:t>
            </a:r>
            <a:r>
              <a:rPr lang="en-US" sz="4400" dirty="0" smtClean="0">
                <a:latin typeface="SutonnyMJ" pitchFamily="2" charset="0"/>
                <a:cs typeface="NikoshBAN" panose="02000000000000000000" pitchFamily="2" charset="0"/>
              </a:rPr>
              <a:t> </a:t>
            </a:r>
            <a:r>
              <a:rPr lang="en-US" sz="4400" dirty="0" err="1" smtClean="0">
                <a:latin typeface="SutonnyMJ" pitchFamily="2" charset="0"/>
                <a:cs typeface="NikoshBAN" panose="02000000000000000000" pitchFamily="2" charset="0"/>
              </a:rPr>
              <a:t>প্রিয়</a:t>
            </a:r>
            <a:r>
              <a:rPr lang="en-US" sz="4400" dirty="0" smtClean="0">
                <a:latin typeface="SutonnyMJ" pitchFamily="2" charset="0"/>
                <a:cs typeface="NikoshBAN" panose="02000000000000000000" pitchFamily="2" charset="0"/>
              </a:rPr>
              <a:t> </a:t>
            </a:r>
            <a:r>
              <a:rPr lang="en-US" sz="4400" dirty="0" err="1" smtClean="0">
                <a:latin typeface="SutonnyMJ" pitchFamily="2" charset="0"/>
                <a:cs typeface="NikoshBAN" panose="02000000000000000000" pitchFamily="2" charset="0"/>
              </a:rPr>
              <a:t>ঘর</a:t>
            </a:r>
            <a:r>
              <a:rPr lang="en-US" sz="4400" dirty="0" smtClean="0">
                <a:latin typeface="SutonnyMJ" pitchFamily="2" charset="0"/>
                <a:cs typeface="NikoshBAN" panose="02000000000000000000" pitchFamily="2" charset="0"/>
              </a:rPr>
              <a:t> </a:t>
            </a:r>
            <a:r>
              <a:rPr lang="en-US" sz="4400" dirty="0" err="1" smtClean="0">
                <a:latin typeface="SutonnyMJ" pitchFamily="2" charset="0"/>
                <a:cs typeface="NikoshBAN" panose="02000000000000000000" pitchFamily="2" charset="0"/>
              </a:rPr>
              <a:t>মক্কাতে</a:t>
            </a:r>
            <a:r>
              <a:rPr lang="en-US" sz="4400" dirty="0" smtClean="0">
                <a:latin typeface="SutonnyMJ" pitchFamily="2" charset="0"/>
                <a:cs typeface="NikoshBAN" panose="02000000000000000000" pitchFamily="2" charset="0"/>
              </a:rPr>
              <a:t> </a:t>
            </a:r>
            <a:r>
              <a:rPr lang="en-US" sz="4400" dirty="0" err="1" smtClean="0">
                <a:latin typeface="SutonnyMJ" pitchFamily="2" charset="0"/>
                <a:cs typeface="NikoshBAN" panose="02000000000000000000" pitchFamily="2" charset="0"/>
              </a:rPr>
              <a:t>ভ্রমণে</a:t>
            </a:r>
            <a:r>
              <a:rPr lang="en-US" sz="4400" dirty="0" smtClean="0">
                <a:latin typeface="SutonnyMJ" pitchFamily="2" charset="0"/>
                <a:cs typeface="NikoshBAN" panose="02000000000000000000" pitchFamily="2" charset="0"/>
              </a:rPr>
              <a:t> </a:t>
            </a:r>
            <a:r>
              <a:rPr lang="en-US" sz="4400" dirty="0" err="1" smtClean="0">
                <a:latin typeface="SutonnyMJ" pitchFamily="2" charset="0"/>
                <a:cs typeface="NikoshBAN" panose="02000000000000000000" pitchFamily="2" charset="0"/>
              </a:rPr>
              <a:t>যায়</a:t>
            </a:r>
            <a:r>
              <a:rPr lang="en-US" sz="4400" dirty="0" smtClean="0">
                <a:latin typeface="SutonnyMJ" pitchFamily="2" charset="0"/>
                <a:cs typeface="NikoshBAN" panose="02000000000000000000" pitchFamily="2" charset="0"/>
              </a:rPr>
              <a:t>।</a:t>
            </a:r>
            <a:endParaRPr lang="en-US" sz="4400" dirty="0">
              <a:latin typeface="SutonnyMJ" pitchFamily="2" charset="0"/>
              <a:cs typeface="NikoshBAN" panose="02000000000000000000"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 y="5029200"/>
            <a:ext cx="8953500" cy="1828800"/>
          </a:xfrm>
          <a:prstGeom prst="rect">
            <a:avLst/>
          </a:prstGeom>
        </p:spPr>
      </p:pic>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0" presetClass="exit" presetSubtype="0" fill="hold" grpId="0" nodeType="clickEffect">
                                  <p:stCondLst>
                                    <p:cond delay="0"/>
                                  </p:stCondLst>
                                  <p:iterate type="lt">
                                    <p:tmPct val="10000"/>
                                  </p:iterate>
                                  <p:childTnLst>
                                    <p:animEffect transition="out" filter="fade">
                                      <p:cBhvr>
                                        <p:cTn id="11" dur="3000"/>
                                        <p:tgtEl>
                                          <p:spTgt spid="3"/>
                                        </p:tgtEl>
                                      </p:cBhvr>
                                    </p:animEffect>
                                    <p:anim calcmode="lin" valueType="num">
                                      <p:cBhvr>
                                        <p:cTn id="12" dur="3000"/>
                                        <p:tgtEl>
                                          <p:spTgt spid="3"/>
                                        </p:tgtEl>
                                        <p:attrNameLst>
                                          <p:attrName>ppt_x</p:attrName>
                                        </p:attrNameLst>
                                      </p:cBhvr>
                                      <p:tavLst>
                                        <p:tav tm="0">
                                          <p:val>
                                            <p:strVal val="ppt_x"/>
                                          </p:val>
                                        </p:tav>
                                        <p:tav tm="100000">
                                          <p:val>
                                            <p:strVal val="ppt_x-.1"/>
                                          </p:val>
                                        </p:tav>
                                      </p:tavLst>
                                    </p:anim>
                                    <p:anim calcmode="lin" valueType="num">
                                      <p:cBhvr>
                                        <p:cTn id="13" dur="3000"/>
                                        <p:tgtEl>
                                          <p:spTgt spid="3"/>
                                        </p:tgtEl>
                                        <p:attrNameLst>
                                          <p:attrName>ppt_y</p:attrName>
                                        </p:attrNameLst>
                                      </p:cBhvr>
                                      <p:tavLst>
                                        <p:tav tm="0">
                                          <p:val>
                                            <p:strVal val="ppt_y"/>
                                          </p:val>
                                        </p:tav>
                                        <p:tav tm="100000">
                                          <p:val>
                                            <p:strVal val="ppt_y"/>
                                          </p:val>
                                        </p:tav>
                                      </p:tavLst>
                                    </p:anim>
                                    <p:set>
                                      <p:cBhvr>
                                        <p:cTn id="14" dur="1" fill="hold">
                                          <p:stCondLst>
                                            <p:cond delay="2999"/>
                                          </p:stCondLst>
                                        </p:cTn>
                                        <p:tgtEl>
                                          <p:spTgt spid="3"/>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34" presetClass="emph" presetSubtype="0" fill="hold" grpId="0" nodeType="clickEffect">
                                  <p:stCondLst>
                                    <p:cond delay="0"/>
                                  </p:stCondLst>
                                  <p:iterate type="lt">
                                    <p:tmPct val="10000"/>
                                  </p:iterate>
                                  <p:childTnLst>
                                    <p:animMotion origin="layout" path="M 0.0 0.0 L 0.0 -0.07213" pathEditMode="relative" ptsTypes="">
                                      <p:cBhvr>
                                        <p:cTn id="18" dur="250" accel="50000" decel="50000" autoRev="1" fill="hold">
                                          <p:stCondLst>
                                            <p:cond delay="0"/>
                                          </p:stCondLst>
                                        </p:cTn>
                                        <p:tgtEl>
                                          <p:spTgt spid="4"/>
                                        </p:tgtEl>
                                        <p:attrNameLst>
                                          <p:attrName>ppt_x</p:attrName>
                                          <p:attrName>ppt_y</p:attrName>
                                        </p:attrNameLst>
                                      </p:cBhvr>
                                    </p:animMotion>
                                    <p:animRot by="1500000">
                                      <p:cBhvr>
                                        <p:cTn id="19" dur="125" fill="hold">
                                          <p:stCondLst>
                                            <p:cond delay="0"/>
                                          </p:stCondLst>
                                        </p:cTn>
                                        <p:tgtEl>
                                          <p:spTgt spid="4"/>
                                        </p:tgtEl>
                                        <p:attrNameLst>
                                          <p:attrName>r</p:attrName>
                                        </p:attrNameLst>
                                      </p:cBhvr>
                                    </p:animRot>
                                    <p:animRot by="-1500000">
                                      <p:cBhvr>
                                        <p:cTn id="20" dur="125" fill="hold">
                                          <p:stCondLst>
                                            <p:cond delay="125"/>
                                          </p:stCondLst>
                                        </p:cTn>
                                        <p:tgtEl>
                                          <p:spTgt spid="4"/>
                                        </p:tgtEl>
                                        <p:attrNameLst>
                                          <p:attrName>r</p:attrName>
                                        </p:attrNameLst>
                                      </p:cBhvr>
                                    </p:animRot>
                                    <p:animRot by="-1500000">
                                      <p:cBhvr>
                                        <p:cTn id="21" dur="125" fill="hold">
                                          <p:stCondLst>
                                            <p:cond delay="250"/>
                                          </p:stCondLst>
                                        </p:cTn>
                                        <p:tgtEl>
                                          <p:spTgt spid="4"/>
                                        </p:tgtEl>
                                        <p:attrNameLst>
                                          <p:attrName>r</p:attrName>
                                        </p:attrNameLst>
                                      </p:cBhvr>
                                    </p:animRot>
                                    <p:animRot by="1500000">
                                      <p:cBhvr>
                                        <p:cTn id="22" dur="125" fill="hold">
                                          <p:stCondLst>
                                            <p:cond delay="375"/>
                                          </p:stCondLst>
                                        </p:cTn>
                                        <p:tgtEl>
                                          <p:spTgt spid="4"/>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8" presetClass="emph" presetSubtype="0" fill="hold" nodeType="clickEffect">
                                  <p:stCondLst>
                                    <p:cond delay="0"/>
                                  </p:stCondLst>
                                  <p:childTnLst>
                                    <p:animRot by="21600000">
                                      <p:cBhvr>
                                        <p:cTn id="26" dur="3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027420" y="76200"/>
            <a:ext cx="4220980" cy="876822"/>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400" dirty="0" smtClean="0">
                <a:solidFill>
                  <a:schemeClr val="tx1"/>
                </a:solidFill>
              </a:rPr>
              <a:t>عمل الجماعة</a:t>
            </a:r>
            <a:endParaRPr lang="en-US" sz="4400" dirty="0">
              <a:solidFill>
                <a:schemeClr val="tx1"/>
              </a:solidFill>
            </a:endParaRPr>
          </a:p>
        </p:txBody>
      </p:sp>
      <p:sp>
        <p:nvSpPr>
          <p:cNvPr id="3" name="Rectangle 2"/>
          <p:cNvSpPr/>
          <p:nvPr/>
        </p:nvSpPr>
        <p:spPr>
          <a:xfrm>
            <a:off x="342378" y="1066800"/>
            <a:ext cx="8649222" cy="1200329"/>
          </a:xfrm>
          <a:prstGeom prst="rect">
            <a:avLst/>
          </a:prstGeom>
          <a:solidFill>
            <a:schemeClr val="accent4">
              <a:lumMod val="40000"/>
              <a:lumOff val="60000"/>
            </a:schemeClr>
          </a:solidFill>
        </p:spPr>
        <p:txBody>
          <a:bodyPr wrap="square">
            <a:spAutoFit/>
          </a:bodyPr>
          <a:lstStyle/>
          <a:p>
            <a:pPr algn="ctr"/>
            <a:r>
              <a:rPr lang="ar-SA" sz="7200" b="1" dirty="0" smtClean="0">
                <a:solidFill>
                  <a:srgbClr val="7030A0"/>
                </a:solidFill>
              </a:rPr>
              <a:t> </a:t>
            </a:r>
            <a:r>
              <a:rPr lang="ar-SA" sz="4800" b="1" dirty="0" smtClean="0">
                <a:solidFill>
                  <a:srgbClr val="7030A0"/>
                </a:solidFill>
              </a:rPr>
              <a:t>السوال: تكون  قادرة علي التحقيق الالفظ </a:t>
            </a:r>
            <a:endParaRPr lang="en-US" sz="7200" b="1" dirty="0">
              <a:solidFill>
                <a:srgbClr val="7030A0"/>
              </a:solidFill>
            </a:endParaRPr>
          </a:p>
        </p:txBody>
      </p:sp>
      <p:sp>
        <p:nvSpPr>
          <p:cNvPr id="4" name="Rectangle 3"/>
          <p:cNvSpPr/>
          <p:nvPr/>
        </p:nvSpPr>
        <p:spPr>
          <a:xfrm>
            <a:off x="494778" y="2209800"/>
            <a:ext cx="8649222" cy="1200329"/>
          </a:xfrm>
          <a:prstGeom prst="rect">
            <a:avLst/>
          </a:prstGeom>
          <a:solidFill>
            <a:schemeClr val="accent4">
              <a:lumMod val="40000"/>
              <a:lumOff val="60000"/>
            </a:schemeClr>
          </a:solidFill>
        </p:spPr>
        <p:txBody>
          <a:bodyPr wrap="square">
            <a:spAutoFit/>
          </a:bodyPr>
          <a:lstStyle/>
          <a:p>
            <a:pPr algn="ctr"/>
            <a:r>
              <a:rPr lang="ar-SA" sz="7200" dirty="0" smtClean="0">
                <a:solidFill>
                  <a:srgbClr val="7030A0"/>
                </a:solidFill>
              </a:rPr>
              <a:t> </a:t>
            </a:r>
            <a:r>
              <a:rPr lang="bn-BD" sz="4800" dirty="0" smtClean="0">
                <a:latin typeface="NikoshBAN" panose="02000000000000000000" pitchFamily="2" charset="0"/>
                <a:cs typeface="NikoshBAN" panose="02000000000000000000" pitchFamily="2" charset="0"/>
              </a:rPr>
              <a:t>প্রঃ শব্দ বিশ্লেষণ করতে পারবে </a:t>
            </a:r>
            <a:endParaRPr lang="en-US" sz="4800" dirty="0" smtClean="0">
              <a:latin typeface="NikoshBAN" panose="02000000000000000000" pitchFamily="2" charset="0"/>
              <a:cs typeface="NikoshBAN" panose="02000000000000000000" pitchFamily="2" charset="0"/>
            </a:endParaRPr>
          </a:p>
        </p:txBody>
      </p:sp>
      <p:sp>
        <p:nvSpPr>
          <p:cNvPr id="5" name="Rectangle 4"/>
          <p:cNvSpPr/>
          <p:nvPr/>
        </p:nvSpPr>
        <p:spPr>
          <a:xfrm>
            <a:off x="7373656" y="3429000"/>
            <a:ext cx="1770344" cy="9906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b="1" dirty="0" smtClean="0">
                <a:solidFill>
                  <a:schemeClr val="tx1"/>
                </a:solidFill>
              </a:rPr>
              <a:t>لفظ: </a:t>
            </a:r>
            <a:r>
              <a:rPr lang="ar-SA" sz="4000" b="1" dirty="0" smtClean="0">
                <a:solidFill>
                  <a:schemeClr val="tx1"/>
                </a:solidFill>
              </a:rPr>
              <a:t>إنتشر</a:t>
            </a:r>
            <a:endParaRPr lang="en-US" sz="1600" b="1" dirty="0">
              <a:solidFill>
                <a:schemeClr val="tx1"/>
              </a:solidFill>
            </a:endParaRPr>
          </a:p>
        </p:txBody>
      </p:sp>
      <p:sp>
        <p:nvSpPr>
          <p:cNvPr id="6" name="Rectangle 5"/>
          <p:cNvSpPr/>
          <p:nvPr/>
        </p:nvSpPr>
        <p:spPr>
          <a:xfrm>
            <a:off x="3581400" y="3429000"/>
            <a:ext cx="3776228" cy="1066800"/>
          </a:xfrm>
          <a:prstGeom prst="rec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6"/>
          </a:lnRef>
          <a:fillRef idx="2">
            <a:schemeClr val="accent6"/>
          </a:fillRef>
          <a:effectRef idx="1">
            <a:schemeClr val="accent6"/>
          </a:effectRef>
          <a:fontRef idx="minor">
            <a:schemeClr val="dk1"/>
          </a:fontRef>
        </p:style>
        <p:txBody>
          <a:bodyPr rtlCol="0" anchor="ctr"/>
          <a:lstStyle/>
          <a:p>
            <a:pPr algn="ctr"/>
            <a:r>
              <a:rPr lang="ar-SA" sz="3200" b="1" dirty="0" smtClean="0">
                <a:solidFill>
                  <a:schemeClr val="tx1"/>
                </a:solidFill>
              </a:rPr>
              <a:t>الصيغة: واحد </a:t>
            </a:r>
            <a:r>
              <a:rPr lang="ar-SA" sz="3200" b="1" dirty="0" smtClean="0">
                <a:solidFill>
                  <a:schemeClr val="tx1"/>
                </a:solidFill>
              </a:rPr>
              <a:t>مذكر غائب</a:t>
            </a:r>
            <a:endParaRPr lang="en-US" sz="3200" b="1" dirty="0">
              <a:solidFill>
                <a:schemeClr val="tx1"/>
              </a:solidFill>
            </a:endParaRPr>
          </a:p>
        </p:txBody>
      </p:sp>
      <p:sp>
        <p:nvSpPr>
          <p:cNvPr id="7" name="Rectangle 6"/>
          <p:cNvSpPr/>
          <p:nvPr/>
        </p:nvSpPr>
        <p:spPr>
          <a:xfrm>
            <a:off x="0" y="3429000"/>
            <a:ext cx="3457572" cy="1219200"/>
          </a:xfrm>
          <a:prstGeom prst="rec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5"/>
          </a:lnRef>
          <a:fillRef idx="2">
            <a:schemeClr val="accent5"/>
          </a:fillRef>
          <a:effectRef idx="1">
            <a:schemeClr val="accent5"/>
          </a:effectRef>
          <a:fontRef idx="minor">
            <a:schemeClr val="dk1"/>
          </a:fontRef>
        </p:style>
        <p:txBody>
          <a:bodyPr rtlCol="0" anchor="ctr"/>
          <a:lstStyle/>
          <a:p>
            <a:pPr algn="ctr"/>
            <a:r>
              <a:rPr lang="ar-SA" sz="3200" b="1" dirty="0" smtClean="0">
                <a:solidFill>
                  <a:schemeClr val="tx1"/>
                </a:solidFill>
              </a:rPr>
              <a:t>البحث: </a:t>
            </a:r>
            <a:r>
              <a:rPr lang="ar-SA" sz="3200" b="1" dirty="0" smtClean="0">
                <a:solidFill>
                  <a:schemeClr val="tx1"/>
                </a:solidFill>
              </a:rPr>
              <a:t>إثبات فعل ماض معروف</a:t>
            </a:r>
            <a:endParaRPr lang="en-US" sz="3200" b="1" dirty="0">
              <a:solidFill>
                <a:schemeClr val="tx1"/>
              </a:solidFill>
            </a:endParaRPr>
          </a:p>
        </p:txBody>
      </p:sp>
      <p:sp>
        <p:nvSpPr>
          <p:cNvPr id="8" name="Rectangle 7"/>
          <p:cNvSpPr/>
          <p:nvPr/>
        </p:nvSpPr>
        <p:spPr>
          <a:xfrm>
            <a:off x="6477000" y="4675293"/>
            <a:ext cx="2362200" cy="963507"/>
          </a:xfrm>
          <a:prstGeom prst="rec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2">
            <a:schemeClr val="accent4"/>
          </a:fillRef>
          <a:effectRef idx="1">
            <a:schemeClr val="accent4"/>
          </a:effectRef>
          <a:fontRef idx="minor">
            <a:schemeClr val="dk1"/>
          </a:fontRef>
        </p:style>
        <p:txBody>
          <a:bodyPr rtlCol="0" anchor="ctr"/>
          <a:lstStyle/>
          <a:p>
            <a:pPr algn="ctr"/>
            <a:r>
              <a:rPr lang="ar-SA" sz="4000" b="1" dirty="0" smtClean="0">
                <a:solidFill>
                  <a:schemeClr val="tx1"/>
                </a:solidFill>
              </a:rPr>
              <a:t>الباب: </a:t>
            </a:r>
            <a:r>
              <a:rPr lang="ar-SA" sz="4000" b="1" dirty="0" smtClean="0">
                <a:solidFill>
                  <a:schemeClr val="tx1"/>
                </a:solidFill>
              </a:rPr>
              <a:t>افتعال</a:t>
            </a:r>
            <a:endParaRPr lang="en-US" sz="4000" b="1" dirty="0">
              <a:solidFill>
                <a:schemeClr val="tx1"/>
              </a:solidFill>
            </a:endParaRPr>
          </a:p>
        </p:txBody>
      </p:sp>
      <p:sp>
        <p:nvSpPr>
          <p:cNvPr id="9" name="Rectangle 8"/>
          <p:cNvSpPr/>
          <p:nvPr/>
        </p:nvSpPr>
        <p:spPr>
          <a:xfrm>
            <a:off x="3581400" y="4724400"/>
            <a:ext cx="2712290" cy="963507"/>
          </a:xfrm>
          <a:prstGeom prst="rec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2">
            <a:schemeClr val="accent4"/>
          </a:fillRef>
          <a:effectRef idx="1">
            <a:schemeClr val="accent4"/>
          </a:effectRef>
          <a:fontRef idx="minor">
            <a:schemeClr val="dk1"/>
          </a:fontRef>
        </p:style>
        <p:txBody>
          <a:bodyPr rtlCol="0" anchor="ctr"/>
          <a:lstStyle/>
          <a:p>
            <a:pPr algn="ctr"/>
            <a:r>
              <a:rPr lang="ar-SA" sz="4000" b="1" dirty="0" smtClean="0">
                <a:solidFill>
                  <a:schemeClr val="tx1"/>
                </a:solidFill>
              </a:rPr>
              <a:t>المصدر: </a:t>
            </a:r>
            <a:r>
              <a:rPr lang="ar-SA" sz="4000" b="1" dirty="0" smtClean="0">
                <a:solidFill>
                  <a:schemeClr val="tx1"/>
                </a:solidFill>
              </a:rPr>
              <a:t>الإنشار</a:t>
            </a:r>
            <a:endParaRPr lang="en-US" sz="4000" b="1" dirty="0">
              <a:solidFill>
                <a:schemeClr val="tx1"/>
              </a:solidFill>
            </a:endParaRPr>
          </a:p>
        </p:txBody>
      </p:sp>
      <p:sp>
        <p:nvSpPr>
          <p:cNvPr id="10" name="Rectangle 9"/>
          <p:cNvSpPr/>
          <p:nvPr/>
        </p:nvSpPr>
        <p:spPr>
          <a:xfrm>
            <a:off x="533400" y="4724400"/>
            <a:ext cx="2835786" cy="990600"/>
          </a:xfrm>
          <a:prstGeom prst="rec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0" anchor="ctr"/>
          <a:lstStyle/>
          <a:p>
            <a:pPr algn="ctr"/>
            <a:r>
              <a:rPr lang="ar-SA" sz="4000" b="1" dirty="0" smtClean="0">
                <a:solidFill>
                  <a:schemeClr val="tx1"/>
                </a:solidFill>
              </a:rPr>
              <a:t>المادة: </a:t>
            </a:r>
            <a:r>
              <a:rPr lang="ar-SA" sz="4000" b="1" dirty="0" smtClean="0">
                <a:solidFill>
                  <a:schemeClr val="tx1"/>
                </a:solidFill>
              </a:rPr>
              <a:t>ن،ش،ر</a:t>
            </a:r>
            <a:endParaRPr lang="en-US" sz="4000" b="1" dirty="0">
              <a:solidFill>
                <a:schemeClr val="tx1"/>
              </a:solidFill>
            </a:endParaRPr>
          </a:p>
        </p:txBody>
      </p:sp>
      <p:sp>
        <p:nvSpPr>
          <p:cNvPr id="11" name="Rectangle 10"/>
          <p:cNvSpPr/>
          <p:nvPr/>
        </p:nvSpPr>
        <p:spPr>
          <a:xfrm>
            <a:off x="4419600" y="5867400"/>
            <a:ext cx="4047856" cy="990600"/>
          </a:xfrm>
          <a:prstGeom prst="rec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ar-SA" sz="4000" b="1" dirty="0" smtClean="0">
                <a:solidFill>
                  <a:schemeClr val="tx1"/>
                </a:solidFill>
              </a:rPr>
              <a:t>الجنس: </a:t>
            </a:r>
            <a:r>
              <a:rPr lang="ar-SA" sz="4000" b="1" dirty="0" smtClean="0">
                <a:solidFill>
                  <a:schemeClr val="tx1"/>
                </a:solidFill>
              </a:rPr>
              <a:t>صحيح</a:t>
            </a:r>
            <a:endParaRPr lang="en-US" sz="4000" b="1" dirty="0">
              <a:solidFill>
                <a:schemeClr val="tx1"/>
              </a:solidFill>
            </a:endParaRPr>
          </a:p>
        </p:txBody>
      </p:sp>
      <p:sp>
        <p:nvSpPr>
          <p:cNvPr id="12" name="Rectangle 11"/>
          <p:cNvSpPr/>
          <p:nvPr/>
        </p:nvSpPr>
        <p:spPr>
          <a:xfrm>
            <a:off x="1371600" y="5867401"/>
            <a:ext cx="2943904" cy="990600"/>
          </a:xfrm>
          <a:prstGeom prst="rec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6"/>
          </a:lnRef>
          <a:fillRef idx="2">
            <a:schemeClr val="accent6"/>
          </a:fillRef>
          <a:effectRef idx="1">
            <a:schemeClr val="accent6"/>
          </a:effectRef>
          <a:fontRef idx="minor">
            <a:schemeClr val="dk1"/>
          </a:fontRef>
        </p:style>
        <p:txBody>
          <a:bodyPr rtlCol="0" anchor="ctr"/>
          <a:lstStyle/>
          <a:p>
            <a:pPr algn="ctr"/>
            <a:r>
              <a:rPr lang="ar-SA" sz="4000" b="1" dirty="0" smtClean="0">
                <a:solidFill>
                  <a:schemeClr val="tx1"/>
                </a:solidFill>
              </a:rPr>
              <a:t>المعنى: إبتلغ</a:t>
            </a:r>
            <a:endParaRPr lang="en-US" sz="40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grpId="0" nodeType="click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par>
                                <p:cTn id="7" presetID="6" presetClass="entr" presetSubtype="16"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animEffect transition="in" filter="circle(in)">
                                      <p:cBhvr>
                                        <p:cTn id="9" dur="2000"/>
                                        <p:tgtEl>
                                          <p:spTgt spid="3"/>
                                        </p:tgtEl>
                                      </p:cBhvr>
                                    </p:animEffect>
                                  </p:childTnLst>
                                </p:cTn>
                              </p:par>
                              <p:par>
                                <p:cTn id="10" presetID="6" presetClass="entr" presetSubtype="16"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circle(in)">
                                      <p:cBhvr>
                                        <p:cTn id="15" dur="2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56" presetClass="entr" presetSubtype="0" fill="hold" grpId="0" nodeType="clickEffect">
                                  <p:stCondLst>
                                    <p:cond delay="0"/>
                                  </p:stCondLst>
                                  <p:iterate type="lt">
                                    <p:tmPct val="10000"/>
                                  </p:iterate>
                                  <p:childTnLst>
                                    <p:set>
                                      <p:cBhvr>
                                        <p:cTn id="19" dur="1" fill="hold">
                                          <p:stCondLst>
                                            <p:cond delay="0"/>
                                          </p:stCondLst>
                                        </p:cTn>
                                        <p:tgtEl>
                                          <p:spTgt spid="6"/>
                                        </p:tgtEl>
                                        <p:attrNameLst>
                                          <p:attrName>style.visibility</p:attrName>
                                        </p:attrNameLst>
                                      </p:cBhvr>
                                      <p:to>
                                        <p:strVal val="visible"/>
                                      </p:to>
                                    </p:set>
                                    <p:anim by="(-#ppt_w*2)" calcmode="lin" valueType="num">
                                      <p:cBhvr rctx="PPT">
                                        <p:cTn id="20" dur="250" autoRev="1" fill="hold">
                                          <p:stCondLst>
                                            <p:cond delay="0"/>
                                          </p:stCondLst>
                                        </p:cTn>
                                        <p:tgtEl>
                                          <p:spTgt spid="6"/>
                                        </p:tgtEl>
                                        <p:attrNameLst>
                                          <p:attrName>ppt_w</p:attrName>
                                        </p:attrNameLst>
                                      </p:cBhvr>
                                    </p:anim>
                                    <p:anim by="(#ppt_w*0.50)" calcmode="lin" valueType="num">
                                      <p:cBhvr>
                                        <p:cTn id="21" dur="250" decel="50000" autoRev="1" fill="hold">
                                          <p:stCondLst>
                                            <p:cond delay="0"/>
                                          </p:stCondLst>
                                        </p:cTn>
                                        <p:tgtEl>
                                          <p:spTgt spid="6"/>
                                        </p:tgtEl>
                                        <p:attrNameLst>
                                          <p:attrName>ppt_x</p:attrName>
                                        </p:attrNameLst>
                                      </p:cBhvr>
                                    </p:anim>
                                    <p:anim from="(-#ppt_h/2)" to="(#ppt_y)" calcmode="lin" valueType="num">
                                      <p:cBhvr>
                                        <p:cTn id="22" dur="500" fill="hold">
                                          <p:stCondLst>
                                            <p:cond delay="0"/>
                                          </p:stCondLst>
                                        </p:cTn>
                                        <p:tgtEl>
                                          <p:spTgt spid="6"/>
                                        </p:tgtEl>
                                        <p:attrNameLst>
                                          <p:attrName>ppt_y</p:attrName>
                                        </p:attrNameLst>
                                      </p:cBhvr>
                                    </p:anim>
                                    <p:animRot by="21600000">
                                      <p:cBhvr>
                                        <p:cTn id="23" dur="500" fill="hold">
                                          <p:stCondLst>
                                            <p:cond delay="0"/>
                                          </p:stCondLst>
                                        </p:cTn>
                                        <p:tgtEl>
                                          <p:spTgt spid="6"/>
                                        </p:tgtEl>
                                        <p:attrNameLst>
                                          <p:attrName>r</p:attrName>
                                        </p:attrNameLst>
                                      </p:cBhvr>
                                    </p:animRot>
                                  </p:childTnLst>
                                </p:cTn>
                              </p:par>
                            </p:childTnLst>
                          </p:cTn>
                        </p:par>
                      </p:childTnLst>
                    </p:cTn>
                  </p:par>
                  <p:par>
                    <p:cTn id="24" fill="hold">
                      <p:stCondLst>
                        <p:cond delay="indefinite"/>
                      </p:stCondLst>
                      <p:childTnLst>
                        <p:par>
                          <p:cTn id="25" fill="hold">
                            <p:stCondLst>
                              <p:cond delay="0"/>
                            </p:stCondLst>
                            <p:childTnLst>
                              <p:par>
                                <p:cTn id="26" presetID="41" presetClass="entr" presetSubtype="0" fill="hold" grpId="0" nodeType="clickEffect">
                                  <p:stCondLst>
                                    <p:cond delay="0"/>
                                  </p:stCondLst>
                                  <p:iterate type="lt">
                                    <p:tmPct val="10000"/>
                                  </p:iterate>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7"/>
                                        </p:tgtEl>
                                        <p:attrNameLst>
                                          <p:attrName>ppt_y</p:attrName>
                                        </p:attrNameLst>
                                      </p:cBhvr>
                                      <p:tavLst>
                                        <p:tav tm="0">
                                          <p:val>
                                            <p:strVal val="#ppt_y"/>
                                          </p:val>
                                        </p:tav>
                                        <p:tav tm="100000">
                                          <p:val>
                                            <p:strVal val="#ppt_y"/>
                                          </p:val>
                                        </p:tav>
                                      </p:tavLst>
                                    </p:anim>
                                    <p:anim calcmode="lin" valueType="num">
                                      <p:cBhvr>
                                        <p:cTn id="30"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41" presetClass="entr" presetSubtype="0" fill="hold" grpId="0" nodeType="clickEffect">
                                  <p:stCondLst>
                                    <p:cond delay="0"/>
                                  </p:stCondLst>
                                  <p:iterate type="lt">
                                    <p:tmPct val="10000"/>
                                  </p:iterate>
                                  <p:childTnLst>
                                    <p:set>
                                      <p:cBhvr>
                                        <p:cTn id="36" dur="1" fill="hold">
                                          <p:stCondLst>
                                            <p:cond delay="0"/>
                                          </p:stCondLst>
                                        </p:cTn>
                                        <p:tgtEl>
                                          <p:spTgt spid="8"/>
                                        </p:tgtEl>
                                        <p:attrNameLst>
                                          <p:attrName>style.visibility</p:attrName>
                                        </p:attrNameLst>
                                      </p:cBhvr>
                                      <p:to>
                                        <p:strVal val="visible"/>
                                      </p:to>
                                    </p:set>
                                    <p:anim calcmode="lin" valueType="num">
                                      <p:cBhvr>
                                        <p:cTn id="3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38" dur="500" fill="hold"/>
                                        <p:tgtEl>
                                          <p:spTgt spid="8"/>
                                        </p:tgtEl>
                                        <p:attrNameLst>
                                          <p:attrName>ppt_y</p:attrName>
                                        </p:attrNameLst>
                                      </p:cBhvr>
                                      <p:tavLst>
                                        <p:tav tm="0">
                                          <p:val>
                                            <p:strVal val="#ppt_y"/>
                                          </p:val>
                                        </p:tav>
                                        <p:tav tm="100000">
                                          <p:val>
                                            <p:strVal val="#ppt_y"/>
                                          </p:val>
                                        </p:tav>
                                      </p:tavLst>
                                    </p:anim>
                                    <p:anim calcmode="lin" valueType="num">
                                      <p:cBhvr>
                                        <p:cTn id="3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4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41" dur="500" tmFilter="0,0; .5, 1; 1, 1"/>
                                        <p:tgtEl>
                                          <p:spTgt spid="8"/>
                                        </p:tgtEl>
                                      </p:cBhvr>
                                    </p:animEffect>
                                  </p:childTnLst>
                                </p:cTn>
                              </p:par>
                            </p:childTnLst>
                          </p:cTn>
                        </p:par>
                      </p:childTnLst>
                    </p:cTn>
                  </p:par>
                  <p:par>
                    <p:cTn id="42" fill="hold">
                      <p:stCondLst>
                        <p:cond delay="indefinite"/>
                      </p:stCondLst>
                      <p:childTnLst>
                        <p:par>
                          <p:cTn id="43" fill="hold">
                            <p:stCondLst>
                              <p:cond delay="0"/>
                            </p:stCondLst>
                            <p:childTnLst>
                              <p:par>
                                <p:cTn id="44" presetID="41" presetClass="entr" presetSubtype="0" fill="hold" grpId="0" nodeType="clickEffect">
                                  <p:stCondLst>
                                    <p:cond delay="0"/>
                                  </p:stCondLst>
                                  <p:iterate type="lt">
                                    <p:tmPct val="10000"/>
                                  </p:iterate>
                                  <p:childTnLst>
                                    <p:set>
                                      <p:cBhvr>
                                        <p:cTn id="45" dur="1" fill="hold">
                                          <p:stCondLst>
                                            <p:cond delay="0"/>
                                          </p:stCondLst>
                                        </p:cTn>
                                        <p:tgtEl>
                                          <p:spTgt spid="9"/>
                                        </p:tgtEl>
                                        <p:attrNameLst>
                                          <p:attrName>style.visibility</p:attrName>
                                        </p:attrNameLst>
                                      </p:cBhvr>
                                      <p:to>
                                        <p:strVal val="visible"/>
                                      </p:to>
                                    </p:set>
                                    <p:anim calcmode="lin" valueType="num">
                                      <p:cBhvr>
                                        <p:cTn id="46"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47" dur="500" fill="hold"/>
                                        <p:tgtEl>
                                          <p:spTgt spid="9"/>
                                        </p:tgtEl>
                                        <p:attrNameLst>
                                          <p:attrName>ppt_y</p:attrName>
                                        </p:attrNameLst>
                                      </p:cBhvr>
                                      <p:tavLst>
                                        <p:tav tm="0">
                                          <p:val>
                                            <p:strVal val="#ppt_y"/>
                                          </p:val>
                                        </p:tav>
                                        <p:tav tm="100000">
                                          <p:val>
                                            <p:strVal val="#ppt_y"/>
                                          </p:val>
                                        </p:tav>
                                      </p:tavLst>
                                    </p:anim>
                                    <p:anim calcmode="lin" valueType="num">
                                      <p:cBhvr>
                                        <p:cTn id="48"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49"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50" dur="500" tmFilter="0,0; .5, 1; 1, 1"/>
                                        <p:tgtEl>
                                          <p:spTgt spid="9"/>
                                        </p:tgtEl>
                                      </p:cBhvr>
                                    </p:animEffect>
                                  </p:childTnLst>
                                </p:cTn>
                              </p:par>
                            </p:childTnLst>
                          </p:cTn>
                        </p:par>
                      </p:childTnLst>
                    </p:cTn>
                  </p:par>
                  <p:par>
                    <p:cTn id="51" fill="hold">
                      <p:stCondLst>
                        <p:cond delay="indefinite"/>
                      </p:stCondLst>
                      <p:childTnLst>
                        <p:par>
                          <p:cTn id="52" fill="hold">
                            <p:stCondLst>
                              <p:cond delay="0"/>
                            </p:stCondLst>
                            <p:childTnLst>
                              <p:par>
                                <p:cTn id="53" presetID="41" presetClass="entr" presetSubtype="0" fill="hold" grpId="0" nodeType="clickEffect">
                                  <p:stCondLst>
                                    <p:cond delay="0"/>
                                  </p:stCondLst>
                                  <p:iterate type="lt">
                                    <p:tmPct val="10000"/>
                                  </p:iterate>
                                  <p:childTnLst>
                                    <p:set>
                                      <p:cBhvr>
                                        <p:cTn id="54" dur="1" fill="hold">
                                          <p:stCondLst>
                                            <p:cond delay="0"/>
                                          </p:stCondLst>
                                        </p:cTn>
                                        <p:tgtEl>
                                          <p:spTgt spid="10"/>
                                        </p:tgtEl>
                                        <p:attrNameLst>
                                          <p:attrName>style.visibility</p:attrName>
                                        </p:attrNameLst>
                                      </p:cBhvr>
                                      <p:to>
                                        <p:strVal val="visible"/>
                                      </p:to>
                                    </p:set>
                                    <p:anim calcmode="lin" valueType="num">
                                      <p:cBhvr>
                                        <p:cTn id="55"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56" dur="500" fill="hold"/>
                                        <p:tgtEl>
                                          <p:spTgt spid="10"/>
                                        </p:tgtEl>
                                        <p:attrNameLst>
                                          <p:attrName>ppt_y</p:attrName>
                                        </p:attrNameLst>
                                      </p:cBhvr>
                                      <p:tavLst>
                                        <p:tav tm="0">
                                          <p:val>
                                            <p:strVal val="#ppt_y"/>
                                          </p:val>
                                        </p:tav>
                                        <p:tav tm="100000">
                                          <p:val>
                                            <p:strVal val="#ppt_y"/>
                                          </p:val>
                                        </p:tav>
                                      </p:tavLst>
                                    </p:anim>
                                    <p:anim calcmode="lin" valueType="num">
                                      <p:cBhvr>
                                        <p:cTn id="57"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58"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59" dur="500" tmFilter="0,0; .5, 1; 1, 1"/>
                                        <p:tgtEl>
                                          <p:spTgt spid="10"/>
                                        </p:tgtEl>
                                      </p:cBhvr>
                                    </p:animEffect>
                                  </p:childTnLst>
                                </p:cTn>
                              </p:par>
                            </p:childTnLst>
                          </p:cTn>
                        </p:par>
                      </p:childTnLst>
                    </p:cTn>
                  </p:par>
                  <p:par>
                    <p:cTn id="60" fill="hold">
                      <p:stCondLst>
                        <p:cond delay="indefinite"/>
                      </p:stCondLst>
                      <p:childTnLst>
                        <p:par>
                          <p:cTn id="61" fill="hold">
                            <p:stCondLst>
                              <p:cond delay="0"/>
                            </p:stCondLst>
                            <p:childTnLst>
                              <p:par>
                                <p:cTn id="62" presetID="41" presetClass="entr" presetSubtype="0" fill="hold" grpId="0" nodeType="clickEffect">
                                  <p:stCondLst>
                                    <p:cond delay="0"/>
                                  </p:stCondLst>
                                  <p:iterate type="lt">
                                    <p:tmPct val="10000"/>
                                  </p:iterate>
                                  <p:childTnLst>
                                    <p:set>
                                      <p:cBhvr>
                                        <p:cTn id="63" dur="1" fill="hold">
                                          <p:stCondLst>
                                            <p:cond delay="0"/>
                                          </p:stCondLst>
                                        </p:cTn>
                                        <p:tgtEl>
                                          <p:spTgt spid="11"/>
                                        </p:tgtEl>
                                        <p:attrNameLst>
                                          <p:attrName>style.visibility</p:attrName>
                                        </p:attrNameLst>
                                      </p:cBhvr>
                                      <p:to>
                                        <p:strVal val="visible"/>
                                      </p:to>
                                    </p:set>
                                    <p:anim calcmode="lin" valueType="num">
                                      <p:cBhvr>
                                        <p:cTn id="64"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65" dur="500" fill="hold"/>
                                        <p:tgtEl>
                                          <p:spTgt spid="11"/>
                                        </p:tgtEl>
                                        <p:attrNameLst>
                                          <p:attrName>ppt_y</p:attrName>
                                        </p:attrNameLst>
                                      </p:cBhvr>
                                      <p:tavLst>
                                        <p:tav tm="0">
                                          <p:val>
                                            <p:strVal val="#ppt_y"/>
                                          </p:val>
                                        </p:tav>
                                        <p:tav tm="100000">
                                          <p:val>
                                            <p:strVal val="#ppt_y"/>
                                          </p:val>
                                        </p:tav>
                                      </p:tavLst>
                                    </p:anim>
                                    <p:anim calcmode="lin" valueType="num">
                                      <p:cBhvr>
                                        <p:cTn id="66"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67"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68" dur="500" tmFilter="0,0; .5, 1; 1, 1"/>
                                        <p:tgtEl>
                                          <p:spTgt spid="11"/>
                                        </p:tgtEl>
                                      </p:cBhvr>
                                    </p:animEffect>
                                  </p:childTnLst>
                                </p:cTn>
                              </p:par>
                            </p:childTnLst>
                          </p:cTn>
                        </p:par>
                      </p:childTnLst>
                    </p:cTn>
                  </p:par>
                  <p:par>
                    <p:cTn id="69" fill="hold">
                      <p:stCondLst>
                        <p:cond delay="indefinite"/>
                      </p:stCondLst>
                      <p:childTnLst>
                        <p:par>
                          <p:cTn id="70" fill="hold">
                            <p:stCondLst>
                              <p:cond delay="0"/>
                            </p:stCondLst>
                            <p:childTnLst>
                              <p:par>
                                <p:cTn id="71" presetID="41" presetClass="entr" presetSubtype="0" fill="hold" grpId="0" nodeType="clickEffect">
                                  <p:stCondLst>
                                    <p:cond delay="0"/>
                                  </p:stCondLst>
                                  <p:iterate type="lt">
                                    <p:tmPct val="10000"/>
                                  </p:iterate>
                                  <p:childTnLst>
                                    <p:set>
                                      <p:cBhvr>
                                        <p:cTn id="72" dur="1" fill="hold">
                                          <p:stCondLst>
                                            <p:cond delay="0"/>
                                          </p:stCondLst>
                                        </p:cTn>
                                        <p:tgtEl>
                                          <p:spTgt spid="12"/>
                                        </p:tgtEl>
                                        <p:attrNameLst>
                                          <p:attrName>style.visibility</p:attrName>
                                        </p:attrNameLst>
                                      </p:cBhvr>
                                      <p:to>
                                        <p:strVal val="visible"/>
                                      </p:to>
                                    </p:set>
                                    <p:anim calcmode="lin" valueType="num">
                                      <p:cBhvr>
                                        <p:cTn id="73"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74" dur="500" fill="hold"/>
                                        <p:tgtEl>
                                          <p:spTgt spid="12"/>
                                        </p:tgtEl>
                                        <p:attrNameLst>
                                          <p:attrName>ppt_y</p:attrName>
                                        </p:attrNameLst>
                                      </p:cBhvr>
                                      <p:tavLst>
                                        <p:tav tm="0">
                                          <p:val>
                                            <p:strVal val="#ppt_y"/>
                                          </p:val>
                                        </p:tav>
                                        <p:tav tm="100000">
                                          <p:val>
                                            <p:strVal val="#ppt_y"/>
                                          </p:val>
                                        </p:tav>
                                      </p:tavLst>
                                    </p:anim>
                                    <p:anim calcmode="lin" valueType="num">
                                      <p:cBhvr>
                                        <p:cTn id="75"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76"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77" dur="500" tmFilter="0,0; .5, 1; 1, 1"/>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TotalTime>
  <Words>346</Words>
  <Application>Microsoft Office PowerPoint</Application>
  <PresentationFormat>On-screen Show (4:3)</PresentationFormat>
  <Paragraphs>78</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اكتب صحيح اؤ خاطا مع تصيح الخاطا      1*  أخرج رسول الله صـ قومه من مكة ــ      2*  لا يشهد الزمن دليل حب الوطن ــ      3*  نحن نكون عصى كبيرا لحفاظة الوطن ـ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akbar ali</dc:creator>
  <cp:lastModifiedBy>akbar ali</cp:lastModifiedBy>
  <cp:revision>29</cp:revision>
  <dcterms:created xsi:type="dcterms:W3CDTF">2006-08-16T00:00:00Z</dcterms:created>
  <dcterms:modified xsi:type="dcterms:W3CDTF">2022-11-10T08:46:42Z</dcterms:modified>
</cp:coreProperties>
</file>