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0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32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34" name="Oval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35" name="Oval 8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6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61" name="Rectangle 9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2" name="Oval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3" name="Oval 8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5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baseline="0" b="1" cap="none" sz="45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7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4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90" name="Rectangle 5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5" name="Rectangle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46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47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8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Oval 7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Rectangle 11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1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2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04858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4858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8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0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524000"/>
          </a:xfrm>
        </p:spPr>
        <p:txBody>
          <a:bodyPr>
            <a:noAutofit/>
          </a:bodyPr>
          <a:p>
            <a:r>
              <a:rPr b="1" dirty="0" sz="115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b="1" dirty="0" sz="115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Picture 2" descr="C:\Users\UITRCA\Downloads\pexels-pixabay-56866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 bwMode="auto">
          <a:xfrm>
            <a:off x="990600" y="1295400"/>
            <a:ext cx="8153400" cy="5562600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lang="as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তুলসী</a:t>
            </a:r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b="1" dirty="0" lang="as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থানকুনি</a:t>
            </a:r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২টি </a:t>
            </a:r>
            <a:r>
              <a:rPr b="1" dirty="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endParaRPr dirty="0" lang="en-US">
              <a:solidFill>
                <a:srgbClr val="FF0000"/>
              </a:solidFill>
            </a:endParaRPr>
          </a:p>
        </p:txBody>
      </p:sp>
      <p:pic>
        <p:nvPicPr>
          <p:cNvPr id="2097153" name="Picture 3" descr="downloa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1" y="1371600"/>
            <a:ext cx="4038600" cy="4038600"/>
          </a:xfrm>
          <a:prstGeom prst="rect"/>
        </p:spPr>
      </p:pic>
      <p:pic>
        <p:nvPicPr>
          <p:cNvPr id="2097154" name="Picture 4" descr="Tulsi-1 (1)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81600" y="1309687"/>
            <a:ext cx="3810000" cy="4100513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6000" lang="en-US" smtClean="0">
                <a:solidFill>
                  <a:srgbClr val="FF0000"/>
                </a:solidFill>
              </a:rPr>
              <a:t>        </a:t>
            </a:r>
            <a:r>
              <a:rPr b="1" dirty="0" sz="6000" lang="en-US" err="1" smtClean="0">
                <a:solidFill>
                  <a:srgbClr val="FF0000"/>
                </a:solidFill>
              </a:rPr>
              <a:t>বাড়ির</a:t>
            </a:r>
            <a:r>
              <a:rPr b="1" dirty="0" sz="6000" lang="en-US" smtClean="0">
                <a:solidFill>
                  <a:srgbClr val="FF0000"/>
                </a:solidFill>
              </a:rPr>
              <a:t> </a:t>
            </a:r>
            <a:r>
              <a:rPr b="1" dirty="0" sz="6000" lang="en-US" err="1" smtClean="0">
                <a:solidFill>
                  <a:srgbClr val="FF0000"/>
                </a:solidFill>
              </a:rPr>
              <a:t>কাজ</a:t>
            </a:r>
            <a:r>
              <a:rPr b="1" dirty="0" sz="6000" lang="en-US" smtClean="0">
                <a:solidFill>
                  <a:srgbClr val="FF0000"/>
                </a:solidFill>
              </a:rPr>
              <a:t> </a:t>
            </a:r>
            <a:endParaRPr b="1" dirty="0" sz="6000" lang="en-US">
              <a:solidFill>
                <a:srgbClr val="FF0000"/>
              </a:solidFill>
            </a:endParaRPr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5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b="1" dirty="0" sz="54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b="1" dirty="0" sz="5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b="1" dirty="0" sz="5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b="1" dirty="0" sz="5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b="1" dirty="0" sz="5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endParaRPr b="1" dirty="0" sz="54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ধন্যবাদ-ছবি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" y="0"/>
            <a:ext cx="8229600" cy="6858000"/>
          </a:xfrm>
          <a:prstGeom prst="rect"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32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শ্রেনিঃনবম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বিষয়ঃকৃষি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রুবেল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আলী</a:t>
            </a:r>
            <a:endParaRPr b="1" dirty="0" sz="360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হারং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2" descr="C:\Users\UITRCA\Downloads\man_photo_suit_653-picsay-removebg-preview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562600" y="1143000"/>
            <a:ext cx="2209800" cy="1371600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b="1" dirty="0" lang="en-US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b="1" dirty="0" lang="en-US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b="1" dirty="0" lang="en-US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b="1" dirty="0" lang="en-US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b="1" dirty="0" lang="en-US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2" descr="F:\Billal Abeda-Nur\3rd day\image-404155-1616304557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86400" y="1600200"/>
            <a:ext cx="3420094" cy="2194560"/>
          </a:xfrm>
          <a:prstGeom prst="rect"/>
          <a:noFill/>
        </p:spPr>
      </p:pic>
      <p:sp>
        <p:nvSpPr>
          <p:cNvPr id="1048613" name="AutoShape 4" descr="F:\Billal Abeda-Nur\3rd day\%E0%A6%A4%E0%A7%81%E0%A6%B2%E0%A6%B8%E0%A7%80-%E0%A6%AA%E0%A6%BE%E0%A6%A4%E0%A6%BE%E0%A6%B0-%E0%A6%85%E0%A6%AA%E0%A6%95%E0%A6%BE%E0%A6%B0%E0%A6%BF%E0%A6%A4%E0%A6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4" name="AutoShape 6" descr="F:\Billal Abeda-Nur\3rd day\%E0%A6%A4%E0%A7%81%E0%A6%B2%E0%A6%B8%E0%A7%80-%E0%A6%AA%E0%A6%BE%E0%A6%A4%E0%A6%BE%E0%A6%B0-%E0%A6%85%E0%A6%AA%E0%A6%95%E0%A6%BE%E0%A6%B0%E0%A6%BF%E0%A6%A4%E0%A6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5" name="AutoShape 8" descr="তুলসী পাতার উপকারিতা ও অপকারিত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9" name="Picture 10" descr="Tulsi-1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66800" y="1447800"/>
            <a:ext cx="4343400" cy="2514600"/>
          </a:xfrm>
          <a:prstGeom prst="rect"/>
        </p:spPr>
      </p:pic>
      <p:pic>
        <p:nvPicPr>
          <p:cNvPr id="2097160" name="Picture 11" descr="arjuna-tree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66800" y="3962400"/>
            <a:ext cx="4419600" cy="28956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1" name="Picture 12" descr="alovera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638800" y="4038600"/>
            <a:ext cx="3505200" cy="28194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069080"/>
          </a:xfrm>
        </p:spPr>
        <p:txBody>
          <a:bodyPr>
            <a:noAutofit/>
          </a:bodyPr>
          <a:p>
            <a:r>
              <a:rPr b="1" dirty="0" sz="5400" lang="en-US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latin typeface="NikoshBAN" pitchFamily="2" charset="0"/>
                <a:cs typeface="NikoshBAN" pitchFamily="2" charset="0"/>
              </a:rPr>
              <a:t>শিরনামঃঔষধি</a:t>
            </a:r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b="1" dirty="0" sz="5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b="1" dirty="0" sz="5400" lang="en-US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5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: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মানুষ 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অতি প্রাচীনকাল থেকে রোগব্যাধি উপশমে বিভিন্ন ধরনের উদ্ভিদ ব্যবহার করে উপকৃত হচ্ছেন। ওষুধ হিসেবে ব্যবহার হয় বলে এসব উদ্ভিদকে ঔষধি বা ভেষজ উদ্ভিদ বলা হয়।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10000"/>
          </a:bodyPr>
          <a:p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এমন কয়েকটি ভেষজ উদ্ভিদের নাম নিচে দেয়া 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হল-</a:t>
            </a:r>
            <a:r>
              <a:rPr b="1" dirty="0" sz="2800" lang="as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থানকুনি</a:t>
            </a:r>
            <a:endParaRPr dirty="0" sz="2800" lang="as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endParaRPr dirty="0" sz="2400" lang="en-US" smtClean="0">
              <a:latin typeface="NikoshBAN" pitchFamily="2" charset="0"/>
              <a:cs typeface="NikoshBAN" pitchFamily="2" charset="0"/>
            </a:endParaRPr>
          </a:p>
          <a:p>
            <a:endParaRPr b="1" dirty="0" sz="2800" lang="en-US" smtClean="0">
              <a:latin typeface="NikoshBAN" pitchFamily="2" charset="0"/>
              <a:cs typeface="NikoshBAN" pitchFamily="2" charset="0"/>
            </a:endParaRPr>
          </a:p>
          <a:p>
            <a:endParaRPr b="1" dirty="0" sz="280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2000" lang="as-IN" smtClean="0">
                <a:latin typeface="NikoshBAN" pitchFamily="2" charset="0"/>
                <a:cs typeface="NikoshBAN" pitchFamily="2" charset="0"/>
              </a:rPr>
              <a:t>থানকুনি </a:t>
            </a:r>
            <a:r>
              <a:rPr b="1" dirty="0" sz="2000" lang="as-IN" smtClean="0">
                <a:latin typeface="NikoshBAN" pitchFamily="2" charset="0"/>
                <a:cs typeface="NikoshBAN" pitchFamily="2" charset="0"/>
              </a:rPr>
              <a:t>: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 থানকুনি পেটের অসুখ হলে এটি বেশি কার্যকর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2000" lang="as-IN" smtClean="0">
                <a:latin typeface="NikoshBAN" pitchFamily="2" charset="0"/>
                <a:cs typeface="NikoshBAN" pitchFamily="2" charset="0"/>
              </a:rPr>
              <a:t> অনিদ্রা </a:t>
            </a:r>
            <a:r>
              <a:rPr b="1" dirty="0" sz="2000" lang="as-IN" smtClean="0"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থানকুনি বেশ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dirty="0" sz="2000" lang="as-IN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dirty="0" lang="en-US"/>
          </a:p>
        </p:txBody>
      </p:sp>
      <p:pic>
        <p:nvPicPr>
          <p:cNvPr id="2097162" name="Picture 3" descr="thankuni_leaves_1649483517750_164948352821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90600" y="2138361"/>
            <a:ext cx="4114800" cy="3119439"/>
          </a:xfrm>
          <a:prstGeom prst="rect"/>
        </p:spPr>
      </p:pic>
      <p:pic>
        <p:nvPicPr>
          <p:cNvPr id="2097163" name="Picture 4" descr="থানকুনি-পাতার-গুন-768x427.gif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81600" y="2133601"/>
            <a:ext cx="3657600" cy="312419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2000"/>
          </a:xfrm>
        </p:spPr>
        <p:txBody>
          <a:bodyPr/>
          <a:p>
            <a:r>
              <a:rPr dirty="0" lang="en-US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b="1" dirty="0" lang="as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তুলসী</a:t>
            </a:r>
            <a:endParaRPr b="1" dirty="0" lang="en-US">
              <a:solidFill>
                <a:srgbClr val="FF0000"/>
              </a:solidFill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769" lnSpcReduction="20000"/>
          </a:bodyPr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as-IN" smtClean="0"/>
          </a:p>
          <a:p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endParaRPr dirty="0" sz="2600" lang="en-US" smtClean="0">
              <a:latin typeface="NikoshBAN" pitchFamily="2" charset="0"/>
              <a:cs typeface="NikoshBAN" pitchFamily="2" charset="0"/>
            </a:endParaRPr>
          </a:p>
          <a:p>
            <a:endParaRPr dirty="0" sz="2600" lang="en-US" smtClean="0">
              <a:latin typeface="NikoshBAN" pitchFamily="2" charset="0"/>
              <a:cs typeface="NikoshBAN" pitchFamily="2" charset="0"/>
            </a:endParaRPr>
          </a:p>
          <a:p>
            <a:endParaRPr dirty="0" sz="3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3000" lang="as-IN" smtClean="0">
                <a:latin typeface="NikoshBAN" pitchFamily="2" charset="0"/>
                <a:cs typeface="NikoshBAN" pitchFamily="2" charset="0"/>
              </a:rPr>
              <a:t>তুলসী </a:t>
            </a:r>
            <a:r>
              <a:rPr dirty="0" sz="3000" lang="as-IN" smtClean="0">
                <a:latin typeface="NikoshBAN" pitchFamily="2" charset="0"/>
                <a:cs typeface="NikoshBAN" pitchFamily="2" charset="0"/>
              </a:rPr>
              <a:t>: সাধারণ সর্দি-কাশিতে এর রস বেশ উপকারী।</a:t>
            </a:r>
          </a:p>
          <a:p>
            <a:r>
              <a:rPr dirty="0" sz="3000" lang="as-IN" smtClean="0">
                <a:latin typeface="NikoshBAN" pitchFamily="2" charset="0"/>
                <a:cs typeface="NikoshBAN" pitchFamily="2" charset="0"/>
              </a:rPr>
              <a:t>বাচ্চা</a:t>
            </a:r>
            <a:r>
              <a:rPr dirty="0" sz="3000" lang="en-US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dirty="0" sz="3000" lang="as-IN" smtClean="0">
                <a:latin typeface="NikoshBAN" pitchFamily="2" charset="0"/>
                <a:cs typeface="NikoshBAN" pitchFamily="2" charset="0"/>
              </a:rPr>
              <a:t>র ঠান্ডা</a:t>
            </a:r>
            <a:r>
              <a:rPr dirty="0" sz="3000" lang="as-IN" smtClean="0">
                <a:latin typeface="NikoshBAN" pitchFamily="2" charset="0"/>
                <a:cs typeface="NikoshBAN" pitchFamily="2" charset="0"/>
              </a:rPr>
              <a:t>, সর্দি-কাশির ক্ষেত্রে তুলসী পাতা মহৌষধ। বাচ্চার সর্দি-কাশি থাকলে আধা চা–চামচ মধুর সঙ্গে তুলসী পাতার রস মিশিয়ে খাওয়ালে কাশি কমে যাবে</a:t>
            </a:r>
            <a:r>
              <a:rPr dirty="0" sz="3000" lang="as-IN" smtClean="0">
                <a:latin typeface="NikoshBAN" pitchFamily="2" charset="0"/>
                <a:cs typeface="NikoshBAN" pitchFamily="2" charset="0"/>
              </a:rPr>
              <a:t>। </a:t>
            </a:r>
            <a:endParaRPr dirty="0" sz="3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3" descr="Tulsi-1 (1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0" y="838200"/>
            <a:ext cx="8077200" cy="3810000"/>
          </a:xfrm>
          <a:prstGeom prst="rect"/>
        </p:spPr>
      </p:pic>
    </p:spTree>
  </p:cSld>
  <p:clrMapOvr>
    <a:masterClrMapping/>
  </p:clrMapOvr>
  <p:transition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1250" lnSpcReduction="10000"/>
          </a:bodyPr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lang="as-IN" smtClean="0">
                <a:latin typeface="NikoshBAN" pitchFamily="2" charset="0"/>
                <a:cs typeface="NikoshBAN" pitchFamily="2" charset="0"/>
              </a:rPr>
              <a:t>আমলকী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ঃ</a:t>
            </a:r>
            <a:r>
              <a:rPr dirty="0" lang="as-IN" smtClean="0">
                <a:latin typeface="NikoshBAN" pitchFamily="2" charset="0"/>
                <a:cs typeface="NikoshBAN" pitchFamily="2" charset="0"/>
              </a:rPr>
              <a:t>আমলকী</a:t>
            </a:r>
            <a:r>
              <a:rPr dirty="0" lang="as-IN" smtClean="0">
                <a:latin typeface="NikoshBAN" pitchFamily="2" charset="0"/>
                <a:cs typeface="NikoshBAN" pitchFamily="2" charset="0"/>
              </a:rPr>
              <a:t> আসলে একটি খুব শক্তিশালী অ্যান্টিঅক্সিডেন্ট, যা বিনামূল্যে র‍্যাডিকেল থেকে সেল অক্সিডেশন প্রতিরোধ করে। ক্যান্সার, ডায়াবেটিস এবং হৃদরোগের মতো রোগ প্রতিরোধে করার ক্ষেত্রে অ্যান্টিঅক্সিডেন্ট খুবই গুরুত্বপূর্ণ।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 descr="image-404155-1616304557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90600" y="914400"/>
            <a:ext cx="7772400" cy="3581400"/>
          </a:xfrm>
          <a:prstGeom prst="rect"/>
        </p:spPr>
      </p:pic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3733800" y="304800"/>
            <a:ext cx="6050280" cy="1143000"/>
          </a:xfrm>
        </p:spPr>
        <p:txBody>
          <a:bodyPr/>
          <a:p>
            <a:r>
              <a:rPr dirty="0" lang="en-US" err="1" smtClean="0">
                <a:solidFill>
                  <a:srgbClr val="FF0000"/>
                </a:solidFill>
              </a:rPr>
              <a:t>আমলকী</a:t>
            </a:r>
            <a:endParaRPr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90600"/>
          </a:xfrm>
        </p:spPr>
        <p:txBody>
          <a:bodyPr/>
          <a:p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b="1" dirty="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ঘৃতকুমারী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20000"/>
          </a:bodyPr>
          <a:p>
            <a:r>
              <a:rPr b="1" dirty="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ঘৃতকুমারীঃ</a:t>
            </a:r>
            <a:r>
              <a:rPr dirty="0" sz="2400" lang="as-IN" smtClean="0"/>
              <a:t>পুরু</a:t>
            </a:r>
            <a:r>
              <a:rPr dirty="0" sz="2400" lang="en-US" smtClean="0"/>
              <a:t> 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পাতার 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ভেতরে রয়েছে জেল, যা অত্যাবশ্যকীয় ভিটামিন ও খনিজসমৃদ্ধ যাতে রয়েছে ক্যালসিয়াম, সোডিয়াম, জিংক, আয়রন, পটাশিয়াম, ম্যাঙ্গানিজ, জিঙ্ক, ফলিক অ্যাসিড, অ্যামিনো অ্যাসিড ও ভিটামিন-এ, বি৬ ও বি২ ইত্যাদি, যা স্বাস্থ্যরক্ষার বিভিন্ন কাজে লাগে।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Picture 3" descr="alover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0" y="1019175"/>
            <a:ext cx="8077200" cy="324802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UITRCA</dc:creator>
  <cp:lastModifiedBy>UITRCA</cp:lastModifiedBy>
  <dcterms:created xsi:type="dcterms:W3CDTF">2006-08-15T12:00:00Z</dcterms:created>
  <dcterms:modified xsi:type="dcterms:W3CDTF">2022-11-10T09:18:14Z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dae0a8abcda5488e887cfdb0a2c7bc78</vt:lpwstr>
  </property>
</Properties>
</file>