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020"/>
    <a:srgbClr val="1CCFD8"/>
    <a:srgbClr val="0B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1520"/>
              </a:avLst>
            </a:prstGeom>
            <a:gradFill>
              <a:gsLst>
                <a:gs pos="100000">
                  <a:srgbClr val="00B0F0"/>
                </a:gs>
                <a:gs pos="3000">
                  <a:srgbClr val="00B0F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 userDrawn="1"/>
          </p:nvSpPr>
          <p:spPr>
            <a:xfrm>
              <a:off x="121024" y="94129"/>
              <a:ext cx="11967882" cy="6656295"/>
            </a:xfrm>
            <a:prstGeom prst="frame">
              <a:avLst>
                <a:gd name="adj1" fmla="val 1257"/>
              </a:avLst>
            </a:prstGeom>
            <a:gradFill>
              <a:gsLst>
                <a:gs pos="100000">
                  <a:srgbClr val="1CCFD8"/>
                </a:gs>
                <a:gs pos="3000">
                  <a:srgbClr val="00B0F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3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2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6B809-16C3-49CB-90F3-E3A7ACCAAA0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FC1509-E600-4374-A3AA-D944B8A22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1999" cy="6857999"/>
          </a:xfrm>
          <a:prstGeom prst="frame">
            <a:avLst>
              <a:gd name="adj1" fmla="val 1218"/>
            </a:avLst>
          </a:prstGeom>
          <a:gradFill>
            <a:gsLst>
              <a:gs pos="100000">
                <a:srgbClr val="46D02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70342" y="6499274"/>
            <a:ext cx="146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Eras Bold ITC" panose="020B0907030504020204" pitchFamily="34" charset="0"/>
              </a:rPr>
              <a:t>NUR</a:t>
            </a:r>
            <a:r>
              <a:rPr lang="en-US" sz="1050" baseline="0" dirty="0" smtClean="0">
                <a:latin typeface="Eras Bold ITC" panose="020B0907030504020204" pitchFamily="34" charset="0"/>
              </a:rPr>
              <a:t> NEHAR </a:t>
            </a:r>
            <a:endParaRPr lang="en-US" sz="105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ject_manager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Football_Manager_2017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6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82880"/>
            <a:ext cx="11811000" cy="6507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A65DC-48DD-4FBD-9E25-1C4348D403BF}"/>
              </a:ext>
            </a:extLst>
          </p:cNvPr>
          <p:cNvSpPr txBox="1"/>
          <p:nvPr/>
        </p:nvSpPr>
        <p:spPr>
          <a:xfrm>
            <a:off x="228600" y="3116356"/>
            <a:ext cx="117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1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8047BB2-A4C4-4032-B330-88E4FF128370}"/>
              </a:ext>
            </a:extLst>
          </p:cNvPr>
          <p:cNvSpPr/>
          <p:nvPr/>
        </p:nvSpPr>
        <p:spPr>
          <a:xfrm>
            <a:off x="111625" y="1820188"/>
            <a:ext cx="6338046" cy="4939555"/>
          </a:xfrm>
          <a:custGeom>
            <a:avLst/>
            <a:gdLst>
              <a:gd name="connsiteX0" fmla="*/ 0 w 3558987"/>
              <a:gd name="connsiteY0" fmla="*/ 0 h 4939555"/>
              <a:gd name="connsiteX1" fmla="*/ 3558987 w 3558987"/>
              <a:gd name="connsiteY1" fmla="*/ 0 h 4939555"/>
              <a:gd name="connsiteX2" fmla="*/ 3558987 w 3558987"/>
              <a:gd name="connsiteY2" fmla="*/ 4939555 h 4939555"/>
              <a:gd name="connsiteX3" fmla="*/ 0 w 3558987"/>
              <a:gd name="connsiteY3" fmla="*/ 4939555 h 4939555"/>
              <a:gd name="connsiteX4" fmla="*/ 0 w 3558987"/>
              <a:gd name="connsiteY4" fmla="*/ 0 h 4939555"/>
              <a:gd name="connsiteX0" fmla="*/ 0 w 6338046"/>
              <a:gd name="connsiteY0" fmla="*/ 0 h 4939555"/>
              <a:gd name="connsiteX1" fmla="*/ 3558987 w 6338046"/>
              <a:gd name="connsiteY1" fmla="*/ 0 h 4939555"/>
              <a:gd name="connsiteX2" fmla="*/ 6338046 w 6338046"/>
              <a:gd name="connsiteY2" fmla="*/ 4939555 h 4939555"/>
              <a:gd name="connsiteX3" fmla="*/ 0 w 6338046"/>
              <a:gd name="connsiteY3" fmla="*/ 4939555 h 4939555"/>
              <a:gd name="connsiteX4" fmla="*/ 0 w 6338046"/>
              <a:gd name="connsiteY4" fmla="*/ 0 h 493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046" h="4939555">
                <a:moveTo>
                  <a:pt x="0" y="0"/>
                </a:moveTo>
                <a:lnTo>
                  <a:pt x="3558987" y="0"/>
                </a:lnTo>
                <a:lnTo>
                  <a:pt x="6338046" y="4939555"/>
                </a:lnTo>
                <a:lnTo>
                  <a:pt x="0" y="493955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F2E26-C347-4867-9475-022514BA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49" l="5556" r="97436">
                        <a14:foregroundMark x1="14530" y1="29767" x2="28632" y2="21860"/>
                        <a14:foregroundMark x1="42308" y1="15349" x2="56838" y2="6512"/>
                        <a14:foregroundMark x1="70513" y1="19535" x2="87179" y2="28837"/>
                        <a14:foregroundMark x1="76496" y1="53488" x2="94017" y2="62791"/>
                        <a14:foregroundMark x1="57692" y1="80930" x2="73504" y2="90233"/>
                        <a14:foregroundMark x1="22650" y1="53488" x2="6838" y2="6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143909"/>
            <a:ext cx="5708025" cy="5244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BBC42-AABB-4790-83EA-1C93763B9CAE}"/>
              </a:ext>
            </a:extLst>
          </p:cNvPr>
          <p:cNvSpPr txBox="1"/>
          <p:nvPr/>
        </p:nvSpPr>
        <p:spPr>
          <a:xfrm>
            <a:off x="6430812" y="5191273"/>
            <a:ext cx="5477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ভ্যান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7BA44-A220-4D13-829E-DD15DBE6D9EA}"/>
              </a:ext>
            </a:extLst>
          </p:cNvPr>
          <p:cNvSpPr txBox="1"/>
          <p:nvPr/>
        </p:nvSpPr>
        <p:spPr>
          <a:xfrm>
            <a:off x="7654975" y="2286470"/>
            <a:ext cx="3180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3B28-BA8F-4BA1-B994-53AA8CAD439C}"/>
              </a:ext>
            </a:extLst>
          </p:cNvPr>
          <p:cNvSpPr txBox="1"/>
          <p:nvPr/>
        </p:nvSpPr>
        <p:spPr>
          <a:xfrm>
            <a:off x="372735" y="2637521"/>
            <a:ext cx="3617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8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85FFA17-2402-4048-A1F8-319B7B1102C8}"/>
              </a:ext>
            </a:extLst>
          </p:cNvPr>
          <p:cNvSpPr/>
          <p:nvPr/>
        </p:nvSpPr>
        <p:spPr>
          <a:xfrm>
            <a:off x="206188" y="1739151"/>
            <a:ext cx="6338046" cy="4939555"/>
          </a:xfrm>
          <a:custGeom>
            <a:avLst/>
            <a:gdLst>
              <a:gd name="connsiteX0" fmla="*/ 0 w 3558987"/>
              <a:gd name="connsiteY0" fmla="*/ 0 h 4939555"/>
              <a:gd name="connsiteX1" fmla="*/ 3558987 w 3558987"/>
              <a:gd name="connsiteY1" fmla="*/ 0 h 4939555"/>
              <a:gd name="connsiteX2" fmla="*/ 3558987 w 3558987"/>
              <a:gd name="connsiteY2" fmla="*/ 4939555 h 4939555"/>
              <a:gd name="connsiteX3" fmla="*/ 0 w 3558987"/>
              <a:gd name="connsiteY3" fmla="*/ 4939555 h 4939555"/>
              <a:gd name="connsiteX4" fmla="*/ 0 w 3558987"/>
              <a:gd name="connsiteY4" fmla="*/ 0 h 4939555"/>
              <a:gd name="connsiteX0" fmla="*/ 0 w 6338046"/>
              <a:gd name="connsiteY0" fmla="*/ 0 h 4939555"/>
              <a:gd name="connsiteX1" fmla="*/ 3558987 w 6338046"/>
              <a:gd name="connsiteY1" fmla="*/ 0 h 4939555"/>
              <a:gd name="connsiteX2" fmla="*/ 6338046 w 6338046"/>
              <a:gd name="connsiteY2" fmla="*/ 4939555 h 4939555"/>
              <a:gd name="connsiteX3" fmla="*/ 0 w 6338046"/>
              <a:gd name="connsiteY3" fmla="*/ 4939555 h 4939555"/>
              <a:gd name="connsiteX4" fmla="*/ 0 w 6338046"/>
              <a:gd name="connsiteY4" fmla="*/ 0 h 493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046" h="4939555">
                <a:moveTo>
                  <a:pt x="0" y="0"/>
                </a:moveTo>
                <a:lnTo>
                  <a:pt x="3558987" y="0"/>
                </a:lnTo>
                <a:lnTo>
                  <a:pt x="6338046" y="4939555"/>
                </a:lnTo>
                <a:lnTo>
                  <a:pt x="0" y="493955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3F945-5168-4641-A847-B83A414F03FE}"/>
              </a:ext>
            </a:extLst>
          </p:cNvPr>
          <p:cNvSpPr txBox="1"/>
          <p:nvPr/>
        </p:nvSpPr>
        <p:spPr>
          <a:xfrm>
            <a:off x="6398070" y="1361464"/>
            <a:ext cx="3591340" cy="7694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7BD93-6134-44C8-A690-DED0DF207D34}"/>
              </a:ext>
            </a:extLst>
          </p:cNvPr>
          <p:cNvSpPr txBox="1"/>
          <p:nvPr/>
        </p:nvSpPr>
        <p:spPr>
          <a:xfrm>
            <a:off x="5285739" y="2570148"/>
            <a:ext cx="6451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28F40-143E-4A0A-A7C6-88003C7E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7" y="2192461"/>
            <a:ext cx="3572302" cy="30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5846F-E73A-48AD-A564-CAE284A09CF8}"/>
              </a:ext>
            </a:extLst>
          </p:cNvPr>
          <p:cNvSpPr txBox="1"/>
          <p:nvPr/>
        </p:nvSpPr>
        <p:spPr>
          <a:xfrm>
            <a:off x="4161182" y="516834"/>
            <a:ext cx="38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1EEFE-103F-4412-A91C-E06FB38E95A8}"/>
              </a:ext>
            </a:extLst>
          </p:cNvPr>
          <p:cNvSpPr txBox="1"/>
          <p:nvPr/>
        </p:nvSpPr>
        <p:spPr>
          <a:xfrm>
            <a:off x="520145" y="1520106"/>
            <a:ext cx="8130211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en-US" sz="32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C82D5-488E-4FDA-81E0-6D076ABA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79" y="2962440"/>
            <a:ext cx="4670977" cy="3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1318592" y="1258956"/>
            <a:ext cx="4572000" cy="1868556"/>
          </a:xfrm>
          <a:prstGeom prst="roundRect">
            <a:avLst>
              <a:gd name="adj" fmla="val 301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F1FE770C-FA1A-4882-A900-E274A700FCAA}"/>
              </a:ext>
            </a:extLst>
          </p:cNvPr>
          <p:cNvSpPr/>
          <p:nvPr/>
        </p:nvSpPr>
        <p:spPr>
          <a:xfrm>
            <a:off x="6301409" y="1258956"/>
            <a:ext cx="4572000" cy="1868556"/>
          </a:xfrm>
          <a:prstGeom prst="roundRect">
            <a:avLst>
              <a:gd name="adj" fmla="val 33939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AE06B6E7-E773-4340-B0A6-552EEC1B7916}"/>
              </a:ext>
            </a:extLst>
          </p:cNvPr>
          <p:cNvSpPr/>
          <p:nvPr/>
        </p:nvSpPr>
        <p:spPr>
          <a:xfrm>
            <a:off x="1318592" y="3317723"/>
            <a:ext cx="4572000" cy="1868556"/>
          </a:xfrm>
          <a:prstGeom prst="roundRect">
            <a:avLst>
              <a:gd name="adj" fmla="val 3441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E9C63A16-BD09-4137-A1CE-2195D7883666}"/>
              </a:ext>
            </a:extLst>
          </p:cNvPr>
          <p:cNvSpPr/>
          <p:nvPr/>
        </p:nvSpPr>
        <p:spPr>
          <a:xfrm>
            <a:off x="6301409" y="3317723"/>
            <a:ext cx="4572000" cy="1868556"/>
          </a:xfrm>
          <a:prstGeom prst="roundRect">
            <a:avLst>
              <a:gd name="adj" fmla="val 3633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1ABE4-E20C-4FA8-A30F-3CAFBFA285C5}"/>
              </a:ext>
            </a:extLst>
          </p:cNvPr>
          <p:cNvSpPr txBox="1"/>
          <p:nvPr/>
        </p:nvSpPr>
        <p:spPr>
          <a:xfrm>
            <a:off x="2662121" y="327200"/>
            <a:ext cx="695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30B1E-E95D-46FC-9AF5-68D0A76E84B4}"/>
              </a:ext>
            </a:extLst>
          </p:cNvPr>
          <p:cNvSpPr txBox="1"/>
          <p:nvPr/>
        </p:nvSpPr>
        <p:spPr>
          <a:xfrm>
            <a:off x="3647877" y="5961265"/>
            <a:ext cx="507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7D5AB-6959-4696-8876-7444C6A4B623}"/>
              </a:ext>
            </a:extLst>
          </p:cNvPr>
          <p:cNvSpPr txBox="1"/>
          <p:nvPr/>
        </p:nvSpPr>
        <p:spPr>
          <a:xfrm>
            <a:off x="2662121" y="5376490"/>
            <a:ext cx="704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690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EAB6E-385A-424C-BF11-066B1223062C}"/>
              </a:ext>
            </a:extLst>
          </p:cNvPr>
          <p:cNvSpPr txBox="1"/>
          <p:nvPr/>
        </p:nvSpPr>
        <p:spPr>
          <a:xfrm>
            <a:off x="5534311" y="864902"/>
            <a:ext cx="4123642" cy="7694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C1AC5-17BF-46A6-86E0-B441F09680C8}"/>
              </a:ext>
            </a:extLst>
          </p:cNvPr>
          <p:cNvSpPr txBox="1"/>
          <p:nvPr/>
        </p:nvSpPr>
        <p:spPr>
          <a:xfrm>
            <a:off x="4541520" y="2570148"/>
            <a:ext cx="72450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4A093-12ED-4107-9452-FF916352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6" b="99487" l="0" r="100000">
                        <a14:foregroundMark x1="37452" y1="62051" x2="68340" y2="61026"/>
                        <a14:foregroundMark x1="33977" y1="68205" x2="59459" y2="89231"/>
                        <a14:foregroundMark x1="45174" y1="86154" x2="36293" y2="83077"/>
                        <a14:foregroundMark x1="36293" y1="83077" x2="35135" y2="71795"/>
                        <a14:foregroundMark x1="37066" y1="70256" x2="55212" y2="68205"/>
                        <a14:foregroundMark x1="55212" y1="68205" x2="69884" y2="67692"/>
                        <a14:foregroundMark x1="69498" y1="67692" x2="51737" y2="7794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3" y="2497753"/>
            <a:ext cx="4283235" cy="3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28854-C386-45C7-8EFC-343FC3CEA931}"/>
              </a:ext>
            </a:extLst>
          </p:cNvPr>
          <p:cNvSpPr txBox="1"/>
          <p:nvPr/>
        </p:nvSpPr>
        <p:spPr>
          <a:xfrm>
            <a:off x="5743374" y="872540"/>
            <a:ext cx="2903981" cy="769441"/>
          </a:xfrm>
          <a:prstGeom prst="rect">
            <a:avLst/>
          </a:prstGeom>
          <a:solidFill>
            <a:srgbClr val="D0CEC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42C26-E2EB-4EC1-9003-40C5B7565800}"/>
              </a:ext>
            </a:extLst>
          </p:cNvPr>
          <p:cNvSpPr txBox="1"/>
          <p:nvPr/>
        </p:nvSpPr>
        <p:spPr>
          <a:xfrm>
            <a:off x="5042375" y="1988380"/>
            <a:ext cx="6679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28684-C84A-44C2-B166-3A005DC5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" y="2164497"/>
            <a:ext cx="3922538" cy="39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17B19-ECA8-491F-8B70-A8B72D0E14A9}"/>
              </a:ext>
            </a:extLst>
          </p:cNvPr>
          <p:cNvSpPr txBox="1"/>
          <p:nvPr/>
        </p:nvSpPr>
        <p:spPr>
          <a:xfrm>
            <a:off x="4065346" y="401617"/>
            <a:ext cx="5208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F07E6-96CC-41DD-B565-73171BC07E39}"/>
              </a:ext>
            </a:extLst>
          </p:cNvPr>
          <p:cNvSpPr txBox="1"/>
          <p:nvPr/>
        </p:nvSpPr>
        <p:spPr>
          <a:xfrm>
            <a:off x="6091713" y="1923558"/>
            <a:ext cx="6100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2EA9-4CA7-4D8B-BF11-6656A548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4" y="2591114"/>
            <a:ext cx="3306418" cy="32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84071-C129-4A82-ABE3-8447EBD351B4}"/>
              </a:ext>
            </a:extLst>
          </p:cNvPr>
          <p:cNvSpPr txBox="1"/>
          <p:nvPr/>
        </p:nvSpPr>
        <p:spPr>
          <a:xfrm>
            <a:off x="0" y="534758"/>
            <a:ext cx="363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02857-EB5B-488C-98E1-CC5024A7ECE2}"/>
              </a:ext>
            </a:extLst>
          </p:cNvPr>
          <p:cNvSpPr txBox="1"/>
          <p:nvPr/>
        </p:nvSpPr>
        <p:spPr>
          <a:xfrm>
            <a:off x="4526281" y="2410932"/>
            <a:ext cx="6783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21CE6-5652-403B-9E5B-8A369731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" y="2214283"/>
            <a:ext cx="5332208" cy="35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5BA93-B563-4F38-BA2E-1DBDBDDA5663}"/>
              </a:ext>
            </a:extLst>
          </p:cNvPr>
          <p:cNvSpPr txBox="1"/>
          <p:nvPr/>
        </p:nvSpPr>
        <p:spPr>
          <a:xfrm>
            <a:off x="4710506" y="3292710"/>
            <a:ext cx="530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Isosceles Triangle 8">
            <a:extLst>
              <a:ext uri="{FF2B5EF4-FFF2-40B4-BE49-F238E27FC236}">
                <a16:creationId xmlns:a16="http://schemas.microsoft.com/office/drawing/2014/main" id="{57C31616-3E20-489F-AF7E-2D22E8E36E4B}"/>
              </a:ext>
            </a:extLst>
          </p:cNvPr>
          <p:cNvSpPr/>
          <p:nvPr/>
        </p:nvSpPr>
        <p:spPr>
          <a:xfrm rot="5400000">
            <a:off x="-714022" y="1080247"/>
            <a:ext cx="6537928" cy="4697507"/>
          </a:xfrm>
          <a:custGeom>
            <a:avLst/>
            <a:gdLst>
              <a:gd name="connsiteX0" fmla="*/ 0 w 6537928"/>
              <a:gd name="connsiteY0" fmla="*/ 3792071 h 3792071"/>
              <a:gd name="connsiteX1" fmla="*/ 3121926 w 6537928"/>
              <a:gd name="connsiteY1" fmla="*/ 0 h 3792071"/>
              <a:gd name="connsiteX2" fmla="*/ 6537928 w 6537928"/>
              <a:gd name="connsiteY2" fmla="*/ 3792071 h 3792071"/>
              <a:gd name="connsiteX3" fmla="*/ 0 w 6537928"/>
              <a:gd name="connsiteY3" fmla="*/ 3792071 h 3792071"/>
              <a:gd name="connsiteX0" fmla="*/ 0 w 6537928"/>
              <a:gd name="connsiteY0" fmla="*/ 4697507 h 4697507"/>
              <a:gd name="connsiteX1" fmla="*/ 2521294 w 6537928"/>
              <a:gd name="connsiteY1" fmla="*/ 0 h 4697507"/>
              <a:gd name="connsiteX2" fmla="*/ 6537928 w 6537928"/>
              <a:gd name="connsiteY2" fmla="*/ 4697507 h 4697507"/>
              <a:gd name="connsiteX3" fmla="*/ 0 w 6537928"/>
              <a:gd name="connsiteY3" fmla="*/ 4697507 h 46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7928" h="4697507">
                <a:moveTo>
                  <a:pt x="0" y="4697507"/>
                </a:moveTo>
                <a:lnTo>
                  <a:pt x="2521294" y="0"/>
                </a:lnTo>
                <a:lnTo>
                  <a:pt x="6537928" y="4697507"/>
                </a:lnTo>
                <a:lnTo>
                  <a:pt x="0" y="4697507"/>
                </a:lnTo>
                <a:close/>
              </a:path>
            </a:pathLst>
          </a:custGeom>
          <a:solidFill>
            <a:srgbClr val="46D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291EC146-EACC-4432-860D-2F8B079038BF}"/>
              </a:ext>
            </a:extLst>
          </p:cNvPr>
          <p:cNvSpPr/>
          <p:nvPr/>
        </p:nvSpPr>
        <p:spPr>
          <a:xfrm flipV="1">
            <a:off x="206187" y="160034"/>
            <a:ext cx="7835154" cy="2530571"/>
          </a:xfrm>
          <a:custGeom>
            <a:avLst/>
            <a:gdLst>
              <a:gd name="connsiteX0" fmla="*/ 0 w 7835154"/>
              <a:gd name="connsiteY0" fmla="*/ 2170789 h 2170789"/>
              <a:gd name="connsiteX1" fmla="*/ 4114788 w 7835154"/>
              <a:gd name="connsiteY1" fmla="*/ 0 h 2170789"/>
              <a:gd name="connsiteX2" fmla="*/ 7835154 w 7835154"/>
              <a:gd name="connsiteY2" fmla="*/ 2170789 h 2170789"/>
              <a:gd name="connsiteX3" fmla="*/ 0 w 7835154"/>
              <a:gd name="connsiteY3" fmla="*/ 2170789 h 2170789"/>
              <a:gd name="connsiteX0" fmla="*/ 0 w 7835154"/>
              <a:gd name="connsiteY0" fmla="*/ 2538341 h 2538341"/>
              <a:gd name="connsiteX1" fmla="*/ 4787141 w 7835154"/>
              <a:gd name="connsiteY1" fmla="*/ 0 h 2538341"/>
              <a:gd name="connsiteX2" fmla="*/ 7835154 w 7835154"/>
              <a:gd name="connsiteY2" fmla="*/ 2538341 h 2538341"/>
              <a:gd name="connsiteX3" fmla="*/ 0 w 7835154"/>
              <a:gd name="connsiteY3" fmla="*/ 2538341 h 2538341"/>
              <a:gd name="connsiteX0" fmla="*/ 0 w 7835154"/>
              <a:gd name="connsiteY0" fmla="*/ 2538341 h 2538341"/>
              <a:gd name="connsiteX1" fmla="*/ 4760247 w 7835154"/>
              <a:gd name="connsiteY1" fmla="*/ 0 h 2538341"/>
              <a:gd name="connsiteX2" fmla="*/ 7835154 w 7835154"/>
              <a:gd name="connsiteY2" fmla="*/ 2538341 h 2538341"/>
              <a:gd name="connsiteX3" fmla="*/ 0 w 7835154"/>
              <a:gd name="connsiteY3" fmla="*/ 2538341 h 2538341"/>
              <a:gd name="connsiteX0" fmla="*/ 0 w 7835154"/>
              <a:gd name="connsiteY0" fmla="*/ 2502482 h 2502482"/>
              <a:gd name="connsiteX1" fmla="*/ 4688530 w 7835154"/>
              <a:gd name="connsiteY1" fmla="*/ 0 h 2502482"/>
              <a:gd name="connsiteX2" fmla="*/ 7835154 w 7835154"/>
              <a:gd name="connsiteY2" fmla="*/ 2502482 h 2502482"/>
              <a:gd name="connsiteX3" fmla="*/ 0 w 7835154"/>
              <a:gd name="connsiteY3" fmla="*/ 2502482 h 2502482"/>
              <a:gd name="connsiteX0" fmla="*/ 0 w 7835154"/>
              <a:gd name="connsiteY0" fmla="*/ 2502482 h 2502482"/>
              <a:gd name="connsiteX1" fmla="*/ 4688530 w 7835154"/>
              <a:gd name="connsiteY1" fmla="*/ 0 h 2502482"/>
              <a:gd name="connsiteX2" fmla="*/ 7835154 w 7835154"/>
              <a:gd name="connsiteY2" fmla="*/ 2502482 h 2502482"/>
              <a:gd name="connsiteX3" fmla="*/ 0 w 7835154"/>
              <a:gd name="connsiteY3" fmla="*/ 2502482 h 2502482"/>
              <a:gd name="connsiteX0" fmla="*/ 0 w 7835154"/>
              <a:gd name="connsiteY0" fmla="*/ 2520411 h 2520411"/>
              <a:gd name="connsiteX1" fmla="*/ 4652671 w 7835154"/>
              <a:gd name="connsiteY1" fmla="*/ 0 h 2520411"/>
              <a:gd name="connsiteX2" fmla="*/ 7835154 w 7835154"/>
              <a:gd name="connsiteY2" fmla="*/ 2520411 h 2520411"/>
              <a:gd name="connsiteX3" fmla="*/ 0 w 7835154"/>
              <a:gd name="connsiteY3" fmla="*/ 2520411 h 2520411"/>
              <a:gd name="connsiteX0" fmla="*/ 0 w 7835154"/>
              <a:gd name="connsiteY0" fmla="*/ 2517024 h 2517024"/>
              <a:gd name="connsiteX1" fmla="*/ 4686538 w 7835154"/>
              <a:gd name="connsiteY1" fmla="*/ 0 h 2517024"/>
              <a:gd name="connsiteX2" fmla="*/ 7835154 w 7835154"/>
              <a:gd name="connsiteY2" fmla="*/ 2517024 h 2517024"/>
              <a:gd name="connsiteX3" fmla="*/ 0 w 7835154"/>
              <a:gd name="connsiteY3" fmla="*/ 2517024 h 2517024"/>
              <a:gd name="connsiteX0" fmla="*/ 0 w 7835154"/>
              <a:gd name="connsiteY0" fmla="*/ 2520411 h 2520411"/>
              <a:gd name="connsiteX1" fmla="*/ 4686538 w 7835154"/>
              <a:gd name="connsiteY1" fmla="*/ 0 h 2520411"/>
              <a:gd name="connsiteX2" fmla="*/ 7835154 w 7835154"/>
              <a:gd name="connsiteY2" fmla="*/ 2520411 h 2520411"/>
              <a:gd name="connsiteX3" fmla="*/ 0 w 7835154"/>
              <a:gd name="connsiteY3" fmla="*/ 2520411 h 2520411"/>
              <a:gd name="connsiteX0" fmla="*/ 0 w 7835154"/>
              <a:gd name="connsiteY0" fmla="*/ 2520411 h 2520411"/>
              <a:gd name="connsiteX1" fmla="*/ 4696698 w 7835154"/>
              <a:gd name="connsiteY1" fmla="*/ 0 h 2520411"/>
              <a:gd name="connsiteX2" fmla="*/ 7835154 w 7835154"/>
              <a:gd name="connsiteY2" fmla="*/ 2520411 h 2520411"/>
              <a:gd name="connsiteX3" fmla="*/ 0 w 7835154"/>
              <a:gd name="connsiteY3" fmla="*/ 2520411 h 2520411"/>
              <a:gd name="connsiteX0" fmla="*/ 0 w 7835154"/>
              <a:gd name="connsiteY0" fmla="*/ 2530571 h 2530571"/>
              <a:gd name="connsiteX1" fmla="*/ 4686538 w 7835154"/>
              <a:gd name="connsiteY1" fmla="*/ 0 h 2530571"/>
              <a:gd name="connsiteX2" fmla="*/ 7835154 w 7835154"/>
              <a:gd name="connsiteY2" fmla="*/ 2530571 h 2530571"/>
              <a:gd name="connsiteX3" fmla="*/ 0 w 7835154"/>
              <a:gd name="connsiteY3" fmla="*/ 2530571 h 25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154" h="2530571">
                <a:moveTo>
                  <a:pt x="0" y="2530571"/>
                </a:moveTo>
                <a:lnTo>
                  <a:pt x="4686538" y="0"/>
                </a:lnTo>
                <a:lnTo>
                  <a:pt x="7835154" y="2530571"/>
                </a:lnTo>
                <a:lnTo>
                  <a:pt x="0" y="2530571"/>
                </a:lnTo>
                <a:close/>
              </a:path>
            </a:pathLst>
          </a:custGeom>
          <a:solidFill>
            <a:srgbClr val="2A9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11">
            <a:extLst>
              <a:ext uri="{FF2B5EF4-FFF2-40B4-BE49-F238E27FC236}">
                <a16:creationId xmlns:a16="http://schemas.microsoft.com/office/drawing/2014/main" id="{872C6B6C-AB17-4B6C-B7B4-600AE8406B16}"/>
              </a:ext>
            </a:extLst>
          </p:cNvPr>
          <p:cNvSpPr/>
          <p:nvPr/>
        </p:nvSpPr>
        <p:spPr>
          <a:xfrm rot="5400000" flipH="1">
            <a:off x="1235596" y="3131745"/>
            <a:ext cx="2516771" cy="4656666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441269"/>
              <a:gd name="connsiteY0" fmla="*/ 3567953 h 3567953"/>
              <a:gd name="connsiteX1" fmla="*/ 1910917 w 2441269"/>
              <a:gd name="connsiteY1" fmla="*/ 0 h 3567953"/>
              <a:gd name="connsiteX2" fmla="*/ 2441269 w 2441269"/>
              <a:gd name="connsiteY2" fmla="*/ 914400 h 3567953"/>
              <a:gd name="connsiteX3" fmla="*/ 0 w 2441269"/>
              <a:gd name="connsiteY3" fmla="*/ 3567953 h 3567953"/>
              <a:gd name="connsiteX0" fmla="*/ 0 w 2459198"/>
              <a:gd name="connsiteY0" fmla="*/ 3702424 h 3702424"/>
              <a:gd name="connsiteX1" fmla="*/ 1928846 w 2459198"/>
              <a:gd name="connsiteY1" fmla="*/ 0 h 3702424"/>
              <a:gd name="connsiteX2" fmla="*/ 2459198 w 2459198"/>
              <a:gd name="connsiteY2" fmla="*/ 914400 h 3702424"/>
              <a:gd name="connsiteX3" fmla="*/ 0 w 2459198"/>
              <a:gd name="connsiteY3" fmla="*/ 3702424 h 3702424"/>
              <a:gd name="connsiteX0" fmla="*/ 0 w 2459198"/>
              <a:gd name="connsiteY0" fmla="*/ 4572000 h 4572000"/>
              <a:gd name="connsiteX1" fmla="*/ 1426823 w 2459198"/>
              <a:gd name="connsiteY1" fmla="*/ 0 h 4572000"/>
              <a:gd name="connsiteX2" fmla="*/ 2459198 w 2459198"/>
              <a:gd name="connsiteY2" fmla="*/ 1783976 h 4572000"/>
              <a:gd name="connsiteX3" fmla="*/ 0 w 2459198"/>
              <a:gd name="connsiteY3" fmla="*/ 4572000 h 4572000"/>
              <a:gd name="connsiteX0" fmla="*/ 0 w 2455811"/>
              <a:gd name="connsiteY0" fmla="*/ 4572000 h 4572000"/>
              <a:gd name="connsiteX1" fmla="*/ 1426823 w 2455811"/>
              <a:gd name="connsiteY1" fmla="*/ 0 h 4572000"/>
              <a:gd name="connsiteX2" fmla="*/ 2455811 w 2455811"/>
              <a:gd name="connsiteY2" fmla="*/ 1733176 h 4572000"/>
              <a:gd name="connsiteX3" fmla="*/ 0 w 2455811"/>
              <a:gd name="connsiteY3" fmla="*/ 4572000 h 4572000"/>
              <a:gd name="connsiteX0" fmla="*/ 0 w 2459198"/>
              <a:gd name="connsiteY0" fmla="*/ 4572000 h 4572000"/>
              <a:gd name="connsiteX1" fmla="*/ 1426823 w 2459198"/>
              <a:gd name="connsiteY1" fmla="*/ 0 h 4572000"/>
              <a:gd name="connsiteX2" fmla="*/ 2459198 w 2459198"/>
              <a:gd name="connsiteY2" fmla="*/ 1709470 h 4572000"/>
              <a:gd name="connsiteX3" fmla="*/ 0 w 2459198"/>
              <a:gd name="connsiteY3" fmla="*/ 4572000 h 4572000"/>
              <a:gd name="connsiteX0" fmla="*/ 0 w 2516771"/>
              <a:gd name="connsiteY0" fmla="*/ 4656666 h 4656666"/>
              <a:gd name="connsiteX1" fmla="*/ 1484396 w 2516771"/>
              <a:gd name="connsiteY1" fmla="*/ 0 h 4656666"/>
              <a:gd name="connsiteX2" fmla="*/ 2516771 w 2516771"/>
              <a:gd name="connsiteY2" fmla="*/ 1709470 h 4656666"/>
              <a:gd name="connsiteX3" fmla="*/ 0 w 2516771"/>
              <a:gd name="connsiteY3" fmla="*/ 4656666 h 465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771" h="4656666">
                <a:moveTo>
                  <a:pt x="0" y="4656666"/>
                </a:moveTo>
                <a:lnTo>
                  <a:pt x="1484396" y="0"/>
                </a:lnTo>
                <a:lnTo>
                  <a:pt x="2516771" y="1709470"/>
                </a:lnTo>
                <a:lnTo>
                  <a:pt x="0" y="4656666"/>
                </a:lnTo>
                <a:close/>
              </a:path>
            </a:pathLst>
          </a:custGeom>
          <a:solidFill>
            <a:srgbClr val="ACD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BD591-C76B-4D8D-84D2-23BA516E20B8}"/>
              </a:ext>
            </a:extLst>
          </p:cNvPr>
          <p:cNvSpPr txBox="1"/>
          <p:nvPr/>
        </p:nvSpPr>
        <p:spPr>
          <a:xfrm>
            <a:off x="3927332" y="391804"/>
            <a:ext cx="364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FC6B8-4617-42B2-89B9-C1510B323075}"/>
              </a:ext>
            </a:extLst>
          </p:cNvPr>
          <p:cNvSpPr txBox="1"/>
          <p:nvPr/>
        </p:nvSpPr>
        <p:spPr>
          <a:xfrm>
            <a:off x="755994" y="4027206"/>
            <a:ext cx="37418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নেহার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বীরগঞ্জ,দিনাজপুর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0763C-D23F-412F-89B6-6344E76A1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3" y="1222800"/>
            <a:ext cx="2804405" cy="2804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7B1CDE7-9B75-43B6-B874-5B7217915E6C}"/>
              </a:ext>
            </a:extLst>
          </p:cNvPr>
          <p:cNvGrpSpPr/>
          <p:nvPr/>
        </p:nvGrpSpPr>
        <p:grpSpPr>
          <a:xfrm>
            <a:off x="7741920" y="1371600"/>
            <a:ext cx="2335413" cy="2831860"/>
            <a:chOff x="7965667" y="-1957368"/>
            <a:chExt cx="2362200" cy="3429000"/>
          </a:xfrm>
          <a:effectLst/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9064B-B13F-4D1D-81B4-3613A77D3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67" y="-1957368"/>
              <a:ext cx="2362200" cy="3429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F8034D-2AA1-40AB-AB0A-E4C2541A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822" y="-1845491"/>
              <a:ext cx="413752" cy="3020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C7DDC0-15D7-4500-8AFB-BB3DDE32447C}"/>
              </a:ext>
            </a:extLst>
          </p:cNvPr>
          <p:cNvSpPr txBox="1"/>
          <p:nvPr/>
        </p:nvSpPr>
        <p:spPr>
          <a:xfrm>
            <a:off x="7380095" y="4735092"/>
            <a:ext cx="3863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5C9EF-5C3D-4D40-A40A-FE36BE5EB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5" b="96875" l="7167" r="90000"/>
                    </a14:imgEffect>
                  </a14:imgLayer>
                </a14:imgProps>
              </a:ext>
            </a:extLst>
          </a:blip>
          <a:srcRect l="26402" r="24289"/>
          <a:stretch/>
        </p:blipFill>
        <p:spPr>
          <a:xfrm>
            <a:off x="4581124" y="966200"/>
            <a:ext cx="2532833" cy="59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F1D97-D5D1-4DDE-9944-F0C7DB48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20816" y="511608"/>
            <a:ext cx="3621137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1B6B9-E646-4529-9833-AFD0201FB7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b="53861"/>
          <a:stretch/>
        </p:blipFill>
        <p:spPr>
          <a:xfrm>
            <a:off x="8077200" y="3805535"/>
            <a:ext cx="3792606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5612D-3EEC-466F-A0D6-14947DAC8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32" y="3775089"/>
            <a:ext cx="3699011" cy="2322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A2B40-9B0C-452F-A076-065B72482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1608"/>
            <a:ext cx="3792606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3CB65-ED37-45F5-809A-77A98992BB4E}"/>
              </a:ext>
            </a:extLst>
          </p:cNvPr>
          <p:cNvSpPr txBox="1"/>
          <p:nvPr/>
        </p:nvSpPr>
        <p:spPr>
          <a:xfrm>
            <a:off x="4145832" y="2812593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D10F-2175-49C3-BB63-61D323E04CE1}"/>
              </a:ext>
            </a:extLst>
          </p:cNvPr>
          <p:cNvSpPr txBox="1"/>
          <p:nvPr/>
        </p:nvSpPr>
        <p:spPr>
          <a:xfrm>
            <a:off x="7841953" y="2872526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07593-4F03-4654-8735-C84405112450}"/>
              </a:ext>
            </a:extLst>
          </p:cNvPr>
          <p:cNvSpPr txBox="1"/>
          <p:nvPr/>
        </p:nvSpPr>
        <p:spPr>
          <a:xfrm>
            <a:off x="4273387" y="6166453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B890F-79BF-4531-8149-1178942BA30E}"/>
              </a:ext>
            </a:extLst>
          </p:cNvPr>
          <p:cNvSpPr txBox="1"/>
          <p:nvPr/>
        </p:nvSpPr>
        <p:spPr>
          <a:xfrm>
            <a:off x="8250720" y="6166453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DEF77-7B4E-4C7E-96A8-8A89DA794547}"/>
              </a:ext>
            </a:extLst>
          </p:cNvPr>
          <p:cNvSpPr txBox="1"/>
          <p:nvPr/>
        </p:nvSpPr>
        <p:spPr>
          <a:xfrm>
            <a:off x="122161" y="2735648"/>
            <a:ext cx="3621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393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6CC42-78C5-4CCC-9FDB-B4BCB0E1840D}"/>
              </a:ext>
            </a:extLst>
          </p:cNvPr>
          <p:cNvSpPr txBox="1"/>
          <p:nvPr/>
        </p:nvSpPr>
        <p:spPr>
          <a:xfrm>
            <a:off x="3962401" y="264417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CA1C4-3EF4-4ACF-A980-7A666235C4D5}"/>
              </a:ext>
            </a:extLst>
          </p:cNvPr>
          <p:cNvSpPr txBox="1"/>
          <p:nvPr/>
        </p:nvSpPr>
        <p:spPr>
          <a:xfrm>
            <a:off x="6278217" y="3963368"/>
            <a:ext cx="425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ADE72-414F-46C3-9042-A8D23309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4615" b="6822"/>
          <a:stretch/>
        </p:blipFill>
        <p:spPr>
          <a:xfrm>
            <a:off x="537204" y="1310639"/>
            <a:ext cx="3653572" cy="44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DAA15-4EF4-47D6-9C3E-2A242E06AB0D}"/>
              </a:ext>
            </a:extLst>
          </p:cNvPr>
          <p:cNvSpPr txBox="1"/>
          <p:nvPr/>
        </p:nvSpPr>
        <p:spPr>
          <a:xfrm>
            <a:off x="370304" y="5122467"/>
            <a:ext cx="715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E026B-E90D-46C8-8AF6-B36AC36E70FC}"/>
              </a:ext>
            </a:extLst>
          </p:cNvPr>
          <p:cNvSpPr txBox="1"/>
          <p:nvPr/>
        </p:nvSpPr>
        <p:spPr>
          <a:xfrm>
            <a:off x="7253432" y="2329955"/>
            <a:ext cx="4277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৯৬।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20EDB-7DD7-491F-8FBD-22A35855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8" y="1382365"/>
            <a:ext cx="6159715" cy="3464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7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E41A6530-9181-47DD-AF73-E62232AD80D2}"/>
              </a:ext>
            </a:extLst>
          </p:cNvPr>
          <p:cNvSpPr/>
          <p:nvPr/>
        </p:nvSpPr>
        <p:spPr>
          <a:xfrm>
            <a:off x="4256174" y="251749"/>
            <a:ext cx="3074504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BB7C7-89FD-413C-86F6-24CFEA7AE80C}"/>
              </a:ext>
            </a:extLst>
          </p:cNvPr>
          <p:cNvSpPr txBox="1"/>
          <p:nvPr/>
        </p:nvSpPr>
        <p:spPr>
          <a:xfrm>
            <a:off x="4720684" y="2291521"/>
            <a:ext cx="647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8F39A-07AD-41C7-A695-EBDA10A9E24A}"/>
              </a:ext>
            </a:extLst>
          </p:cNvPr>
          <p:cNvSpPr txBox="1"/>
          <p:nvPr/>
        </p:nvSpPr>
        <p:spPr>
          <a:xfrm>
            <a:off x="4720684" y="3376677"/>
            <a:ext cx="6925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2265C-5D2A-4ED1-84ED-2B3489142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2" y="2151241"/>
            <a:ext cx="3397511" cy="37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0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D1392-0A4E-4F9A-B3FB-2C525B63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851648"/>
            <a:ext cx="3729315" cy="2458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F8A85-5A8C-4069-AECF-0F767951D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0" y="851648"/>
            <a:ext cx="4099189" cy="2708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74C83E-E816-46BB-9AB4-91F6C8712E59}"/>
              </a:ext>
            </a:extLst>
          </p:cNvPr>
          <p:cNvSpPr txBox="1"/>
          <p:nvPr/>
        </p:nvSpPr>
        <p:spPr>
          <a:xfrm>
            <a:off x="4294376" y="56824"/>
            <a:ext cx="386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3151D-1885-44DC-A677-B8A480776ADE}"/>
              </a:ext>
            </a:extLst>
          </p:cNvPr>
          <p:cNvSpPr txBox="1"/>
          <p:nvPr/>
        </p:nvSpPr>
        <p:spPr>
          <a:xfrm>
            <a:off x="240192" y="3774776"/>
            <a:ext cx="4356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অধস্থন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1A012-E5D1-44DD-A71A-BBE6849250BC}"/>
              </a:ext>
            </a:extLst>
          </p:cNvPr>
          <p:cNvSpPr txBox="1"/>
          <p:nvPr/>
        </p:nvSpPr>
        <p:spPr>
          <a:xfrm>
            <a:off x="6872702" y="3748102"/>
            <a:ext cx="476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9A0A6-A6DB-4452-BB11-48DAEAEC71DD}"/>
              </a:ext>
            </a:extLst>
          </p:cNvPr>
          <p:cNvSpPr txBox="1"/>
          <p:nvPr/>
        </p:nvSpPr>
        <p:spPr>
          <a:xfrm>
            <a:off x="3666578" y="5439296"/>
            <a:ext cx="415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DAD57-2F4C-4BA5-91C9-D2BBA97A0029}"/>
              </a:ext>
            </a:extLst>
          </p:cNvPr>
          <p:cNvSpPr txBox="1"/>
          <p:nvPr/>
        </p:nvSpPr>
        <p:spPr>
          <a:xfrm>
            <a:off x="3666578" y="5083427"/>
            <a:ext cx="460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88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5962E-5375-4CD4-A863-04C306A270EB}"/>
              </a:ext>
            </a:extLst>
          </p:cNvPr>
          <p:cNvSpPr txBox="1"/>
          <p:nvPr/>
        </p:nvSpPr>
        <p:spPr>
          <a:xfrm>
            <a:off x="-234235" y="572199"/>
            <a:ext cx="404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4FE17-D7E0-4861-9EB1-4603D02FF6E2}"/>
              </a:ext>
            </a:extLst>
          </p:cNvPr>
          <p:cNvSpPr txBox="1"/>
          <p:nvPr/>
        </p:nvSpPr>
        <p:spPr>
          <a:xfrm>
            <a:off x="6188761" y="1403196"/>
            <a:ext cx="379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AB657-5ADB-44BF-A2FE-9BB8FE252398}"/>
              </a:ext>
            </a:extLst>
          </p:cNvPr>
          <p:cNvSpPr txBox="1"/>
          <p:nvPr/>
        </p:nvSpPr>
        <p:spPr>
          <a:xfrm>
            <a:off x="5886693" y="2671345"/>
            <a:ext cx="6172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FA9D0-50AC-4F8D-A69F-FF15341A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" y="2238182"/>
            <a:ext cx="37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FE2A4-4B4E-4B46-8316-F44FFA54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1" y="3717401"/>
            <a:ext cx="4002156" cy="218080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64600-2622-4219-99AF-02719ABE9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7" y="3739426"/>
            <a:ext cx="4002156" cy="21808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27724-BAA6-43EB-BB2E-38C4475B7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2" y="951826"/>
            <a:ext cx="4002156" cy="21808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20612-0F93-48D1-A943-96553F16B30F}"/>
              </a:ext>
            </a:extLst>
          </p:cNvPr>
          <p:cNvSpPr txBox="1"/>
          <p:nvPr/>
        </p:nvSpPr>
        <p:spPr>
          <a:xfrm>
            <a:off x="3475511" y="3157964"/>
            <a:ext cx="40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11C49-1938-4480-A2AC-0E4164CEC83C}"/>
              </a:ext>
            </a:extLst>
          </p:cNvPr>
          <p:cNvSpPr txBox="1"/>
          <p:nvPr/>
        </p:nvSpPr>
        <p:spPr>
          <a:xfrm>
            <a:off x="7846868" y="3186460"/>
            <a:ext cx="40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1B4EC-8448-4BC7-817D-0F219C60FB17}"/>
              </a:ext>
            </a:extLst>
          </p:cNvPr>
          <p:cNvSpPr txBox="1"/>
          <p:nvPr/>
        </p:nvSpPr>
        <p:spPr>
          <a:xfrm>
            <a:off x="3367382" y="5942251"/>
            <a:ext cx="424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ভূল-ত্রুটি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E1B7-5E19-463A-B9F2-F929E11F55D1}"/>
              </a:ext>
            </a:extLst>
          </p:cNvPr>
          <p:cNvSpPr txBox="1"/>
          <p:nvPr/>
        </p:nvSpPr>
        <p:spPr>
          <a:xfrm>
            <a:off x="7871011" y="5945563"/>
            <a:ext cx="400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75EF2-794B-42F3-A517-1DDDC908E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7" y="1005660"/>
            <a:ext cx="4002156" cy="218080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D66FFC-7A42-4D29-82D7-047A96102F10}"/>
              </a:ext>
            </a:extLst>
          </p:cNvPr>
          <p:cNvSpPr txBox="1"/>
          <p:nvPr/>
        </p:nvSpPr>
        <p:spPr>
          <a:xfrm>
            <a:off x="75874" y="2632462"/>
            <a:ext cx="307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43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379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Eras Bold ITC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</cp:revision>
  <dcterms:created xsi:type="dcterms:W3CDTF">2022-07-29T13:57:51Z</dcterms:created>
  <dcterms:modified xsi:type="dcterms:W3CDTF">2022-11-10T14:16:41Z</dcterms:modified>
</cp:coreProperties>
</file>