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9" r:id="rId6"/>
    <p:sldId id="270" r:id="rId7"/>
    <p:sldId id="279" r:id="rId8"/>
    <p:sldId id="272" r:id="rId9"/>
    <p:sldId id="274" r:id="rId10"/>
    <p:sldId id="276" r:id="rId11"/>
    <p:sldId id="265" r:id="rId12"/>
    <p:sldId id="266" r:id="rId13"/>
  </p:sldIdLst>
  <p:sldSz cx="12961938" cy="7561263"/>
  <p:notesSz cx="6858000" cy="9144000"/>
  <p:embeddedFontLst>
    <p:embeddedFont>
      <p:font typeface="Cambria Math" pitchFamily="18" charset="0"/>
      <p:regular r:id="rId15"/>
    </p:embeddedFont>
    <p:embeddedFont>
      <p:font typeface="NikoshBAN" pitchFamily="2" charset="0"/>
      <p:regular r:id="rId16"/>
    </p:embeddedFont>
    <p:embeddedFont>
      <p:font typeface="ＭＳ Ｐゴシック" pitchFamily="34" charset="-128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rEXV5msjnEI8osa1nVnEg==" hashData="o+3dFOxl/6fFamOHVSRhjgjzxE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6" y="-84"/>
      </p:cViewPr>
      <p:guideLst>
        <p:guide orient="horz" pos="2382"/>
        <p:guide pos="40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2A93F-56F4-4E9E-92A8-CCFFCD608F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C9AA7-7F77-4772-9D02-8685CFA3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685800"/>
            <a:ext cx="5876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FBE7-E1EB-4032-8579-47F757123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685800"/>
            <a:ext cx="58769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148" y="2348893"/>
            <a:ext cx="11017647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293" y="4284716"/>
            <a:ext cx="9073357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0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7408" y="302802"/>
            <a:ext cx="2916437" cy="64515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8097" y="302802"/>
            <a:ext cx="8533276" cy="64515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1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07" y="4858813"/>
            <a:ext cx="11017647" cy="150175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907" y="3204786"/>
            <a:ext cx="11017647" cy="165402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1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97" y="1764298"/>
            <a:ext cx="5724856" cy="49900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986" y="1764298"/>
            <a:ext cx="5724856" cy="49900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99" y="1692535"/>
            <a:ext cx="5727107" cy="7053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99" y="2397901"/>
            <a:ext cx="5727107" cy="435647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4488" y="1692535"/>
            <a:ext cx="5729357" cy="7053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4488" y="2397901"/>
            <a:ext cx="5729357" cy="435647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6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1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8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01" y="301050"/>
            <a:ext cx="4264389" cy="128121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761" y="301052"/>
            <a:ext cx="7246083" cy="645332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101" y="1582266"/>
            <a:ext cx="4264389" cy="5172114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633" y="5292884"/>
            <a:ext cx="7777163" cy="62485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0633" y="675614"/>
            <a:ext cx="7777163" cy="4536758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0633" y="5917741"/>
            <a:ext cx="7777163" cy="887397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1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97" y="302802"/>
            <a:ext cx="11665744" cy="1260211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97" y="1764298"/>
            <a:ext cx="11665744" cy="4990084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100" y="7008171"/>
            <a:ext cx="3024453" cy="402567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4240-7A6D-48A9-8CCB-ACB7DE4A415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8665" y="7008171"/>
            <a:ext cx="4104613" cy="402567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392" y="7008171"/>
            <a:ext cx="3024453" cy="402567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D640-CA34-4947-BE74-4B916E0D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89" y="3276575"/>
            <a:ext cx="11125663" cy="192347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700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7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426" y="144653"/>
            <a:ext cx="9959095" cy="1757862"/>
          </a:xfrm>
          <a:prstGeom prst="rect">
            <a:avLst/>
          </a:prstGeom>
          <a:solidFill>
            <a:srgbClr val="FFC000"/>
          </a:solidFill>
          <a:extLst/>
        </p:spPr>
      </p:pic>
      <p:grpSp>
        <p:nvGrpSpPr>
          <p:cNvPr id="9" name="Group 8"/>
          <p:cNvGrpSpPr/>
          <p:nvPr/>
        </p:nvGrpSpPr>
        <p:grpSpPr>
          <a:xfrm>
            <a:off x="9649321" y="2082781"/>
            <a:ext cx="2808312" cy="4797375"/>
            <a:chOff x="5864581" y="2501584"/>
            <a:chExt cx="2345973" cy="54171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1420656" y="4000182"/>
            <a:ext cx="1702380" cy="86164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1789" tIns="60894" rIns="121789" bIns="60894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১৬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3595513" y="4000182"/>
            <a:ext cx="1737977" cy="86164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1789" tIns="60894" rIns="121789" bIns="60894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২৬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5805964" y="4000182"/>
            <a:ext cx="1681551" cy="86164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1789" tIns="60894" rIns="121789" bIns="60894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২৪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979564" y="1986451"/>
            <a:ext cx="8087419" cy="738530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7959987" y="4000182"/>
            <a:ext cx="1977366" cy="86164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1789" tIns="60894" rIns="121789" bIns="60894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১৪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1483918" y="6079807"/>
            <a:ext cx="1674649" cy="86164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1789" tIns="60894" rIns="121789" bIns="60894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৪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832897" y="6071207"/>
            <a:ext cx="1654618" cy="86164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1789" tIns="60894" rIns="121789" bIns="60894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৬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600649" y="6087342"/>
            <a:ext cx="1732841" cy="86164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1789" tIns="60894" rIns="121789" bIns="60894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৫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1129" y="6068752"/>
            <a:ext cx="2003402" cy="86164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1789" tIns="60894" rIns="121789" bIns="60894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৭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238C00-3DD3-4C87-8AE3-5CD69471FA82}"/>
              </a:ext>
            </a:extLst>
          </p:cNvPr>
          <p:cNvSpPr txBox="1"/>
          <p:nvPr/>
        </p:nvSpPr>
        <p:spPr>
          <a:xfrm>
            <a:off x="792337" y="2836910"/>
            <a:ext cx="8087419" cy="1030918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5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৬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8C1FE65-757F-4807-B1B3-2A1A2F6258ED}"/>
              </a:ext>
            </a:extLst>
          </p:cNvPr>
          <p:cNvSpPr txBox="1"/>
          <p:nvPr/>
        </p:nvSpPr>
        <p:spPr>
          <a:xfrm>
            <a:off x="699429" y="4913893"/>
            <a:ext cx="6470631" cy="1030918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5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6-Point Star 21"/>
          <p:cNvSpPr/>
          <p:nvPr/>
        </p:nvSpPr>
        <p:spPr>
          <a:xfrm>
            <a:off x="4675659" y="174016"/>
            <a:ext cx="3284328" cy="1734407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lvl="0" algn="ctr"/>
            <a:r>
              <a:rPr lang="bn-BD" sz="5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8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84142" y="3915543"/>
            <a:ext cx="1152128" cy="10309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13561" y="5984113"/>
            <a:ext cx="1152128" cy="10309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>
          <a:xfrm>
            <a:off x="4287917" y="152983"/>
            <a:ext cx="4353292" cy="2119200"/>
          </a:xfrm>
          <a:prstGeom prst="star6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lvl="0" algn="ctr"/>
            <a:r>
              <a:rPr lang="bn-BD" sz="5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52377" y="3126462"/>
            <a:ext cx="10945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সংখ্যাগুলোর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১০টি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গুনিতক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লেখ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  (১) ৪    (২) ৬       (৩) ১০       (৪) ১১     (৫) ১২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67925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294" y="2996872"/>
            <a:ext cx="8749309" cy="2477468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300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6211" y="3480856"/>
            <a:ext cx="4122921" cy="24050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1"/>
            <a:ext cx="12961938" cy="7561263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69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4.44444E-6 L -0.03611 0.00024 C -0.02934 -0.003 -0.02239 -0.00509 -0.01527 -0.00856 C -0.01163 -0.01018 -0.0085 -0.01319 -0.00468 -0.01574 C -0.00052 -0.01898 0.00365 -0.02106 0.00782 -0.02384 C 0.06424 -0.01574 0.09271 -0.01828 0.13907 -4.44444E-6 C 0.14445 0.00162 0.15035 0.00533 0.15591 0.00718 C 0.17414 0.0132 0.21059 0.02223 0.21059 0.02338 C 0.21789 0.02825 0.22466 0.0345 0.2316 0.03797 C 0.2382 0.04167 0.24462 0.04329 0.25105 0.04607 C 0.25573 0.04885 0.26059 0.05139 0.26546 0.05371 C 0.2691 0.05649 0.27292 0.05903 0.27605 0.06204 C 0.28056 0.06459 0.28473 0.06644 0.28907 0.07061 C 0.31511 0.06644 0.34098 0.06644 0.36719 0.06204 C 0.37396 0.06042 0.37553 0.0507 0.38195 0.04607 C 0.38681 0.04237 0.39167 0.03866 0.39688 0.03797 C 0.43473 0.03403 0.4724 0.03311 0.51077 0.03079 C 0.51303 0.02825 0.51476 0.02338 0.51684 0.02223 C 0.54462 0.01829 0.5724 0.0301 0.59966 0.01505 C 0.60296 0.0132 0.59931 -0.01458 0.60191 -0.02384 C 0.60382 -0.0331 0.60869 -0.02847 0.61146 -0.03148 C 0.61667 -0.03588 0.62066 -0.04189 0.62483 -0.04675 L 0.63091 -0.05509 C 0.63282 -0.0625 0.63473 -0.07222 0.6375 -0.07824 C 0.654 -0.12291 0.64428 -0.04838 0.67136 -0.14861 C 0.67639 -0.1662 0.68178 -0.18287 0.68612 -0.203 C 0.68941 -0.21713 0.69098 -0.23657 0.6948 -0.24907 C 0.70747 -0.29675 0.7099 -0.29421 0.72414 -0.3118 C 0.72639 -0.31736 0.72813 -0.32638 0.73056 -0.32708 C 0.73768 -0.32824 0.7448 -0.32777 0.75191 -0.31967 C 0.75417 -0.31689 0.75469 -0.30463 0.75591 -0.29629 C 0.76077 -0.26041 0.76146 -0.24907 0.76424 -0.21875 C 0.76563 -0.19074 0.7658 -0.17245 0.76858 -0.14861 C 0.76997 -0.1375 0.77171 -0.12754 0.77275 -0.11689 C 0.77448 -0.10208 0.7757 -0.08611 0.77691 -0.07037 C 0.77796 -0.0574 0.77761 -0.04375 0.77917 -0.03148 C 0.78282 -0.0037 0.78837 0.02454 0.79619 0.03797 C 0.79879 0.04329 0.80174 0.04352 0.80452 0.04607 C 0.81164 0.04352 0.81893 0.04769 0.82553 0.03797 C 0.82952 0.03311 0.83108 0.01667 0.83421 0.00718 C 0.84532 -0.02777 0.85 -0.04444 0.86164 -0.0625 C 0.86355 -0.06643 0.8658 -0.06828 0.86789 -0.07037 L 0.8849 -0.0625 C 0.88889 -0.06064 0.89323 -0.05509 0.89757 -0.05509 C 0.90678 -0.05509 0.9158 -0.05995 0.925 -0.0625 C 0.92691 -0.06828 0.92917 -0.07453 0.93125 -0.07824 C 0.93872 -0.0912 0.94341 -0.08611 0.95278 -0.08611 L 0.95018 -0.07824 " pathEditMode="relative" rAng="0" ptsTypes="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44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133" y="2184366"/>
            <a:ext cx="11017647" cy="3754741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59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59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endParaRPr lang="en-US" sz="59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9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9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রুস্তমপুর</a:t>
            </a:r>
            <a:r>
              <a:rPr lang="en-US" sz="59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9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9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9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59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900" dirty="0" err="1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59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6215"/>
            <a:ext cx="12961938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789" tIns="60894" rIns="121789" bIns="60894" rtlCol="0" anchor="ctr"/>
          <a:lstStyle/>
          <a:p>
            <a:pPr algn="ctr"/>
            <a:r>
              <a:rPr lang="en-US" sz="5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0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2328">
            <a:off x="9138427" y="1360433"/>
            <a:ext cx="3248110" cy="3368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833" y="1476790"/>
            <a:ext cx="11680084" cy="5832233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sz="5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5ম</a:t>
            </a:r>
          </a:p>
          <a:p>
            <a:r>
              <a:rPr lang="en-US" sz="5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3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 এবং গুণনীয়ক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গুনিতক</a:t>
            </a:r>
            <a:endParaRPr lang="en-US" sz="5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26 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50 </a:t>
            </a:r>
            <a:r>
              <a:rPr lang="en-US" sz="5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09/10/2022ইং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35793"/>
            <a:ext cx="12961938" cy="11084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789" tIns="60894" rIns="121789" bIns="60894" rtlCol="0" anchor="ctr"/>
          <a:lstStyle/>
          <a:p>
            <a:pPr algn="ctr"/>
            <a:r>
              <a:rPr lang="en-US" sz="5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9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57" y="1761926"/>
            <a:ext cx="10201057" cy="938585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lvl="0"/>
            <a:r>
              <a:rPr lang="en-US" sz="53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53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53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5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85" y="3192533"/>
            <a:ext cx="9937485" cy="492309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540081" y="2766487"/>
            <a:ext cx="11759098" cy="1806232"/>
          </a:xfrm>
          <a:custGeom>
            <a:avLst/>
            <a:gdLst>
              <a:gd name="connsiteX0" fmla="*/ 0 w 6071095"/>
              <a:gd name="connsiteY0" fmla="*/ 0 h 838084"/>
              <a:gd name="connsiteX1" fmla="*/ 6071095 w 6071095"/>
              <a:gd name="connsiteY1" fmla="*/ 0 h 838084"/>
              <a:gd name="connsiteX2" fmla="*/ 6071095 w 6071095"/>
              <a:gd name="connsiteY2" fmla="*/ 838084 h 838084"/>
              <a:gd name="connsiteX3" fmla="*/ 0 w 6071095"/>
              <a:gd name="connsiteY3" fmla="*/ 838084 h 838084"/>
              <a:gd name="connsiteX4" fmla="*/ 0 w 6071095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95" h="838084">
                <a:moveTo>
                  <a:pt x="0" y="0"/>
                </a:moveTo>
                <a:lnTo>
                  <a:pt x="6071095" y="0"/>
                </a:lnTo>
                <a:lnTo>
                  <a:pt x="6071095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23681" tIns="23681" rIns="23681" bIns="23681" numCol="1" spcCol="1692" anchor="ctr" anchorCtr="0">
            <a:noAutofit/>
          </a:bodyPr>
          <a:lstStyle/>
          <a:p>
            <a:r>
              <a:rPr lang="en-US" sz="53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53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3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.১.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গুনিতকের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3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0082" y="3860025"/>
            <a:ext cx="12022968" cy="1587843"/>
          </a:xfrm>
          <a:custGeom>
            <a:avLst/>
            <a:gdLst>
              <a:gd name="connsiteX0" fmla="*/ 0 w 6071095"/>
              <a:gd name="connsiteY0" fmla="*/ 0 h 838084"/>
              <a:gd name="connsiteX1" fmla="*/ 6071095 w 6071095"/>
              <a:gd name="connsiteY1" fmla="*/ 0 h 838084"/>
              <a:gd name="connsiteX2" fmla="*/ 6071095 w 6071095"/>
              <a:gd name="connsiteY2" fmla="*/ 838084 h 838084"/>
              <a:gd name="connsiteX3" fmla="*/ 0 w 6071095"/>
              <a:gd name="connsiteY3" fmla="*/ 838084 h 838084"/>
              <a:gd name="connsiteX4" fmla="*/ 0 w 6071095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95" h="838084">
                <a:moveTo>
                  <a:pt x="0" y="0"/>
                </a:moveTo>
                <a:lnTo>
                  <a:pt x="6071095" y="0"/>
                </a:lnTo>
                <a:lnTo>
                  <a:pt x="6071095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23681" tIns="23681" rIns="23681" bIns="23681" numCol="1" spcCol="1692" anchor="ctr" anchorCtr="0">
            <a:noAutofit/>
          </a:bodyPr>
          <a:lstStyle/>
          <a:p>
            <a:r>
              <a:rPr lang="en-US" sz="53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53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3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.২.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গুনিতক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3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6F2-4FD7-4503-9515-330C11CCE321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6215"/>
            <a:ext cx="12961937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789" tIns="60894" rIns="121789" bIns="60894" rtlCol="0" anchor="ctr"/>
          <a:lstStyle/>
          <a:p>
            <a:pPr algn="ctr"/>
            <a:r>
              <a:rPr lang="en-US" sz="5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1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312020" y="981693"/>
            <a:ext cx="1929589" cy="2614215"/>
            <a:chOff x="9518958" y="981693"/>
            <a:chExt cx="1929589" cy="261421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39C1AD4-39E1-431C-8370-E700B7E5C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9324">
              <a:off x="9518958" y="981693"/>
              <a:ext cx="1605498" cy="227815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B52F8664-B927-4074-8DE7-5BF05CA03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9324">
              <a:off x="9681004" y="1149721"/>
              <a:ext cx="1605498" cy="227815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484DF51E-668F-4D69-9A63-D65D94BF8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9324">
              <a:off x="9843049" y="1317750"/>
              <a:ext cx="1605498" cy="2278158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C090CB-84C7-4899-BF83-5BEC4506FD63}"/>
              </a:ext>
            </a:extLst>
          </p:cNvPr>
          <p:cNvSpPr txBox="1"/>
          <p:nvPr/>
        </p:nvSpPr>
        <p:spPr>
          <a:xfrm>
            <a:off x="360289" y="1407955"/>
            <a:ext cx="9415144" cy="3385409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১, ২ ৩ ------------- 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46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E3AE111-4DD2-453E-BDDE-003265931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17893"/>
              </p:ext>
            </p:extLst>
          </p:nvPr>
        </p:nvGraphicFramePr>
        <p:xfrm>
          <a:off x="356550" y="1289112"/>
          <a:ext cx="12350934" cy="1477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3549">
                  <a:extLst>
                    <a:ext uri="{9D8B030D-6E8A-4147-A177-3AD203B41FA5}">
                      <a16:colId xmlns="" xmlns:a16="http://schemas.microsoft.com/office/drawing/2014/main" val="3103950134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325113990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1582897455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673664850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3424594434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827354819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3806194451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291983692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3386059728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3185110640"/>
                    </a:ext>
                  </a:extLst>
                </a:gridCol>
              </a:tblGrid>
              <a:tr h="706349">
                <a:tc>
                  <a:txBody>
                    <a:bodyPr/>
                    <a:lstStyle/>
                    <a:p>
                      <a:r>
                        <a:rPr lang="bn-IN" sz="39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 সংখ্যা</a:t>
                      </a:r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altLang="ja-JP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extLst>
                  <a:ext uri="{0D108BD9-81ED-4DB2-BD59-A6C34878D82A}">
                    <a16:rowId xmlns="" xmlns:a16="http://schemas.microsoft.com/office/drawing/2014/main" val="3098332124"/>
                  </a:ext>
                </a:extLst>
              </a:tr>
              <a:tr h="706349">
                <a:tc>
                  <a:txBody>
                    <a:bodyPr/>
                    <a:lstStyle/>
                    <a:p>
                      <a:r>
                        <a:rPr lang="bn-IN" sz="39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কাগজের সংখ্যা</a:t>
                      </a:r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228" marR="97228" marT="50409" marB="50409"/>
                </a:tc>
                <a:extLst>
                  <a:ext uri="{0D108BD9-81ED-4DB2-BD59-A6C34878D82A}">
                    <a16:rowId xmlns="" xmlns:a16="http://schemas.microsoft.com/office/drawing/2014/main" val="10781203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07324A-8550-47A7-8532-D1704D9E467C}"/>
              </a:ext>
            </a:extLst>
          </p:cNvPr>
          <p:cNvSpPr txBox="1"/>
          <p:nvPr/>
        </p:nvSpPr>
        <p:spPr>
          <a:xfrm>
            <a:off x="4680769" y="1893899"/>
            <a:ext cx="882462" cy="1030918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sz="59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5359FE-2956-4435-A61B-39C2EE81EEC2}"/>
              </a:ext>
            </a:extLst>
          </p:cNvPr>
          <p:cNvSpPr txBox="1"/>
          <p:nvPr/>
        </p:nvSpPr>
        <p:spPr>
          <a:xfrm>
            <a:off x="5731845" y="1893898"/>
            <a:ext cx="749127" cy="1030918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59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F404A6-A53E-4F0C-9C35-27825DFA7F0B}"/>
              </a:ext>
            </a:extLst>
          </p:cNvPr>
          <p:cNvSpPr txBox="1"/>
          <p:nvPr/>
        </p:nvSpPr>
        <p:spPr>
          <a:xfrm>
            <a:off x="6574062" y="1875222"/>
            <a:ext cx="749127" cy="1030918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59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C53670-153E-4573-9124-6A033BEC2DCC}"/>
              </a:ext>
            </a:extLst>
          </p:cNvPr>
          <p:cNvSpPr txBox="1"/>
          <p:nvPr/>
        </p:nvSpPr>
        <p:spPr>
          <a:xfrm>
            <a:off x="7345064" y="1937475"/>
            <a:ext cx="1266813" cy="938585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87139F-D78E-466B-B81B-360E3AE75B52}"/>
              </a:ext>
            </a:extLst>
          </p:cNvPr>
          <p:cNvSpPr txBox="1"/>
          <p:nvPr/>
        </p:nvSpPr>
        <p:spPr>
          <a:xfrm>
            <a:off x="8335067" y="1958319"/>
            <a:ext cx="1047848" cy="861641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2DDEE9-EA02-40D2-BC5B-69997DBCF934}"/>
              </a:ext>
            </a:extLst>
          </p:cNvPr>
          <p:cNvSpPr txBox="1"/>
          <p:nvPr/>
        </p:nvSpPr>
        <p:spPr>
          <a:xfrm>
            <a:off x="9138746" y="1959927"/>
            <a:ext cx="864230" cy="861641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0635A6-E0BA-427C-A736-387B6DB4F1F3}"/>
              </a:ext>
            </a:extLst>
          </p:cNvPr>
          <p:cNvSpPr txBox="1"/>
          <p:nvPr/>
        </p:nvSpPr>
        <p:spPr>
          <a:xfrm>
            <a:off x="9942940" y="1958319"/>
            <a:ext cx="965898" cy="861641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733F5D-EF42-4881-8FFB-5A7A9C3BB8D1}"/>
              </a:ext>
            </a:extLst>
          </p:cNvPr>
          <p:cNvSpPr txBox="1"/>
          <p:nvPr/>
        </p:nvSpPr>
        <p:spPr>
          <a:xfrm>
            <a:off x="10861724" y="1920074"/>
            <a:ext cx="977448" cy="938585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2DE37C-D0F5-4DD4-9B3A-397B58F5B6E9}"/>
              </a:ext>
            </a:extLst>
          </p:cNvPr>
          <p:cNvSpPr txBox="1"/>
          <p:nvPr/>
        </p:nvSpPr>
        <p:spPr>
          <a:xfrm>
            <a:off x="11703943" y="1934426"/>
            <a:ext cx="1113730" cy="938585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07719F7-73C5-474D-9AE2-62E406F3673C}"/>
              </a:ext>
            </a:extLst>
          </p:cNvPr>
          <p:cNvSpPr txBox="1"/>
          <p:nvPr/>
        </p:nvSpPr>
        <p:spPr>
          <a:xfrm>
            <a:off x="2645161" y="112737"/>
            <a:ext cx="9194007" cy="938585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খালিঘরগুলো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9D73CAB-809F-45C9-A327-050C3B958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164373" y="3244432"/>
            <a:ext cx="639401" cy="9072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8B49B68-79E8-48D3-816F-831A98E11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253548" y="3366238"/>
            <a:ext cx="639401" cy="9072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67F3EE9-8C4E-401F-81E0-DD748BF32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330114" y="3474232"/>
            <a:ext cx="639401" cy="907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DFD20B1-C357-40F9-8BAA-3F13BFCE7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2248899" y="3265112"/>
            <a:ext cx="639401" cy="9072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E93898A-27E0-4AEF-A2B1-6AFE5E50A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2325464" y="3373107"/>
            <a:ext cx="639401" cy="9072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29F5800-D809-4912-8288-177CDDF93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2487509" y="3503289"/>
            <a:ext cx="639401" cy="9072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A84BAFE-48BC-49AF-9200-72D3FCB57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3397377" y="3265112"/>
            <a:ext cx="639401" cy="9072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C789690-141D-4953-97F9-02495F13B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3473940" y="3373107"/>
            <a:ext cx="639401" cy="9072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2A2791D-90E0-40FC-AE84-55F5ADD6D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3635989" y="3541135"/>
            <a:ext cx="639401" cy="9072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90D73EA-02A3-4BCE-8FFA-16BD9D928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4545858" y="3271624"/>
            <a:ext cx="639401" cy="9072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9B4EB38-F576-4EC4-8937-9CBE65321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4622424" y="3379619"/>
            <a:ext cx="639401" cy="9072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338AE991-3CF3-40E0-BA4D-6CD2AC6CD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4784470" y="3547646"/>
            <a:ext cx="639401" cy="90729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41495BB-B874-4E09-871F-9585C0BF8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5694338" y="3265112"/>
            <a:ext cx="639401" cy="90729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E197C0EB-1972-4DA7-8430-35589C8D6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5770903" y="3373107"/>
            <a:ext cx="639401" cy="9072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0D01C3F-A58E-4B83-830C-6FB02B962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5932949" y="3541135"/>
            <a:ext cx="639401" cy="90729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3E2C3EA5-CBA5-411A-93D5-01A69B276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6842817" y="3265112"/>
            <a:ext cx="639401" cy="90729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E0C80E9-72F7-41EB-973E-9ACA9BF85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6919382" y="3373107"/>
            <a:ext cx="639401" cy="9072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C100D0B-2280-4BC4-AEB7-DC6CF7601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7081430" y="3541135"/>
            <a:ext cx="639401" cy="90729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5C45546-F51B-4279-94D4-3A1DC453B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7914734" y="3265112"/>
            <a:ext cx="639401" cy="90729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474AE1A6-A1B8-498F-8516-C583AFA98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7991299" y="3373107"/>
            <a:ext cx="639401" cy="90729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D6C7A46-694A-472D-9E01-EFD814F92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8153344" y="3541135"/>
            <a:ext cx="639401" cy="9072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472122A-0841-4D1A-8203-1470F0866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8986649" y="3271624"/>
            <a:ext cx="639401" cy="90729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64B9CEA-3CF1-4A86-87EE-DCD31D8E8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9063215" y="3379619"/>
            <a:ext cx="639401" cy="90729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A193A79C-4E23-4885-9455-F289BB2AD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9225259" y="3547646"/>
            <a:ext cx="639401" cy="90729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F90A3776-C202-40D4-AA9D-A5CA783FC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0135129" y="3271624"/>
            <a:ext cx="639401" cy="90729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BFB79F7-E6DC-4DB7-A791-4CADFBE3C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0211694" y="3379619"/>
            <a:ext cx="639401" cy="90729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F4E68F1D-D7C0-47BE-9101-EECBE4ED2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0373740" y="3547646"/>
            <a:ext cx="639401" cy="90729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2E3CDA2-4994-40E2-879E-07A545409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1442907" y="3344504"/>
            <a:ext cx="639401" cy="90729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86393565-103C-400C-8565-9141AFB2E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1519472" y="3452498"/>
            <a:ext cx="639401" cy="90729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E1E810EA-4EB4-4D66-A85E-892822C31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1681517" y="3620526"/>
            <a:ext cx="639401" cy="907292"/>
          </a:xfrm>
          <a:prstGeom prst="rect">
            <a:avLst/>
          </a:prstGeom>
        </p:spPr>
      </p:pic>
      <p:sp>
        <p:nvSpPr>
          <p:cNvPr id="61" name="Rectangle: Beveled 60">
            <a:extLst>
              <a:ext uri="{FF2B5EF4-FFF2-40B4-BE49-F238E27FC236}">
                <a16:creationId xmlns="" xmlns:a16="http://schemas.microsoft.com/office/drawing/2014/main" id="{9E57FEB1-04A2-4402-BA2B-D3E47D741DC5}"/>
              </a:ext>
            </a:extLst>
          </p:cNvPr>
          <p:cNvSpPr/>
          <p:nvPr/>
        </p:nvSpPr>
        <p:spPr>
          <a:xfrm>
            <a:off x="792337" y="5004767"/>
            <a:ext cx="11596424" cy="1864068"/>
          </a:xfrm>
          <a:prstGeom prst="bevel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789" tIns="60894" rIns="121789" bIns="60894" rtlCol="0" anchor="ctr"/>
          <a:lstStyle/>
          <a:p>
            <a:pPr algn="ctr"/>
            <a:r>
              <a:rPr lang="bn-IN" sz="5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কে পূর্ণ </a:t>
            </a:r>
            <a:r>
              <a:rPr lang="bn-IN" sz="5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</a:t>
            </a:r>
            <a:r>
              <a:rPr lang="en-US" sz="5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গুণ করলে যে সংখ্যাগুলো পাওয়া যায় সেগুলো </a:t>
            </a:r>
            <a:r>
              <a:rPr lang="en-US" sz="5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5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গুণিতক।</a:t>
            </a:r>
            <a:endParaRPr lang="en-US" sz="5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297" y="2490424"/>
            <a:ext cx="12241360" cy="1477194"/>
          </a:xfrm>
          <a:prstGeom prst="rect">
            <a:avLst/>
          </a:prstGeom>
        </p:spPr>
        <p:txBody>
          <a:bodyPr wrap="square" lIns="121789" tIns="60894" rIns="121789" bIns="60894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1872457" y="612279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গুনিতক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কাকে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NikoshBAN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4305" y="4103637"/>
                <a:ext cx="12241360" cy="800086"/>
              </a:xfrm>
              <a:prstGeom prst="rect">
                <a:avLst/>
              </a:prstGeom>
            </p:spPr>
            <p:txBody>
              <a:bodyPr wrap="square" lIns="121789" tIns="60894" rIns="121789" bIns="60894">
                <a:spAutoFit/>
              </a:bodyPr>
              <a:lstStyle/>
              <a:p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5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2 = 10 ,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5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গুনিতক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10</a:t>
                </a:r>
                <a:endParaRPr lang="en-US" sz="8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5" y="4103637"/>
                <a:ext cx="12241360" cy="800086"/>
              </a:xfrm>
              <a:prstGeom prst="rect">
                <a:avLst/>
              </a:prstGeom>
              <a:blipFill rotWithShape="1">
                <a:blip r:embed="rId2"/>
                <a:stretch>
                  <a:fillRect l="-1843" t="-12977" b="-4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225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6BC57B-7E33-4849-849C-19C4753B4F6D}"/>
              </a:ext>
            </a:extLst>
          </p:cNvPr>
          <p:cNvSpPr txBox="1"/>
          <p:nvPr/>
        </p:nvSpPr>
        <p:spPr>
          <a:xfrm>
            <a:off x="893332" y="684287"/>
            <a:ext cx="11406604" cy="7385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থেকে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6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গুণিতক বৃত্ত দিয়ে চিহ্নিত কর।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7" y="2407984"/>
            <a:ext cx="11737304" cy="106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1656433" y="3014767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3096593" y="2981470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4916451" y="3012189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7092766" y="3012189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9145265" y="3014767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11233497" y="2981470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6" y="3998168"/>
            <a:ext cx="11916849" cy="129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2304505" y="4742959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4968801" y="4742959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8209161" y="4716735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11434410" y="4716735"/>
            <a:ext cx="432048" cy="4058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392737" y="272130"/>
            <a:ext cx="3062614" cy="916213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4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4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64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6513" y="1999590"/>
            <a:ext cx="99371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2.  7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3.  8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4.  9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305</Words>
  <Application>Microsoft Office PowerPoint</Application>
  <PresentationFormat>Custom</PresentationFormat>
  <Paragraphs>75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Wingdings</vt:lpstr>
      <vt:lpstr>Cambria Math</vt:lpstr>
      <vt:lpstr>NikoshBAN</vt:lpstr>
      <vt:lpstr>ＭＳ Ｐゴシック</vt:lpstr>
      <vt:lpstr> NikoshBAN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24</cp:revision>
  <dcterms:created xsi:type="dcterms:W3CDTF">2022-10-09T04:19:20Z</dcterms:created>
  <dcterms:modified xsi:type="dcterms:W3CDTF">2022-11-11T15:16:46Z</dcterms:modified>
</cp:coreProperties>
</file>