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2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5" r:id="rId10"/>
    <p:sldId id="281" r:id="rId11"/>
    <p:sldId id="277" r:id="rId12"/>
    <p:sldId id="278" r:id="rId13"/>
    <p:sldId id="283" r:id="rId14"/>
    <p:sldId id="279" r:id="rId15"/>
    <p:sldId id="280" r:id="rId16"/>
    <p:sldId id="285" r:id="rId17"/>
    <p:sldId id="284" r:id="rId18"/>
  </p:sldIdLst>
  <p:sldSz cx="12801600" cy="7315200"/>
  <p:notesSz cx="9144000" cy="6858000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4624" autoAdjust="0"/>
  </p:normalViewPr>
  <p:slideViewPr>
    <p:cSldViewPr snapToGrid="0">
      <p:cViewPr>
        <p:scale>
          <a:sx n="48" d="100"/>
          <a:sy n="48" d="100"/>
        </p:scale>
        <p:origin x="-1458" y="-480"/>
      </p:cViewPr>
      <p:guideLst>
        <p:guide orient="horz" pos="230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6A8D64-F9EF-4F3E-8786-32BD711B154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EAE378-0FA1-4918-B5CF-F186EDA5333D}">
      <dgm:prSet phldrT="[Text]" custT="1"/>
      <dgm:spPr>
        <a:solidFill>
          <a:srgbClr val="C00000">
            <a:alpha val="83000"/>
          </a:srgbClr>
        </a:solidFill>
      </dgm:spPr>
      <dgm:t>
        <a:bodyPr/>
        <a:lstStyle/>
        <a:p>
          <a:r>
            <a:rPr lang="en-US" sz="3600" b="1" dirty="0" err="1" smtClean="0">
              <a:latin typeface="Nikosh" pitchFamily="2" charset="0"/>
              <a:cs typeface="Nikosh" pitchFamily="2" charset="0"/>
            </a:rPr>
            <a:t>বৈজ্ঞানিক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উপায়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সমস্যার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সমাধান</a:t>
          </a:r>
          <a:endParaRPr lang="en-US" sz="3600" b="1" dirty="0">
            <a:latin typeface="Nikosh" pitchFamily="2" charset="0"/>
            <a:cs typeface="Nikosh" pitchFamily="2" charset="0"/>
          </a:endParaRPr>
        </a:p>
      </dgm:t>
    </dgm:pt>
    <dgm:pt modelId="{F8970059-FD74-4F75-8F35-6A6C72DD74B9}" type="parTrans" cxnId="{28500A9A-DB74-4EAB-B47F-65A79F19498D}">
      <dgm:prSet/>
      <dgm:spPr/>
      <dgm:t>
        <a:bodyPr/>
        <a:lstStyle/>
        <a:p>
          <a:endParaRPr lang="en-US"/>
        </a:p>
      </dgm:t>
    </dgm:pt>
    <dgm:pt modelId="{25E8B618-5A20-42ED-9562-F74326EB53FF}" type="sibTrans" cxnId="{28500A9A-DB74-4EAB-B47F-65A79F19498D}">
      <dgm:prSet/>
      <dgm:spPr/>
      <dgm:t>
        <a:bodyPr/>
        <a:lstStyle/>
        <a:p>
          <a:endParaRPr lang="en-US"/>
        </a:p>
      </dgm:t>
    </dgm:pt>
    <dgm:pt modelId="{83A59E5D-1A1D-4A7B-AFBB-81B6997AA369}">
      <dgm:prSet phldrT="[Text]" custT="1"/>
      <dgm:spPr>
        <a:solidFill>
          <a:srgbClr val="00B050">
            <a:alpha val="82000"/>
          </a:srgbClr>
        </a:solidFill>
      </dgm:spPr>
      <dgm:t>
        <a:bodyPr/>
        <a:lstStyle/>
        <a:p>
          <a:r>
            <a:rPr lang="en-US" sz="3600" b="1" dirty="0" err="1" smtClean="0">
              <a:latin typeface="Nikosh" pitchFamily="2" charset="0"/>
              <a:cs typeface="Nikosh" pitchFamily="2" charset="0"/>
            </a:rPr>
            <a:t>পেশাদার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সমাজকর্মী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সৃষ্টি</a:t>
          </a:r>
          <a:r>
            <a:rPr lang="en-US" sz="3600" b="1" dirty="0" smtClean="0"/>
            <a:t> </a:t>
          </a:r>
          <a:endParaRPr lang="en-US" sz="3600" b="1" dirty="0"/>
        </a:p>
      </dgm:t>
    </dgm:pt>
    <dgm:pt modelId="{5C14BECC-0614-449E-8EA4-6CE401ACFB1E}" type="parTrans" cxnId="{D3EF5AEA-7B39-4580-B123-F07062B1E2C5}">
      <dgm:prSet/>
      <dgm:spPr/>
      <dgm:t>
        <a:bodyPr/>
        <a:lstStyle/>
        <a:p>
          <a:endParaRPr lang="en-US"/>
        </a:p>
      </dgm:t>
    </dgm:pt>
    <dgm:pt modelId="{59789571-0F57-40FF-A88D-C99B04527123}" type="sibTrans" cxnId="{D3EF5AEA-7B39-4580-B123-F07062B1E2C5}">
      <dgm:prSet/>
      <dgm:spPr/>
      <dgm:t>
        <a:bodyPr/>
        <a:lstStyle/>
        <a:p>
          <a:endParaRPr lang="en-US"/>
        </a:p>
      </dgm:t>
    </dgm:pt>
    <dgm:pt modelId="{65AB0DB0-C2CA-48D0-871F-612894276CF7}">
      <dgm:prSet phldrT="[Text]" custT="1"/>
      <dgm:spPr>
        <a:solidFill>
          <a:srgbClr val="002060">
            <a:alpha val="83000"/>
          </a:srgbClr>
        </a:solidFill>
      </dgm:spPr>
      <dgm:t>
        <a:bodyPr/>
        <a:lstStyle/>
        <a:p>
          <a:r>
            <a:rPr lang="en-US" sz="3600" b="1" dirty="0" err="1" smtClean="0">
              <a:latin typeface="Nikosh" pitchFamily="2" charset="0"/>
              <a:cs typeface="Nikosh" pitchFamily="2" charset="0"/>
            </a:rPr>
            <a:t>শিল্পায়ন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ও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নগরায়নের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ফলে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সৃষ্ট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সমস্যার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সমাধান</a:t>
          </a:r>
          <a:endParaRPr lang="en-US" sz="3600" b="1" dirty="0">
            <a:latin typeface="Nikosh" pitchFamily="2" charset="0"/>
            <a:cs typeface="Nikosh" pitchFamily="2" charset="0"/>
          </a:endParaRPr>
        </a:p>
      </dgm:t>
    </dgm:pt>
    <dgm:pt modelId="{0B755AC9-F9C8-4C52-8646-88CDAB0D5AB9}" type="parTrans" cxnId="{81B19CBA-A51E-45F1-AF05-2E1755F3B714}">
      <dgm:prSet/>
      <dgm:spPr/>
      <dgm:t>
        <a:bodyPr/>
        <a:lstStyle/>
        <a:p>
          <a:endParaRPr lang="en-US"/>
        </a:p>
      </dgm:t>
    </dgm:pt>
    <dgm:pt modelId="{9F323024-B980-4B19-8293-7B9F24DBD57A}" type="sibTrans" cxnId="{81B19CBA-A51E-45F1-AF05-2E1755F3B714}">
      <dgm:prSet/>
      <dgm:spPr/>
      <dgm:t>
        <a:bodyPr/>
        <a:lstStyle/>
        <a:p>
          <a:endParaRPr lang="en-US"/>
        </a:p>
      </dgm:t>
    </dgm:pt>
    <dgm:pt modelId="{9AD5647F-6B87-4BA7-9517-239BA79F9D11}">
      <dgm:prSet phldrT="[Text]" custT="1"/>
      <dgm:spPr>
        <a:solidFill>
          <a:srgbClr val="7030A0">
            <a:alpha val="83000"/>
          </a:srgbClr>
        </a:solidFill>
      </dgm:spPr>
      <dgm:t>
        <a:bodyPr/>
        <a:lstStyle/>
        <a:p>
          <a:r>
            <a:rPr lang="en-US" sz="4000" b="1" dirty="0" err="1" smtClean="0">
              <a:latin typeface="Nikosh" pitchFamily="2" charset="0"/>
              <a:cs typeface="Nikosh" pitchFamily="2" charset="0"/>
            </a:rPr>
            <a:t>বঞ্চিত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শ্রেণির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স্বার্থ</a:t>
          </a:r>
          <a:r>
            <a:rPr lang="en-US" sz="40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000" b="1" dirty="0" err="1" smtClean="0">
              <a:latin typeface="Nikosh" pitchFamily="2" charset="0"/>
              <a:cs typeface="Nikosh" pitchFamily="2" charset="0"/>
            </a:rPr>
            <a:t>সংরক্ষণ</a:t>
          </a:r>
          <a:endParaRPr lang="en-US" sz="4000" b="1" dirty="0">
            <a:latin typeface="Nikosh" pitchFamily="2" charset="0"/>
            <a:cs typeface="Nikosh" pitchFamily="2" charset="0"/>
          </a:endParaRPr>
        </a:p>
      </dgm:t>
    </dgm:pt>
    <dgm:pt modelId="{37430EA0-D429-4F73-99D0-FC2A3847BB43}" type="parTrans" cxnId="{3794A899-AFF0-4891-A7C4-6ECB3C279167}">
      <dgm:prSet/>
      <dgm:spPr/>
      <dgm:t>
        <a:bodyPr/>
        <a:lstStyle/>
        <a:p>
          <a:endParaRPr lang="en-US"/>
        </a:p>
      </dgm:t>
    </dgm:pt>
    <dgm:pt modelId="{840AF466-193E-4245-9A3D-79D08E5A87C2}" type="sibTrans" cxnId="{3794A899-AFF0-4891-A7C4-6ECB3C279167}">
      <dgm:prSet/>
      <dgm:spPr/>
      <dgm:t>
        <a:bodyPr/>
        <a:lstStyle/>
        <a:p>
          <a:endParaRPr lang="en-US"/>
        </a:p>
      </dgm:t>
    </dgm:pt>
    <dgm:pt modelId="{AE6D9E19-9E2F-4A93-B0B6-80DB619682BD}">
      <dgm:prSet phldrT="[Text]" custT="1"/>
      <dgm:spPr>
        <a:solidFill>
          <a:schemeClr val="tx1">
            <a:lumMod val="85000"/>
            <a:lumOff val="15000"/>
            <a:alpha val="82000"/>
          </a:schemeClr>
        </a:solidFill>
      </dgm:spPr>
      <dgm:t>
        <a:bodyPr/>
        <a:lstStyle/>
        <a:p>
          <a:r>
            <a:rPr lang="en-US" sz="3600" b="1" dirty="0" err="1" smtClean="0">
              <a:latin typeface="Nikosh" pitchFamily="2" charset="0"/>
              <a:cs typeface="Nikosh" pitchFamily="2" charset="0"/>
            </a:rPr>
            <a:t>সুপ্ত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প্রতিভার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বিকাশ</a:t>
          </a:r>
          <a:endParaRPr lang="en-US" sz="3600" b="1" dirty="0">
            <a:latin typeface="Nikosh" pitchFamily="2" charset="0"/>
            <a:cs typeface="Nikosh" pitchFamily="2" charset="0"/>
          </a:endParaRPr>
        </a:p>
      </dgm:t>
    </dgm:pt>
    <dgm:pt modelId="{06B75EEC-360C-4F20-832E-DE834A7D643D}" type="parTrans" cxnId="{4D0EEC72-F303-4D19-BAD3-7E56C9C47F59}">
      <dgm:prSet/>
      <dgm:spPr/>
      <dgm:t>
        <a:bodyPr/>
        <a:lstStyle/>
        <a:p>
          <a:endParaRPr lang="en-US"/>
        </a:p>
      </dgm:t>
    </dgm:pt>
    <dgm:pt modelId="{BACC723B-8B8F-4045-ABA9-210823D2F563}" type="sibTrans" cxnId="{4D0EEC72-F303-4D19-BAD3-7E56C9C47F59}">
      <dgm:prSet/>
      <dgm:spPr/>
      <dgm:t>
        <a:bodyPr/>
        <a:lstStyle/>
        <a:p>
          <a:endParaRPr lang="en-US"/>
        </a:p>
      </dgm:t>
    </dgm:pt>
    <dgm:pt modelId="{95E492B2-2421-4B66-949D-74008E7C4E85}">
      <dgm:prSet phldrT="[Text]" custT="1"/>
      <dgm:spPr>
        <a:solidFill>
          <a:schemeClr val="accent6">
            <a:lumMod val="50000"/>
            <a:alpha val="83000"/>
          </a:schemeClr>
        </a:solidFill>
      </dgm:spPr>
      <dgm:t>
        <a:bodyPr/>
        <a:lstStyle/>
        <a:p>
          <a:r>
            <a:rPr lang="en-US" sz="3600" b="1" dirty="0" err="1" smtClean="0">
              <a:latin typeface="Nikosh" pitchFamily="2" charset="0"/>
              <a:cs typeface="Nikosh" pitchFamily="2" charset="0"/>
            </a:rPr>
            <a:t>সম্পদের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সদ্ব্যবহার</a:t>
          </a:r>
          <a:endParaRPr lang="en-US" sz="3600" b="1" dirty="0">
            <a:latin typeface="Nikosh" pitchFamily="2" charset="0"/>
            <a:cs typeface="Nikosh" pitchFamily="2" charset="0"/>
          </a:endParaRPr>
        </a:p>
      </dgm:t>
    </dgm:pt>
    <dgm:pt modelId="{69611A9C-73FA-431C-B00C-59960497265A}" type="parTrans" cxnId="{0C171142-4BBE-4002-B795-F516AB5F0DE3}">
      <dgm:prSet/>
      <dgm:spPr/>
      <dgm:t>
        <a:bodyPr/>
        <a:lstStyle/>
        <a:p>
          <a:endParaRPr lang="en-US"/>
        </a:p>
      </dgm:t>
    </dgm:pt>
    <dgm:pt modelId="{158978A6-F200-4980-BB79-A3EE61459FD2}" type="sibTrans" cxnId="{0C171142-4BBE-4002-B795-F516AB5F0DE3}">
      <dgm:prSet/>
      <dgm:spPr/>
      <dgm:t>
        <a:bodyPr/>
        <a:lstStyle/>
        <a:p>
          <a:endParaRPr lang="en-US"/>
        </a:p>
      </dgm:t>
    </dgm:pt>
    <dgm:pt modelId="{137F7DB4-43B4-46C9-98EC-5F4CEE726C11}">
      <dgm:prSet phldrT="[Text]" custT="1"/>
      <dgm:spPr>
        <a:solidFill>
          <a:schemeClr val="accent2">
            <a:alpha val="81000"/>
          </a:schemeClr>
        </a:solidFill>
      </dgm:spPr>
      <dgm:t>
        <a:bodyPr/>
        <a:lstStyle/>
        <a:p>
          <a:r>
            <a:rPr lang="en-US" sz="3600" b="1" dirty="0" err="1" smtClean="0">
              <a:latin typeface="Nikosh" pitchFamily="2" charset="0"/>
              <a:cs typeface="Nikosh" pitchFamily="2" charset="0"/>
            </a:rPr>
            <a:t>সামাজিক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নীতি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ও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উন্নয়ন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পরিকল্পনা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প্রনয়ন</a:t>
          </a:r>
          <a:endParaRPr lang="en-US" sz="3600" b="1" dirty="0">
            <a:latin typeface="Nikosh" pitchFamily="2" charset="0"/>
            <a:cs typeface="Nikosh" pitchFamily="2" charset="0"/>
          </a:endParaRPr>
        </a:p>
      </dgm:t>
    </dgm:pt>
    <dgm:pt modelId="{88F592C0-C7D3-4B54-9FCF-4C563A0221AB}" type="parTrans" cxnId="{FCDA6D3B-38DD-43CF-A3FE-BFF0217341DB}">
      <dgm:prSet/>
      <dgm:spPr/>
      <dgm:t>
        <a:bodyPr/>
        <a:lstStyle/>
        <a:p>
          <a:endParaRPr lang="en-US"/>
        </a:p>
      </dgm:t>
    </dgm:pt>
    <dgm:pt modelId="{51FCF59E-6F53-43A8-9A05-0A3634EA7187}" type="sibTrans" cxnId="{FCDA6D3B-38DD-43CF-A3FE-BFF0217341DB}">
      <dgm:prSet/>
      <dgm:spPr/>
      <dgm:t>
        <a:bodyPr/>
        <a:lstStyle/>
        <a:p>
          <a:endParaRPr lang="en-US"/>
        </a:p>
      </dgm:t>
    </dgm:pt>
    <dgm:pt modelId="{83792877-F01D-425F-B117-B7AC3F1F1D60}">
      <dgm:prSet phldrT="[Text]" custT="1"/>
      <dgm:spPr>
        <a:solidFill>
          <a:srgbClr val="FF0000">
            <a:alpha val="81000"/>
          </a:srgbClr>
        </a:solidFill>
      </dgm:spPr>
      <dgm:t>
        <a:bodyPr/>
        <a:lstStyle/>
        <a:p>
          <a:r>
            <a:rPr lang="en-US" sz="3600" b="1" dirty="0" err="1" smtClean="0">
              <a:latin typeface="Nikosh" pitchFamily="2" charset="0"/>
              <a:cs typeface="Nikosh" pitchFamily="2" charset="0"/>
            </a:rPr>
            <a:t>পরিকল্পিত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পরিবর্তন</a:t>
          </a:r>
          <a:r>
            <a:rPr lang="en-US" sz="3600" b="1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latin typeface="Nikosh" pitchFamily="2" charset="0"/>
              <a:cs typeface="Nikosh" pitchFamily="2" charset="0"/>
            </a:rPr>
            <a:t>সাধন</a:t>
          </a:r>
          <a:endParaRPr lang="en-US" sz="3600" b="1" dirty="0">
            <a:latin typeface="Nikosh" pitchFamily="2" charset="0"/>
            <a:cs typeface="Nikosh" pitchFamily="2" charset="0"/>
          </a:endParaRPr>
        </a:p>
      </dgm:t>
    </dgm:pt>
    <dgm:pt modelId="{6AE99056-B559-470F-80E8-AD9BAC837D09}" type="parTrans" cxnId="{D351BF64-E0B8-478A-86F9-311A183575EC}">
      <dgm:prSet/>
      <dgm:spPr/>
      <dgm:t>
        <a:bodyPr/>
        <a:lstStyle/>
        <a:p>
          <a:endParaRPr lang="en-US"/>
        </a:p>
      </dgm:t>
    </dgm:pt>
    <dgm:pt modelId="{E224AD22-462B-440E-85FB-0AF5D1FEF5F9}" type="sibTrans" cxnId="{D351BF64-E0B8-478A-86F9-311A183575EC}">
      <dgm:prSet/>
      <dgm:spPr/>
      <dgm:t>
        <a:bodyPr/>
        <a:lstStyle/>
        <a:p>
          <a:endParaRPr lang="en-US"/>
        </a:p>
      </dgm:t>
    </dgm:pt>
    <dgm:pt modelId="{15F57886-9ECC-4204-A0FA-B3987B2E6D8C}">
      <dgm:prSet phldrT="[Text]" custT="1"/>
      <dgm:spPr>
        <a:solidFill>
          <a:schemeClr val="accent6">
            <a:alpha val="83000"/>
          </a:schemeClr>
        </a:solidFill>
      </dgm:spPr>
      <dgm:t>
        <a:bodyPr/>
        <a:lstStyle/>
        <a:p>
          <a:r>
            <a:rPr lang="en-US" sz="3600" b="1" dirty="0" err="1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সমস্যা</a:t>
          </a:r>
          <a:r>
            <a:rPr lang="en-US" sz="36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মোকাবেলায়</a:t>
          </a:r>
          <a:r>
            <a:rPr lang="en-US" sz="36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জনগনের</a:t>
          </a:r>
          <a:r>
            <a:rPr lang="en-US" sz="36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অংশগ্রহণ</a:t>
          </a:r>
          <a:r>
            <a:rPr lang="en-US" sz="36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নিশ্চিত</a:t>
          </a:r>
          <a:r>
            <a:rPr lang="en-US" sz="36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 </a:t>
          </a:r>
          <a:r>
            <a:rPr lang="en-US" sz="3600" b="1" dirty="0" err="1" smtClean="0">
              <a:solidFill>
                <a:schemeClr val="tx1"/>
              </a:solidFill>
              <a:latin typeface="Nikosh" pitchFamily="2" charset="0"/>
              <a:cs typeface="Nikosh" pitchFamily="2" charset="0"/>
            </a:rPr>
            <a:t>করা</a:t>
          </a:r>
          <a:endParaRPr lang="en-US" sz="3600" b="1" dirty="0">
            <a:solidFill>
              <a:schemeClr val="tx1"/>
            </a:solidFill>
            <a:latin typeface="Nikosh" pitchFamily="2" charset="0"/>
            <a:cs typeface="Nikosh" pitchFamily="2" charset="0"/>
          </a:endParaRPr>
        </a:p>
      </dgm:t>
    </dgm:pt>
    <dgm:pt modelId="{0EC7BEF9-B866-4AF4-A6EB-23DD10D6D474}" type="parTrans" cxnId="{F1B78E12-8480-42E3-BDF9-2C46FD07359E}">
      <dgm:prSet/>
      <dgm:spPr/>
      <dgm:t>
        <a:bodyPr/>
        <a:lstStyle/>
        <a:p>
          <a:endParaRPr lang="en-US"/>
        </a:p>
      </dgm:t>
    </dgm:pt>
    <dgm:pt modelId="{1637E3FB-68C1-464C-923C-801BD4A1B54F}" type="sibTrans" cxnId="{F1B78E12-8480-42E3-BDF9-2C46FD07359E}">
      <dgm:prSet/>
      <dgm:spPr/>
      <dgm:t>
        <a:bodyPr/>
        <a:lstStyle/>
        <a:p>
          <a:endParaRPr lang="en-US"/>
        </a:p>
      </dgm:t>
    </dgm:pt>
    <dgm:pt modelId="{4104D750-8488-44A6-A731-2F7AF3CE4B9F}" type="pres">
      <dgm:prSet presAssocID="{DB6A8D64-F9EF-4F3E-8786-32BD711B154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A4E4A-FF31-46A3-9C54-ABCF521FA44A}" type="pres">
      <dgm:prSet presAssocID="{08EAE378-0FA1-4918-B5CF-F186EDA5333D}" presName="node" presStyleLbl="node1" presStyleIdx="0" presStyleCnt="9" custScaleX="112844" custScaleY="92540" custLinFactNeighborX="-75" custLinFactNeighborY="-10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40606-66CC-4067-AF2D-2F816E1CF4D7}" type="pres">
      <dgm:prSet presAssocID="{25E8B618-5A20-42ED-9562-F74326EB53FF}" presName="sibTrans" presStyleCnt="0"/>
      <dgm:spPr/>
    </dgm:pt>
    <dgm:pt modelId="{D645C92D-DD21-417E-8250-FCAE2A7F0225}" type="pres">
      <dgm:prSet presAssocID="{83A59E5D-1A1D-4A7B-AFBB-81B6997AA369}" presName="node" presStyleLbl="node1" presStyleIdx="1" presStyleCnt="9" custScaleX="99238" custScaleY="94314" custLinFactNeighborX="-301" custLinFactNeighborY="-14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CA47B-FE14-45E3-A263-F00928CE3B25}" type="pres">
      <dgm:prSet presAssocID="{59789571-0F57-40FF-A88D-C99B04527123}" presName="sibTrans" presStyleCnt="0"/>
      <dgm:spPr/>
    </dgm:pt>
    <dgm:pt modelId="{67F34C50-2048-404A-AB60-5D487DA2AD02}" type="pres">
      <dgm:prSet presAssocID="{65AB0DB0-C2CA-48D0-871F-612894276CF7}" presName="node" presStyleLbl="node1" presStyleIdx="2" presStyleCnt="9" custScaleX="182763" custScaleY="92463" custLinFactNeighborY="-9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611E2-72C4-4983-91A8-77B3AA9EC410}" type="pres">
      <dgm:prSet presAssocID="{9F323024-B980-4B19-8293-7B9F24DBD57A}" presName="sibTrans" presStyleCnt="0"/>
      <dgm:spPr/>
    </dgm:pt>
    <dgm:pt modelId="{604769E6-F982-44A8-9C8A-1E8C89DE98D1}" type="pres">
      <dgm:prSet presAssocID="{9AD5647F-6B87-4BA7-9517-239BA79F9D11}" presName="node" presStyleLbl="node1" presStyleIdx="3" presStyleCnt="9" custLinFactNeighborX="-12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58CF0-0DB4-4957-AB2A-AE1B14A2A32C}" type="pres">
      <dgm:prSet presAssocID="{840AF466-193E-4245-9A3D-79D08E5A87C2}" presName="sibTrans" presStyleCnt="0"/>
      <dgm:spPr/>
    </dgm:pt>
    <dgm:pt modelId="{9E252389-A0E4-4489-8D52-430AB6B2FF87}" type="pres">
      <dgm:prSet presAssocID="{95E492B2-2421-4B66-949D-74008E7C4E85}" presName="node" presStyleLbl="node1" presStyleIdx="4" presStyleCnt="9" custLinFactNeighborX="4242" custLinFactNeighborY="-1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7DE20-EEB6-4D15-B163-4F7F96627541}" type="pres">
      <dgm:prSet presAssocID="{158978A6-F200-4980-BB79-A3EE61459FD2}" presName="sibTrans" presStyleCnt="0"/>
      <dgm:spPr/>
    </dgm:pt>
    <dgm:pt modelId="{E4A3553D-D751-40D4-87C1-512826457176}" type="pres">
      <dgm:prSet presAssocID="{137F7DB4-43B4-46C9-98EC-5F4CEE726C11}" presName="node" presStyleLbl="node1" presStyleIdx="5" presStyleCnt="9" custScaleX="171416" custLinFactNeighborX="11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6CBF4-AE06-478C-B851-B2EAAE18B8FC}" type="pres">
      <dgm:prSet presAssocID="{51FCF59E-6F53-43A8-9A05-0A3634EA7187}" presName="sibTrans" presStyleCnt="0"/>
      <dgm:spPr/>
    </dgm:pt>
    <dgm:pt modelId="{3A0F53D3-7C00-49B5-A7C8-9B7BAB515AF6}" type="pres">
      <dgm:prSet presAssocID="{83792877-F01D-425F-B117-B7AC3F1F1D60}" presName="node" presStyleLbl="node1" presStyleIdx="6" presStyleCnt="9" custScaleX="110652" custLinFactNeighborX="-24745" custLinFactNeighborY="9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FDF60-BF9D-416A-8E5A-99118A7E1D38}" type="pres">
      <dgm:prSet presAssocID="{E224AD22-462B-440E-85FB-0AF5D1FEF5F9}" presName="sibTrans" presStyleCnt="0"/>
      <dgm:spPr/>
    </dgm:pt>
    <dgm:pt modelId="{5F4DB704-99E7-496B-9199-81295405BBB4}" type="pres">
      <dgm:prSet presAssocID="{15F57886-9ECC-4204-A0FA-B3987B2E6D8C}" presName="node" presStyleLbl="node1" presStyleIdx="7" presStyleCnt="9" custScaleX="177040" custLinFactNeighborX="2102" custLinFactNeighborY="10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25AAE-71C5-45D1-BFE2-E349C4388B94}" type="pres">
      <dgm:prSet presAssocID="{1637E3FB-68C1-464C-923C-801BD4A1B54F}" presName="sibTrans" presStyleCnt="0"/>
      <dgm:spPr/>
    </dgm:pt>
    <dgm:pt modelId="{3B88E732-2EB9-45B5-BCC4-7EBE4533A4B9}" type="pres">
      <dgm:prSet presAssocID="{AE6D9E19-9E2F-4A93-B0B6-80DB619682BD}" presName="node" presStyleLbl="node1" presStyleIdx="8" presStyleCnt="9" custLinFactNeighborX="2828" custLinFactNeighborY="10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FE3062-B98F-4FE3-94E4-8CDE332D6C23}" type="presOf" srcId="{95E492B2-2421-4B66-949D-74008E7C4E85}" destId="{9E252389-A0E4-4489-8D52-430AB6B2FF87}" srcOrd="0" destOrd="0" presId="urn:microsoft.com/office/officeart/2005/8/layout/default"/>
    <dgm:cxn modelId="{FCDA6D3B-38DD-43CF-A3FE-BFF0217341DB}" srcId="{DB6A8D64-F9EF-4F3E-8786-32BD711B154F}" destId="{137F7DB4-43B4-46C9-98EC-5F4CEE726C11}" srcOrd="5" destOrd="0" parTransId="{88F592C0-C7D3-4B54-9FCF-4C563A0221AB}" sibTransId="{51FCF59E-6F53-43A8-9A05-0A3634EA7187}"/>
    <dgm:cxn modelId="{3794A899-AFF0-4891-A7C4-6ECB3C279167}" srcId="{DB6A8D64-F9EF-4F3E-8786-32BD711B154F}" destId="{9AD5647F-6B87-4BA7-9517-239BA79F9D11}" srcOrd="3" destOrd="0" parTransId="{37430EA0-D429-4F73-99D0-FC2A3847BB43}" sibTransId="{840AF466-193E-4245-9A3D-79D08E5A87C2}"/>
    <dgm:cxn modelId="{2D971467-51F7-41E0-A4D7-DBF9A1C57672}" type="presOf" srcId="{DB6A8D64-F9EF-4F3E-8786-32BD711B154F}" destId="{4104D750-8488-44A6-A731-2F7AF3CE4B9F}" srcOrd="0" destOrd="0" presId="urn:microsoft.com/office/officeart/2005/8/layout/default"/>
    <dgm:cxn modelId="{568E3682-C9B6-4676-8A32-947179D53B51}" type="presOf" srcId="{65AB0DB0-C2CA-48D0-871F-612894276CF7}" destId="{67F34C50-2048-404A-AB60-5D487DA2AD02}" srcOrd="0" destOrd="0" presId="urn:microsoft.com/office/officeart/2005/8/layout/default"/>
    <dgm:cxn modelId="{A6DB1D5E-87A0-451D-933D-6136CA23DC4F}" type="presOf" srcId="{83792877-F01D-425F-B117-B7AC3F1F1D60}" destId="{3A0F53D3-7C00-49B5-A7C8-9B7BAB515AF6}" srcOrd="0" destOrd="0" presId="urn:microsoft.com/office/officeart/2005/8/layout/default"/>
    <dgm:cxn modelId="{FE94CDFE-D4E3-401D-A9B8-C07AB7DDF558}" type="presOf" srcId="{AE6D9E19-9E2F-4A93-B0B6-80DB619682BD}" destId="{3B88E732-2EB9-45B5-BCC4-7EBE4533A4B9}" srcOrd="0" destOrd="0" presId="urn:microsoft.com/office/officeart/2005/8/layout/default"/>
    <dgm:cxn modelId="{074C2748-CEAF-43B3-B650-75A561C0236B}" type="presOf" srcId="{83A59E5D-1A1D-4A7B-AFBB-81B6997AA369}" destId="{D645C92D-DD21-417E-8250-FCAE2A7F0225}" srcOrd="0" destOrd="0" presId="urn:microsoft.com/office/officeart/2005/8/layout/default"/>
    <dgm:cxn modelId="{320C98E5-E108-4771-8CD1-E59CFE98837E}" type="presOf" srcId="{08EAE378-0FA1-4918-B5CF-F186EDA5333D}" destId="{D06A4E4A-FF31-46A3-9C54-ABCF521FA44A}" srcOrd="0" destOrd="0" presId="urn:microsoft.com/office/officeart/2005/8/layout/default"/>
    <dgm:cxn modelId="{F1B78E12-8480-42E3-BDF9-2C46FD07359E}" srcId="{DB6A8D64-F9EF-4F3E-8786-32BD711B154F}" destId="{15F57886-9ECC-4204-A0FA-B3987B2E6D8C}" srcOrd="7" destOrd="0" parTransId="{0EC7BEF9-B866-4AF4-A6EB-23DD10D6D474}" sibTransId="{1637E3FB-68C1-464C-923C-801BD4A1B54F}"/>
    <dgm:cxn modelId="{0C171142-4BBE-4002-B795-F516AB5F0DE3}" srcId="{DB6A8D64-F9EF-4F3E-8786-32BD711B154F}" destId="{95E492B2-2421-4B66-949D-74008E7C4E85}" srcOrd="4" destOrd="0" parTransId="{69611A9C-73FA-431C-B00C-59960497265A}" sibTransId="{158978A6-F200-4980-BB79-A3EE61459FD2}"/>
    <dgm:cxn modelId="{4D0EEC72-F303-4D19-BAD3-7E56C9C47F59}" srcId="{DB6A8D64-F9EF-4F3E-8786-32BD711B154F}" destId="{AE6D9E19-9E2F-4A93-B0B6-80DB619682BD}" srcOrd="8" destOrd="0" parTransId="{06B75EEC-360C-4F20-832E-DE834A7D643D}" sibTransId="{BACC723B-8B8F-4045-ABA9-210823D2F563}"/>
    <dgm:cxn modelId="{81B19CBA-A51E-45F1-AF05-2E1755F3B714}" srcId="{DB6A8D64-F9EF-4F3E-8786-32BD711B154F}" destId="{65AB0DB0-C2CA-48D0-871F-612894276CF7}" srcOrd="2" destOrd="0" parTransId="{0B755AC9-F9C8-4C52-8646-88CDAB0D5AB9}" sibTransId="{9F323024-B980-4B19-8293-7B9F24DBD57A}"/>
    <dgm:cxn modelId="{9F594389-C7F3-4CEC-8D02-586A7EFE2B94}" type="presOf" srcId="{137F7DB4-43B4-46C9-98EC-5F4CEE726C11}" destId="{E4A3553D-D751-40D4-87C1-512826457176}" srcOrd="0" destOrd="0" presId="urn:microsoft.com/office/officeart/2005/8/layout/default"/>
    <dgm:cxn modelId="{D3EF5AEA-7B39-4580-B123-F07062B1E2C5}" srcId="{DB6A8D64-F9EF-4F3E-8786-32BD711B154F}" destId="{83A59E5D-1A1D-4A7B-AFBB-81B6997AA369}" srcOrd="1" destOrd="0" parTransId="{5C14BECC-0614-449E-8EA4-6CE401ACFB1E}" sibTransId="{59789571-0F57-40FF-A88D-C99B04527123}"/>
    <dgm:cxn modelId="{D351BF64-E0B8-478A-86F9-311A183575EC}" srcId="{DB6A8D64-F9EF-4F3E-8786-32BD711B154F}" destId="{83792877-F01D-425F-B117-B7AC3F1F1D60}" srcOrd="6" destOrd="0" parTransId="{6AE99056-B559-470F-80E8-AD9BAC837D09}" sibTransId="{E224AD22-462B-440E-85FB-0AF5D1FEF5F9}"/>
    <dgm:cxn modelId="{28500A9A-DB74-4EAB-B47F-65A79F19498D}" srcId="{DB6A8D64-F9EF-4F3E-8786-32BD711B154F}" destId="{08EAE378-0FA1-4918-B5CF-F186EDA5333D}" srcOrd="0" destOrd="0" parTransId="{F8970059-FD74-4F75-8F35-6A6C72DD74B9}" sibTransId="{25E8B618-5A20-42ED-9562-F74326EB53FF}"/>
    <dgm:cxn modelId="{37B466E4-A6C2-456D-9025-B0128A3575D2}" type="presOf" srcId="{9AD5647F-6B87-4BA7-9517-239BA79F9D11}" destId="{604769E6-F982-44A8-9C8A-1E8C89DE98D1}" srcOrd="0" destOrd="0" presId="urn:microsoft.com/office/officeart/2005/8/layout/default"/>
    <dgm:cxn modelId="{ED07C22C-DE3C-4EF2-A001-0ED1DE5E08F8}" type="presOf" srcId="{15F57886-9ECC-4204-A0FA-B3987B2E6D8C}" destId="{5F4DB704-99E7-496B-9199-81295405BBB4}" srcOrd="0" destOrd="0" presId="urn:microsoft.com/office/officeart/2005/8/layout/default"/>
    <dgm:cxn modelId="{BDB1E01A-42D2-4CFE-A8EF-27903A4D0FEE}" type="presParOf" srcId="{4104D750-8488-44A6-A731-2F7AF3CE4B9F}" destId="{D06A4E4A-FF31-46A3-9C54-ABCF521FA44A}" srcOrd="0" destOrd="0" presId="urn:microsoft.com/office/officeart/2005/8/layout/default"/>
    <dgm:cxn modelId="{7A8D4203-20A9-4844-87F9-D929171B7FC0}" type="presParOf" srcId="{4104D750-8488-44A6-A731-2F7AF3CE4B9F}" destId="{2DD40606-66CC-4067-AF2D-2F816E1CF4D7}" srcOrd="1" destOrd="0" presId="urn:microsoft.com/office/officeart/2005/8/layout/default"/>
    <dgm:cxn modelId="{659BD15B-9710-447E-BBE2-31A8EA5FB7A0}" type="presParOf" srcId="{4104D750-8488-44A6-A731-2F7AF3CE4B9F}" destId="{D645C92D-DD21-417E-8250-FCAE2A7F0225}" srcOrd="2" destOrd="0" presId="urn:microsoft.com/office/officeart/2005/8/layout/default"/>
    <dgm:cxn modelId="{035DF798-060A-4A70-9CB0-31D41CF165A2}" type="presParOf" srcId="{4104D750-8488-44A6-A731-2F7AF3CE4B9F}" destId="{BA8CA47B-FE14-45E3-A263-F00928CE3B25}" srcOrd="3" destOrd="0" presId="urn:microsoft.com/office/officeart/2005/8/layout/default"/>
    <dgm:cxn modelId="{34E52FA5-08C1-4A1C-98F1-C5F927CEBA3D}" type="presParOf" srcId="{4104D750-8488-44A6-A731-2F7AF3CE4B9F}" destId="{67F34C50-2048-404A-AB60-5D487DA2AD02}" srcOrd="4" destOrd="0" presId="urn:microsoft.com/office/officeart/2005/8/layout/default"/>
    <dgm:cxn modelId="{CC7120EB-1265-42EE-A1EC-6D0AC8173589}" type="presParOf" srcId="{4104D750-8488-44A6-A731-2F7AF3CE4B9F}" destId="{5DE611E2-72C4-4983-91A8-77B3AA9EC410}" srcOrd="5" destOrd="0" presId="urn:microsoft.com/office/officeart/2005/8/layout/default"/>
    <dgm:cxn modelId="{1C108A56-58AD-4AC5-8EF8-1435D1CBCD71}" type="presParOf" srcId="{4104D750-8488-44A6-A731-2F7AF3CE4B9F}" destId="{604769E6-F982-44A8-9C8A-1E8C89DE98D1}" srcOrd="6" destOrd="0" presId="urn:microsoft.com/office/officeart/2005/8/layout/default"/>
    <dgm:cxn modelId="{13C16B70-79C3-4681-963C-57D97ABCF6E3}" type="presParOf" srcId="{4104D750-8488-44A6-A731-2F7AF3CE4B9F}" destId="{42258CF0-0DB4-4957-AB2A-AE1B14A2A32C}" srcOrd="7" destOrd="0" presId="urn:microsoft.com/office/officeart/2005/8/layout/default"/>
    <dgm:cxn modelId="{DD5AA1EB-C435-43BB-B8FA-4559D32E9925}" type="presParOf" srcId="{4104D750-8488-44A6-A731-2F7AF3CE4B9F}" destId="{9E252389-A0E4-4489-8D52-430AB6B2FF87}" srcOrd="8" destOrd="0" presId="urn:microsoft.com/office/officeart/2005/8/layout/default"/>
    <dgm:cxn modelId="{E654D9CB-D1A1-44A5-AC9E-D0AD5786EB67}" type="presParOf" srcId="{4104D750-8488-44A6-A731-2F7AF3CE4B9F}" destId="{F9B7DE20-EEB6-4D15-B163-4F7F96627541}" srcOrd="9" destOrd="0" presId="urn:microsoft.com/office/officeart/2005/8/layout/default"/>
    <dgm:cxn modelId="{C34DB103-21C7-42A4-A3CE-08C403B9FE54}" type="presParOf" srcId="{4104D750-8488-44A6-A731-2F7AF3CE4B9F}" destId="{E4A3553D-D751-40D4-87C1-512826457176}" srcOrd="10" destOrd="0" presId="urn:microsoft.com/office/officeart/2005/8/layout/default"/>
    <dgm:cxn modelId="{CBCC4E56-7E57-44D3-B8C7-155708D8112E}" type="presParOf" srcId="{4104D750-8488-44A6-A731-2F7AF3CE4B9F}" destId="{0526CBF4-AE06-478C-B851-B2EAAE18B8FC}" srcOrd="11" destOrd="0" presId="urn:microsoft.com/office/officeart/2005/8/layout/default"/>
    <dgm:cxn modelId="{A8A4893F-1B98-423B-A2CF-D3ECB83D2C07}" type="presParOf" srcId="{4104D750-8488-44A6-A731-2F7AF3CE4B9F}" destId="{3A0F53D3-7C00-49B5-A7C8-9B7BAB515AF6}" srcOrd="12" destOrd="0" presId="urn:microsoft.com/office/officeart/2005/8/layout/default"/>
    <dgm:cxn modelId="{A2E0495E-8DF0-4F8E-9C05-E25187FDFFE0}" type="presParOf" srcId="{4104D750-8488-44A6-A731-2F7AF3CE4B9F}" destId="{175FDF60-BF9D-416A-8E5A-99118A7E1D38}" srcOrd="13" destOrd="0" presId="urn:microsoft.com/office/officeart/2005/8/layout/default"/>
    <dgm:cxn modelId="{4B208C11-7CFD-47A2-87D6-E3708E356096}" type="presParOf" srcId="{4104D750-8488-44A6-A731-2F7AF3CE4B9F}" destId="{5F4DB704-99E7-496B-9199-81295405BBB4}" srcOrd="14" destOrd="0" presId="urn:microsoft.com/office/officeart/2005/8/layout/default"/>
    <dgm:cxn modelId="{ADD048F7-CAE4-4D45-95A6-A11B8C66BA18}" type="presParOf" srcId="{4104D750-8488-44A6-A731-2F7AF3CE4B9F}" destId="{F2C25AAE-71C5-45D1-BFE2-E349C4388B94}" srcOrd="15" destOrd="0" presId="urn:microsoft.com/office/officeart/2005/8/layout/default"/>
    <dgm:cxn modelId="{51AE377D-20DE-4A64-AFAA-1E8F45524730}" type="presParOf" srcId="{4104D750-8488-44A6-A731-2F7AF3CE4B9F}" destId="{3B88E732-2EB9-45B5-BCC4-7EBE4533A4B9}" srcOrd="1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46BD0-8F01-4D13-9A23-A5DF1BCF9A2A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9AB86-29D0-4F21-ACEB-D6F1AF519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2513" y="514350"/>
            <a:ext cx="44989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FF4EA-D126-4252-B6B7-773032440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2513" y="514350"/>
            <a:ext cx="44989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3EF8A7-B8BE-4B42-BA82-2DF8424DE562}" type="datetimeFigureOut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197187"/>
            <a:ext cx="9601200" cy="2546773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42174"/>
            <a:ext cx="9601200" cy="1766146"/>
          </a:xfrm>
        </p:spPr>
        <p:txBody>
          <a:bodyPr/>
          <a:lstStyle>
            <a:lvl1pPr marL="0" indent="0" algn="ctr">
              <a:buNone/>
              <a:defRPr sz="290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200"/>
            </a:lvl3pPr>
            <a:lvl4pPr marL="1645920" indent="0" algn="ctr">
              <a:buNone/>
              <a:defRPr sz="1900"/>
            </a:lvl4pPr>
            <a:lvl5pPr marL="2194560" indent="0" algn="ctr">
              <a:buNone/>
              <a:defRPr sz="1900"/>
            </a:lvl5pPr>
            <a:lvl6pPr marL="2743200" indent="0" algn="ctr">
              <a:buNone/>
              <a:defRPr sz="1900"/>
            </a:lvl6pPr>
            <a:lvl7pPr marL="3291840" indent="0" algn="ctr">
              <a:buNone/>
              <a:defRPr sz="1900"/>
            </a:lvl7pPr>
            <a:lvl8pPr marL="3840480" indent="0" algn="ctr">
              <a:buNone/>
              <a:defRPr sz="1900"/>
            </a:lvl8pPr>
            <a:lvl9pPr marL="4389120" indent="0" algn="ctr">
              <a:buNone/>
              <a:defRPr sz="1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5A125-B6F7-427D-831F-AF7246D46785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554835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3E73-DA4F-420F-A676-7B7EF37C71F4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6856712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389467"/>
            <a:ext cx="2760345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389467"/>
            <a:ext cx="8121015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E583-D0C7-48DC-B565-59B68D508912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5471051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FBF0-12C9-4F2E-B40A-E16E9530A880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023674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6" y="1823726"/>
            <a:ext cx="11041380" cy="3042919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6" y="4895432"/>
            <a:ext cx="11041380" cy="1600199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AE64C-4EF3-40F4-832D-5B5BD4993C8D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60968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1947333"/>
            <a:ext cx="544068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1947333"/>
            <a:ext cx="544068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1A1E-DB44-4478-9638-0FDA691BB270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9260623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389471"/>
            <a:ext cx="1104138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1793241"/>
            <a:ext cx="5415676" cy="878839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2672080"/>
            <a:ext cx="5415676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1793241"/>
            <a:ext cx="5442347" cy="878839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2672080"/>
            <a:ext cx="5442347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912-654E-4A0A-85C9-FB470BACC9B6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98809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E4939-3EF1-4A05-9B4C-520FABD646E5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90935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7E9C-A126-4FF9-826B-9F8AF7B15478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667206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487680"/>
            <a:ext cx="4128849" cy="170688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9" y="1053258"/>
            <a:ext cx="6480811" cy="5198533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194560"/>
            <a:ext cx="4128849" cy="4065694"/>
          </a:xfrm>
        </p:spPr>
        <p:txBody>
          <a:bodyPr/>
          <a:lstStyle>
            <a:lvl1pPr marL="0" indent="0">
              <a:buNone/>
              <a:defRPr sz="1900"/>
            </a:lvl1pPr>
            <a:lvl2pPr marL="548640" indent="0">
              <a:buNone/>
              <a:defRPr sz="1700"/>
            </a:lvl2pPr>
            <a:lvl3pPr marL="1097280" indent="0">
              <a:buNone/>
              <a:defRPr sz="140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8A2-25A3-47F1-86A2-0F2EC28863DD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8381454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487680"/>
            <a:ext cx="4128849" cy="1706880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9" y="1053258"/>
            <a:ext cx="6480811" cy="5198533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194560"/>
            <a:ext cx="4128849" cy="4065694"/>
          </a:xfrm>
        </p:spPr>
        <p:txBody>
          <a:bodyPr/>
          <a:lstStyle>
            <a:lvl1pPr marL="0" indent="0">
              <a:buNone/>
              <a:defRPr sz="1900"/>
            </a:lvl1pPr>
            <a:lvl2pPr marL="548640" indent="0">
              <a:buNone/>
              <a:defRPr sz="1700"/>
            </a:lvl2pPr>
            <a:lvl3pPr marL="1097280" indent="0">
              <a:buNone/>
              <a:defRPr sz="140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7B5F-06A3-461F-91A3-8A378410A608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2445938"/>
      </p:ext>
    </p:extLst>
  </p:cSld>
  <p:clrMapOvr>
    <a:masterClrMapping/>
  </p:clrMapOvr>
  <p:transition spd="slow">
    <p:wedge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3" y="389471"/>
            <a:ext cx="11041380" cy="1413934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3" y="1947333"/>
            <a:ext cx="11041380" cy="4641427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6780111"/>
            <a:ext cx="288036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B6CC-2C93-4AB4-BE8E-CEB0FCC0B97D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3" y="6780111"/>
            <a:ext cx="432054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6780111"/>
            <a:ext cx="288036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AB18-24FD-40B8-A5AF-2553A95EF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667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  <p:sndAc>
      <p:stSnd>
        <p:snd r:embed="rId13" name="camera.wav" builtIn="1"/>
      </p:stSnd>
    </p:sndAc>
  </p:transition>
  <p:hf sldNum="0" hdr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1.wav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fkc\Desktop\পাওয়ার পয়েন্ট\HD\28-11-20\images (17)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801600" cy="73152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E-mail-sun.bhola.bd@gmail.com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CC24A-B59E-4E5F-A685-02919DEE5079}" type="datetime1">
              <a:rPr lang="en-US" smtClean="0"/>
              <a:pPr/>
              <a:t>10-Aug-22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4632960"/>
            <a:ext cx="12801600" cy="2660073"/>
          </a:xfrm>
          <a:prstGeom prst="rect">
            <a:avLst/>
          </a:prstGeom>
          <a:solidFill>
            <a:srgbClr val="C00000">
              <a:alpha val="0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09728" tIns="54864" rIns="109728" bIns="54864"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" pitchFamily="2" charset="0"/>
                <a:cs typeface="Nikosh" pitchFamily="2" charset="0"/>
              </a:rPr>
              <a:t>স্বাগতম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94F2-5897-4135-9DB7-8CC312A362DE}" type="datetime1">
              <a:rPr lang="en-US" smtClean="0"/>
              <a:pPr/>
              <a:t>10-Aug-22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E-mail-sun.bhola.bd@gmail.com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0" y="0"/>
            <a:ext cx="12801600" cy="73152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09282" y="83125"/>
              <a:ext cx="11349317" cy="6137566"/>
              <a:chOff x="954738" y="83125"/>
              <a:chExt cx="11349317" cy="6137566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20" name="Rectangle 19"/>
              <p:cNvSpPr/>
              <p:nvPr/>
            </p:nvSpPr>
            <p:spPr>
              <a:xfrm>
                <a:off x="4052455" y="83125"/>
                <a:ext cx="4696690" cy="1267691"/>
              </a:xfrm>
              <a:prstGeom prst="rect">
                <a:avLst/>
              </a:prstGeom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 err="1" smtClean="0">
                    <a:solidFill>
                      <a:schemeClr val="bg1"/>
                    </a:solidFill>
                  </a:rPr>
                  <a:t>সমাজকর্ম</a:t>
                </a:r>
                <a:r>
                  <a:rPr lang="en-US" sz="4000" b="1" dirty="0" smtClean="0">
                    <a:solidFill>
                      <a:schemeClr val="bg1"/>
                    </a:solidFill>
                  </a:rPr>
                  <a:t>  </a:t>
                </a:r>
                <a:r>
                  <a:rPr lang="en-US" sz="4000" b="1" dirty="0" err="1" smtClean="0">
                    <a:solidFill>
                      <a:schemeClr val="bg1"/>
                    </a:solidFill>
                  </a:rPr>
                  <a:t>শিক্ষা</a:t>
                </a:r>
                <a:endParaRPr lang="en-US" sz="4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898073" y="2854039"/>
                <a:ext cx="4696690" cy="1267691"/>
              </a:xfrm>
              <a:prstGeom prst="rect">
                <a:avLst/>
              </a:prstGeom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 err="1" smtClean="0">
                    <a:solidFill>
                      <a:schemeClr val="bg1"/>
                    </a:solidFill>
                  </a:rPr>
                  <a:t>তাত্ত্বিক</a:t>
                </a:r>
                <a:endParaRPr lang="en-US" sz="4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239000" y="2874822"/>
                <a:ext cx="4696690" cy="1267691"/>
              </a:xfrm>
              <a:prstGeom prst="rect">
                <a:avLst/>
              </a:prstGeom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1" dirty="0" err="1" smtClean="0">
                    <a:solidFill>
                      <a:schemeClr val="bg1"/>
                    </a:solidFill>
                  </a:rPr>
                  <a:t>ব্যবহারিক</a:t>
                </a:r>
                <a:endParaRPr lang="en-US" sz="4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54738" y="4953000"/>
                <a:ext cx="5743935" cy="1267691"/>
              </a:xfrm>
              <a:prstGeom prst="rect">
                <a:avLst/>
              </a:prstGeom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00" b="1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নির্দিষ্ট</a:t>
                </a:r>
                <a:r>
                  <a:rPr lang="en-US" sz="2900" b="1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  </a:t>
                </a:r>
                <a:r>
                  <a:rPr lang="en-US" sz="2900" b="1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সিলেবাসের</a:t>
                </a:r>
                <a:r>
                  <a:rPr lang="en-US" sz="2900" b="1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 </a:t>
                </a:r>
                <a:r>
                  <a:rPr lang="en-US" sz="2900" b="1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আলোকে</a:t>
                </a:r>
                <a:r>
                  <a:rPr lang="en-US" sz="2900" b="1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 </a:t>
                </a:r>
                <a:r>
                  <a:rPr lang="bn-IN" sz="2900" b="1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শ্রেণিকক্ষে পাঠগ্রহণ</a:t>
                </a:r>
                <a:r>
                  <a:rPr lang="en-US" sz="2900" b="1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।</a:t>
                </a:r>
                <a:endParaRPr lang="bn-IN" sz="2900" b="1" dirty="0" smtClean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218218" y="4911442"/>
                <a:ext cx="5085837" cy="1267691"/>
              </a:xfrm>
              <a:prstGeom prst="rect">
                <a:avLst/>
              </a:prstGeom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bn-IN" sz="3400" b="1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তত্ত্বাবধায়কের অধীনে মাঠপর্যায়ের প্রশিক্ষণ</a:t>
                </a:r>
                <a:r>
                  <a:rPr lang="en-US" sz="3400" b="1" dirty="0" smtClean="0">
                    <a:solidFill>
                      <a:schemeClr val="bg1"/>
                    </a:solidFill>
                    <a:latin typeface="NikoshBAN" panose="02000000000000000000" pitchFamily="2" charset="0"/>
                    <a:ea typeface="Calibri" panose="020F0502020204030204" pitchFamily="34" charset="0"/>
                    <a:cs typeface="NikoshBAN" panose="02000000000000000000" pitchFamily="2" charset="0"/>
                  </a:rPr>
                  <a:t>।</a:t>
                </a:r>
                <a:endParaRPr lang="bn-IN" sz="3400" b="1" dirty="0" smtClean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26" name="Straight Connector 25"/>
              <p:cNvCxnSpPr>
                <a:stCxn id="20" idx="2"/>
              </p:cNvCxnSpPr>
              <p:nvPr/>
            </p:nvCxnSpPr>
            <p:spPr>
              <a:xfrm rot="5400000">
                <a:off x="5964381" y="1787235"/>
                <a:ext cx="872839" cy="1588"/>
              </a:xfrm>
              <a:prstGeom prst="line">
                <a:avLst/>
              </a:prstGeom>
              <a:grpFill/>
              <a:ln w="603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3491359" y="2223656"/>
                <a:ext cx="5340928" cy="1"/>
              </a:xfrm>
              <a:prstGeom prst="line">
                <a:avLst/>
              </a:prstGeom>
              <a:grpFill/>
              <a:ln w="508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3156166" y="2524989"/>
                <a:ext cx="678082" cy="7723"/>
              </a:xfrm>
              <a:prstGeom prst="line">
                <a:avLst/>
              </a:prstGeom>
              <a:grpFill/>
              <a:ln w="603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8497093" y="2532714"/>
                <a:ext cx="657302" cy="13058"/>
              </a:xfrm>
              <a:prstGeom prst="line">
                <a:avLst/>
              </a:prstGeom>
              <a:grpFill/>
              <a:ln w="603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3768436" y="4516582"/>
                <a:ext cx="872839" cy="1588"/>
              </a:xfrm>
              <a:prstGeom prst="line">
                <a:avLst/>
              </a:prstGeom>
              <a:grpFill/>
              <a:ln w="603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9234056" y="4516582"/>
                <a:ext cx="872839" cy="1588"/>
              </a:xfrm>
              <a:prstGeom prst="line">
                <a:avLst/>
              </a:prstGeom>
              <a:grpFill/>
              <a:ln w="603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B8D6-62CB-4C71-86F3-D2E5937A4D54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" y="0"/>
            <a:ext cx="13507142" cy="7603375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lvl="1" algn="just">
              <a:lnSpc>
                <a:spcPct val="107000"/>
              </a:lnSpc>
              <a:spcAft>
                <a:spcPts val="960"/>
              </a:spcAft>
            </a:pP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সুতরাং,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সমাজকর্ম শিক্ষা বলতে এমন এক ব্যবস্থাকে বুঝায় যা লক্ষ্যভুক্ত মানুষকে সেবা প্রদা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নে</a:t>
            </a:r>
            <a:r>
              <a:rPr lang="bn-IN" sz="4400" b="1" dirty="0" smtClean="0">
                <a:solidFill>
                  <a:schemeClr val="bg1"/>
                </a:solid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র নিমিত্তে সমাজকর্মের শিক্ষার্থীদের আনুষ্ঠানিক শিক্ষা ও প্রশিক্ষণ প্রদান করে সমাজকর্মীদের পেশাদার সমাজকর্মী হিসাবে গড়ে তোলে।</a:t>
            </a:r>
            <a:endParaRPr lang="en-US" sz="4400" b="1" dirty="0">
              <a:solidFill>
                <a:schemeClr val="bg1"/>
              </a:solidFill>
              <a:latin typeface="Nikosh" pitchFamily="2" charset="0"/>
              <a:ea typeface="Calibri" panose="020F0502020204030204" pitchFamily="34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046592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"/>
            <a:ext cx="12801600" cy="76255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lvl="1" algn="ctr"/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 lvl="1" algn="ctr"/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 lvl="1" algn="just"/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তুমি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মনে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আধুনিক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বৈজ্ঞানিক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পদ্ধতির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সমাধান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সাহায্যকারী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?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উত্তরে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মতামত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দাও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1" algn="ctr"/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 lvl="1" algn="ctr"/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DD51-14C7-499F-BF42-DA08806943EB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6833919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" y="0"/>
            <a:ext cx="13638068" cy="775854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 sz="79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দলগত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4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0299" y="2142014"/>
          <a:ext cx="1315800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9004"/>
                <a:gridCol w="6579004"/>
              </a:tblGrid>
              <a:tr h="2243328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বাংলাদেশে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সমাজকর্ম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বিকাশের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ক্ষেত্রে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সমস্যা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চিহ্নিত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কর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।</a:t>
                      </a:r>
                      <a:endParaRPr lang="en-US" sz="4400" b="1" dirty="0">
                        <a:solidFill>
                          <a:srgbClr val="FFFF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96012" marR="96012" marT="48768" marB="487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সমস্যা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সমাধানে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সম্ভাব্য</a:t>
                      </a:r>
                      <a:r>
                        <a:rPr lang="en-US" sz="4400" b="1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কৌশল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কী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হতে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পারে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লেখ</a:t>
                      </a:r>
                      <a:r>
                        <a:rPr lang="en-US" sz="4400" b="1" baseline="0" dirty="0" smtClean="0">
                          <a:solidFill>
                            <a:srgbClr val="FFFF00"/>
                          </a:solidFill>
                          <a:latin typeface="Nikosh" pitchFamily="2" charset="0"/>
                          <a:cs typeface="Nikosh" pitchFamily="2" charset="0"/>
                        </a:rPr>
                        <a:t>।</a:t>
                      </a:r>
                      <a:endParaRPr lang="en-US" sz="4400" b="1" dirty="0">
                        <a:solidFill>
                          <a:srgbClr val="FFFF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96012" marR="96012" marT="48768" marB="48768"/>
                </a:tc>
              </a:tr>
              <a:tr h="1072896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সমস্যা-১.</a:t>
                      </a:r>
                      <a:endParaRPr lang="en-US" sz="4400" b="1" dirty="0">
                        <a:solidFill>
                          <a:srgbClr val="FF00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96012" marR="96012" marT="48768" marB="48768"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সম্ভাব্য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dirty="0" err="1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কৌশল</a:t>
                      </a:r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:</a:t>
                      </a:r>
                      <a:endParaRPr lang="en-US" sz="4400" b="1" dirty="0">
                        <a:solidFill>
                          <a:srgbClr val="FF00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96012" marR="96012" marT="48768" marB="48768"/>
                </a:tc>
              </a:tr>
              <a:tr h="1072896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সমস্যা-২.</a:t>
                      </a:r>
                      <a:endParaRPr lang="en-US" sz="4400" b="1" dirty="0">
                        <a:solidFill>
                          <a:srgbClr val="FF00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96012" marR="96012" marT="48768" marB="48768"/>
                </a:tc>
                <a:tc>
                  <a:txBody>
                    <a:bodyPr/>
                    <a:lstStyle/>
                    <a:p>
                      <a:r>
                        <a:rPr lang="en-US" sz="4400" b="1" dirty="0" err="1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সম্ভাব্য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4400" b="1" baseline="0" dirty="0" err="1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কৌশল</a:t>
                      </a:r>
                      <a:r>
                        <a:rPr lang="en-US" sz="4400" b="1" baseline="0" dirty="0" smtClean="0">
                          <a:solidFill>
                            <a:srgbClr val="FF0000"/>
                          </a:solidFill>
                          <a:latin typeface="Nikosh" pitchFamily="2" charset="0"/>
                          <a:cs typeface="Nikosh" pitchFamily="2" charset="0"/>
                        </a:rPr>
                        <a:t>:</a:t>
                      </a:r>
                      <a:endParaRPr lang="en-US" sz="4400" b="1" dirty="0">
                        <a:solidFill>
                          <a:srgbClr val="FF000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 marL="96012" marR="96012" marT="48768" marB="48768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D46C-B9FA-4206-83FA-1ED8128A42EA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bfkc\Desktop\পাওয়ার পয়েন্ট\ছবি\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" y="5"/>
            <a:ext cx="12801599" cy="560831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5608320"/>
            <a:ext cx="12801600" cy="1684713"/>
          </a:xfrm>
          <a:prstGeom prst="rect">
            <a:avLst/>
          </a:prstGeom>
          <a:solidFill>
            <a:srgbClr val="C0000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sz="13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বাড়ীর</a:t>
            </a:r>
            <a:r>
              <a:rPr lang="en-US" sz="1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13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US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0DF1-0DA2-4DEB-A769-068BE09F204E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794918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FC41-4741-4AF8-936B-31E43A913058}" type="datetime1">
              <a:rPr lang="en-US" smtClean="0"/>
              <a:pPr/>
              <a:t>10-Aug-22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chemeClr val="bg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 sz="43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43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43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43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E-mail-sun.bhola.bd@gmail.com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sz="4000" b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সৃজনশীল</a:t>
            </a:r>
            <a:r>
              <a:rPr lang="en-US" sz="40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প্রশ্ন</a:t>
            </a:r>
            <a:r>
              <a:rPr lang="en-US" sz="40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</a:t>
            </a:r>
          </a:p>
          <a:p>
            <a:pPr lvl="1" algn="just"/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জিহাদ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কর্মহীন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হয়ে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অভাবের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তাড়নায়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গ্রামে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স্ত্রী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সন্তান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রেখে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শহরে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কাজের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সন্ধানে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আসে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শহরে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এসে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নানা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অপরাধে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জড়িয়ে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পড়েন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ফলে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পরিবারের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বিচ্ছিন্ন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হয়ে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পড়েন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পরিবারও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খোজখবর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না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অত্যান্ত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চিন্তাগ্রস্থ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অভিভাবকহীনতা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আর্থিক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অসচ্ছলতার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চাপে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জিহাদের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স্ত্রী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সন্তান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মানবেতর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জীবনযাপন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করছে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ক)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ধরণের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বিজ্ঞান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খ)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সমাজকর্মকে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সাহায্যকারী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পেশা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বলা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কেন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গ)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জিহাদের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পরিবারের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মোকাবিলায়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ঘ)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আর্থ-সামাজিক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উন্নয়নে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জিহাদ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পরিবারের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করণীয়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224315969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lvl="1" algn="ctr"/>
            <a:r>
              <a:rPr lang="en-US" sz="40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ধাঁধা-০১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0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উত্তর</a:t>
            </a:r>
            <a:endParaRPr lang="en-US" sz="4000" b="1" u="sng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lvl="1" algn="just"/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০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সেন্টিগ্রেড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তাপ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মাত্রায়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বরফ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1" algn="just"/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২০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ফারেনহাইট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তাপমাত্রা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=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-৬.৬৬৬৬৬৭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সেন্টিগ্রেড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যাহা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০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সেন্টিগ্রেড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তাপমাত্রারও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নিচে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তাই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২য়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গ্লাসটির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পানিটা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ছিল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বরফ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lvl="1" algn="ctr"/>
            <a:r>
              <a:rPr lang="en-US" sz="40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ধাঁধা-০২</a:t>
            </a:r>
          </a:p>
          <a:p>
            <a:pPr lvl="1"/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দিঘিতে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রোজই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আগের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ফুটছে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দ্বিগুন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পানিপদ্ম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ফুল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ফোটে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এভাবে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মাত্র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৪০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গোটা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দিঘিটা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পদ্মফুলে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ভরে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গেল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অর্ধেক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দিঘি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তাহলে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কতদিনে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ভরেছে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3A78-787D-4EA4-90AF-B7D0321493F1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fkc\Desktop\পাওয়ার পয়েন্ট\ছবি\download 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801600" cy="73152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435E-5B9A-4FE4-8127-5207A1050A94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pic>
        <p:nvPicPr>
          <p:cNvPr id="14339" name="Picture 3" descr="C:\Users\bfkc\Desktop\jewel-Picture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392" y="372932"/>
            <a:ext cx="2999481" cy="3621293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3517109" y="2772811"/>
            <a:ext cx="8586216" cy="391537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উপস্থাপনায়ঃ</a:t>
            </a:r>
            <a:endParaRPr lang="en-US" sz="3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বিল্লাল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জুয়েল</a:t>
            </a:r>
            <a:endParaRPr lang="en-US" sz="3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বাংলাবাজার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ফাতেমা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খানম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কলেজ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ভোলা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6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C15-E06B-4552-8079-2C158996996F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828814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7" name="Vertical Scroll 6"/>
          <p:cNvSpPr/>
          <p:nvPr/>
        </p:nvSpPr>
        <p:spPr>
          <a:xfrm>
            <a:off x="1440182" y="738492"/>
            <a:ext cx="10332720" cy="5475950"/>
          </a:xfrm>
          <a:prstGeom prst="vertic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40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4000" b="1" u="sng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lvl="0" algn="ctr"/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বিষয়ঃ সমাজকর্ম</a:t>
            </a:r>
          </a:p>
          <a:p>
            <a:pPr lvl="0" algn="ctr"/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শ্রেণিঃ একাদশ</a:t>
            </a:r>
          </a:p>
          <a:p>
            <a:pPr lvl="0" algn="ctr"/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অধ্যায়ঃ ১ম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B346-52D1-4864-8EFF-D6AA558F2964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981198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" y="0"/>
            <a:ext cx="12801601" cy="7315200"/>
            <a:chOff x="-1" y="0"/>
            <a:chExt cx="12192001" cy="6858000"/>
          </a:xfrm>
        </p:grpSpPr>
        <p:pic>
          <p:nvPicPr>
            <p:cNvPr id="2" name="Picture 2" descr="J:\Jewel\Jewel\jewel-1\BNF\Ferdaus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63145" y="3969327"/>
              <a:ext cx="2299855" cy="2888673"/>
            </a:xfrm>
            <a:prstGeom prst="rect">
              <a:avLst/>
            </a:prstGeom>
            <a:noFill/>
          </p:spPr>
        </p:pic>
        <p:pic>
          <p:nvPicPr>
            <p:cNvPr id="2052" name="Picture 4" descr="J:\Jewel\Jewel\jewel-1\BNF\Tuhin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94015" y="3990109"/>
              <a:ext cx="2341418" cy="2867891"/>
            </a:xfrm>
            <a:prstGeom prst="rect">
              <a:avLst/>
            </a:prstGeom>
            <a:noFill/>
          </p:spPr>
        </p:pic>
        <p:pic>
          <p:nvPicPr>
            <p:cNvPr id="2054" name="Picture 6" descr="C:\Users\bfkc\Desktop\পাওয়ার পয়েন্ট\ছবি\download -65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769927" y="3979718"/>
              <a:ext cx="3422073" cy="2878282"/>
            </a:xfrm>
            <a:prstGeom prst="rect">
              <a:avLst/>
            </a:prstGeom>
            <a:noFill/>
          </p:spPr>
        </p:pic>
        <p:pic>
          <p:nvPicPr>
            <p:cNvPr id="2055" name="Picture 7" descr="C:\Users\bfkc\Desktop\পাওয়ার পয়েন্ট\ছবি\সরকারি সমাজকল্যান কর্মসূচী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3990110"/>
              <a:ext cx="4094018" cy="2867890"/>
            </a:xfrm>
            <a:prstGeom prst="rect">
              <a:avLst/>
            </a:prstGeom>
            <a:noFill/>
          </p:spPr>
        </p:pic>
        <p:pic>
          <p:nvPicPr>
            <p:cNvPr id="2056" name="Picture 8" descr="C:\Users\bfkc\Desktop\পাওয়ার পয়েন্ট\ছবি\সমাজকর্মী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-1" y="561109"/>
              <a:ext cx="5943601" cy="3491346"/>
            </a:xfrm>
            <a:prstGeom prst="rect">
              <a:avLst/>
            </a:prstGeom>
            <a:noFill/>
          </p:spPr>
        </p:pic>
        <p:pic>
          <p:nvPicPr>
            <p:cNvPr id="2057" name="Picture 9" descr="C:\Users\bfkc\Desktop\পাওয়ার পয়েন্ট\ছবি\জানজট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943600" y="561109"/>
              <a:ext cx="6248399" cy="3428999"/>
            </a:xfrm>
            <a:prstGeom prst="rect">
              <a:avLst/>
            </a:prstGeom>
            <a:noFill/>
          </p:spPr>
        </p:pic>
        <p:sp>
          <p:nvSpPr>
            <p:cNvPr id="13" name="Rectangle 12"/>
            <p:cNvSpPr/>
            <p:nvPr/>
          </p:nvSpPr>
          <p:spPr>
            <a:xfrm>
              <a:off x="0" y="0"/>
              <a:ext cx="12192000" cy="561109"/>
            </a:xfrm>
            <a:prstGeom prst="rect">
              <a:avLst/>
            </a:prstGeom>
            <a:solidFill>
              <a:srgbClr val="00B0F0">
                <a:alpha val="2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rgbClr val="FF0000"/>
                  </a:solidFill>
                </a:rPr>
                <a:t>উপরের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ছবিগুলো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দেখ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এবং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তোমাদের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পাঠের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সাথে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মিলিয়ে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</a:rPr>
                <a:t>নেও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।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4A32-CC5D-4786-927D-3C6C166DE85E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658685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E-mail-sun.bhola.bd@gmail.com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6A9D-5F14-4318-9093-75E6CEA8995E}" type="datetime1">
              <a:rPr lang="en-US" smtClean="0"/>
              <a:pPr/>
              <a:t>10-Aug-22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84" y="11062"/>
            <a:ext cx="12786598" cy="7289799"/>
          </a:xfrm>
          <a:prstGeom prst="rect">
            <a:avLst/>
          </a:prstGeom>
          <a:gradFill>
            <a:gsLst>
              <a:gs pos="31000">
                <a:schemeClr val="accent4">
                  <a:lumMod val="110000"/>
                  <a:satMod val="105000"/>
                  <a:tint val="67000"/>
                  <a:alpha val="69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ts val="960"/>
              </a:spcAft>
            </a:pPr>
            <a:endParaRPr lang="en-US" sz="4000" b="1" dirty="0" smtClean="0">
              <a:latin typeface="Nikosh" pitchFamily="2" charset="0"/>
              <a:ea typeface="Arial" panose="020B0604020202020204" pitchFamily="34" charset="0"/>
              <a:cs typeface="Nikosh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960"/>
              </a:spcAft>
            </a:pPr>
            <a:endParaRPr lang="en-US" sz="4000" b="1" dirty="0" smtClean="0">
              <a:latin typeface="Nikosh" pitchFamily="2" charset="0"/>
              <a:ea typeface="Arial" panose="020B0604020202020204" pitchFamily="34" charset="0"/>
              <a:cs typeface="Nikosh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960"/>
              </a:spcAft>
            </a:pP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" pitchFamily="2" charset="0"/>
              <a:ea typeface="Arial" panose="020B0604020202020204" pitchFamily="34" charset="0"/>
              <a:cs typeface="Nikosh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960"/>
              </a:spcAft>
            </a:pP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সমাজকর্মের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গুরুত্ব</a:t>
            </a:r>
            <a:endParaRPr lang="en-US" sz="4000" b="1" dirty="0" smtClean="0">
              <a:latin typeface="Nikosh" pitchFamily="2" charset="0"/>
              <a:ea typeface="Arial" panose="020B0604020202020204" pitchFamily="34" charset="0"/>
              <a:cs typeface="Nikosh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960"/>
              </a:spcAft>
            </a:pPr>
            <a:r>
              <a:rPr lang="bn-BD" sz="4000" b="1" dirty="0" smtClean="0"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(Importance of Social Work)</a:t>
            </a:r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49589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0" y="195077"/>
            <a:ext cx="12801600" cy="6285236"/>
          </a:xfrm>
          <a:prstGeom prst="verticalScroll">
            <a:avLst/>
          </a:prstGeom>
          <a:solidFill>
            <a:srgbClr val="FF000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eaLnBrk="0" fontAlgn="base" hangingPunct="0">
              <a:spcBef>
                <a:spcPct val="0"/>
              </a:spcBef>
              <a:spcAft>
                <a:spcPts val="960"/>
              </a:spcAft>
            </a:pPr>
            <a:endParaRPr lang="en-US" sz="4000" u="sng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960"/>
              </a:spcAft>
            </a:pPr>
            <a:r>
              <a:rPr lang="en-US" sz="4000" b="1" u="sng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শিখনফল</a:t>
            </a:r>
            <a:endParaRPr lang="en-US" sz="4000" b="1" u="sng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960"/>
              </a:spcAft>
            </a:pP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 সমাজকর্মের গুরুত্ব অনুধাবন করতে পারবে।</a:t>
            </a:r>
            <a:endParaRPr lang="en-US" sz="40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960"/>
              </a:spcAft>
            </a:pP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২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 সমাজকর্মের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করতে পারবে।</a:t>
            </a:r>
            <a:endParaRPr lang="en-US" sz="40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960"/>
              </a:spcAft>
            </a:pP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৩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. সমাজকর্মের অর্জিত জ্ঞান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বাস্তবে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প্রয়োগ করতে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endParaRPr lang="en-US" sz="40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E-mail-sun.bhola.bd@gmail.com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9B0-EF30-46E8-AC55-1048ACC7B67F}" type="datetime1">
              <a:rPr lang="en-US" smtClean="0"/>
              <a:pPr/>
              <a:t>10-Aug-22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1333266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solidFill>
            <a:srgbClr val="7030A0">
              <a:alpha val="9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just" eaLnBrk="0" fontAlgn="base" hangingPunct="0">
              <a:spcBef>
                <a:spcPct val="0"/>
              </a:spcBef>
              <a:spcAft>
                <a:spcPts val="960"/>
              </a:spcAft>
            </a:pPr>
            <a:endParaRPr lang="en-US" sz="4000" b="1" dirty="0" smtClean="0">
              <a:solidFill>
                <a:schemeClr val="bg1"/>
              </a:solidFill>
              <a:latin typeface="Nikosh" pitchFamily="2" charset="0"/>
              <a:ea typeface="Arial" panose="020B0604020202020204" pitchFamily="34" charset="0"/>
              <a:cs typeface="Nikosh" pitchFamily="2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ts val="960"/>
              </a:spcAft>
            </a:pP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আধুনিক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সমাজজীবনের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প্রতিটি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ক্ষেত্রেই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সমাজকর্মের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অবদান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অনস্বীকার্য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এ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প্রসঙ্গে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Rex.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A.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Skidmore, Milton G.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Thackeray and O.William Farely (1991)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বলেন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, “‌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সমাজকল্যাণ ও সমাজকর্ম আধুনিক সমাজের একটি গুরুত্বপূর্ণ উপাদা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নে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পরিণত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হয়েছে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,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প্রত্যক্ষ 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ও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পরোক্ষভাবে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প্রতিটি মানুষের জীবনকে প্রভাবিত করে। সমাজকর্ম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সমাপর্কে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জ্ঞান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অর্জন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যেমন সাধারণ শিক্ষার গুরুত্বপূর্ণ অঙ্গ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, 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তেমনি সাহায্যকারী পেশার প্রস্তুতি গ্রহণের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ও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অপরিহার্য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অংশ</a:t>
            </a:r>
            <a:r>
              <a:rPr lang="bn-IN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।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”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1702033" y="0"/>
            <a:ext cx="8051916" cy="77585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 eaLnBrk="0" fontAlgn="base" hangingPunct="0">
              <a:spcBef>
                <a:spcPct val="0"/>
              </a:spcBef>
              <a:spcAft>
                <a:spcPts val="960"/>
              </a:spcAft>
            </a:pP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সামকর্মের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গুরুত্ব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নিয়ে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মনীষীদের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বক্তব্য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ea typeface="Arial" panose="020B0604020202020204" pitchFamily="34" charset="0"/>
                <a:cs typeface="Nikosh" pitchFamily="2" charset="0"/>
              </a:rPr>
              <a:t>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D88A-35B7-42AD-96C7-38BD0208C23B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79380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801600" cy="7315200"/>
            <a:chOff x="0" y="0"/>
            <a:chExt cx="12192000" cy="6858000"/>
          </a:xfrm>
        </p:grpSpPr>
        <p:graphicFrame>
          <p:nvGraphicFramePr>
            <p:cNvPr id="5" name="Diagram 4"/>
            <p:cNvGraphicFramePr/>
            <p:nvPr/>
          </p:nvGraphicFramePr>
          <p:xfrm>
            <a:off x="0" y="719667"/>
            <a:ext cx="12192000" cy="61383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0" y="0"/>
              <a:ext cx="12192000" cy="748145"/>
            </a:xfrm>
            <a:prstGeom prst="rect">
              <a:avLst/>
            </a:prstGeom>
            <a:solidFill>
              <a:srgbClr val="C00000">
                <a:alpha val="8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 smtClean="0"/>
                <a:t>সমাজকর্মের</a:t>
              </a:r>
              <a:r>
                <a:rPr lang="en-US" sz="4000" b="1" dirty="0" smtClean="0"/>
                <a:t> </a:t>
              </a:r>
              <a:r>
                <a:rPr lang="en-US" sz="4000" b="1" dirty="0" err="1" smtClean="0"/>
                <a:t>সুনির্দিষ্ট</a:t>
              </a:r>
              <a:r>
                <a:rPr lang="en-US" sz="4000" b="1" dirty="0" smtClean="0"/>
                <a:t> </a:t>
              </a:r>
              <a:r>
                <a:rPr lang="en-US" sz="4000" b="1" dirty="0" err="1" smtClean="0"/>
                <a:t>গুরুত্বসমূহ</a:t>
              </a:r>
              <a:r>
                <a:rPr lang="en-US" sz="4000" b="1" dirty="0" smtClean="0"/>
                <a:t>:</a:t>
              </a:r>
              <a:endParaRPr lang="en-US" sz="4000" b="1" dirty="0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53B3-E692-45C8-8E3E-EC3D28981043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1972236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545520" y="-354676"/>
            <a:ext cx="13921740" cy="766987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>
              <a:lnSpc>
                <a:spcPct val="107000"/>
              </a:lnSpc>
              <a:spcAft>
                <a:spcPts val="960"/>
              </a:spcAft>
            </a:pPr>
            <a:r>
              <a:rPr lang="bn-IN" sz="4000" b="1" u="heavy" dirty="0" smtClean="0"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030A0"/>
                  </a:solidFill>
                </a:u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সমাজকর্ম শিক্ষার </a:t>
            </a:r>
            <a:r>
              <a:rPr lang="bn-IN" sz="4000" b="1" u="heavy" dirty="0" smtClean="0"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030A0"/>
                  </a:solidFill>
                </a:u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প্রয়োজনীয়তা</a:t>
            </a:r>
            <a:r>
              <a:rPr lang="en-US" sz="4000" b="1" u="heavy" dirty="0" smtClean="0">
                <a:solidFill>
                  <a:schemeClr val="bg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030A0"/>
                  </a:solidFill>
                </a:uFill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:</a:t>
            </a:r>
            <a:endParaRPr lang="en-US" sz="4000" b="1" dirty="0" smtClean="0">
              <a:solidFill>
                <a:schemeClr val="bg1"/>
              </a:solidFill>
              <a:latin typeface="Nikosh" pitchFamily="2" charset="0"/>
              <a:ea typeface="Calibri" panose="020F0502020204030204" pitchFamily="34" charset="0"/>
              <a:cs typeface="Nikosh" pitchFamily="2" charset="0"/>
            </a:endParaRPr>
          </a:p>
          <a:p>
            <a:pPr lvl="1" algn="just">
              <a:lnSpc>
                <a:spcPct val="107000"/>
              </a:lnSpc>
              <a:spcAft>
                <a:spcPts val="960"/>
              </a:spcAft>
            </a:pPr>
            <a:r>
              <a:rPr lang="bn-BD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Social Work Dictionary-</a:t>
            </a:r>
            <a:r>
              <a:rPr lang="bn-IN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তে </a:t>
            </a:r>
            <a:r>
              <a:rPr lang="bn-IN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সমাজকর্ম </a:t>
            </a:r>
            <a:r>
              <a:rPr lang="bn-IN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শিক্ষা সম্পর্কে বলা হয়েছে, </a:t>
            </a:r>
            <a:r>
              <a:rPr lang="bn-IN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সমাজকর্ম </a:t>
            </a:r>
            <a:r>
              <a:rPr lang="bn-IN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শিক্ষা হলো আনুষ্ঠানিক প্রশিক্ষণ ও পরবর্তী অভিজ্ঞতা যা সমাজকর্মীদেরকে তাদের পেশাগত ভূমিকা পালনে</a:t>
            </a:r>
            <a:endParaRPr lang="en-US" sz="40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itchFamily="2" charset="0"/>
              <a:ea typeface="Calibri" panose="020F0502020204030204" pitchFamily="34" charset="0"/>
              <a:cs typeface="Nikosh" pitchFamily="2" charset="0"/>
            </a:endParaRPr>
          </a:p>
          <a:p>
            <a:pPr lvl="1" algn="just">
              <a:lnSpc>
                <a:spcPct val="107000"/>
              </a:lnSpc>
              <a:spcAft>
                <a:spcPts val="960"/>
              </a:spcAft>
            </a:pPr>
            <a:r>
              <a:rPr lang="bn-IN" sz="4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itchFamily="2" charset="0"/>
                <a:ea typeface="Calibri" panose="020F0502020204030204" pitchFamily="34" charset="0"/>
                <a:cs typeface="Nikosh" pitchFamily="2" charset="0"/>
              </a:rPr>
              <a:t> প্রস্তুত করে । </a:t>
            </a:r>
            <a:endParaRPr lang="en-US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itchFamily="2" charset="0"/>
              <a:ea typeface="Calibri" panose="020F0502020204030204" pitchFamily="34" charset="0"/>
              <a:cs typeface="Nikosh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FE3E-9433-454F-B2F1-0ACB92221D46}" type="datetime1">
              <a:rPr lang="en-US" smtClean="0"/>
              <a:pPr/>
              <a:t>10-Aug-22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E-mail-sun.bhola.bd@gmail.com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482528"/>
      </p:ext>
    </p:extLst>
  </p:cSld>
  <p:clrMapOvr>
    <a:masterClrMapping/>
  </p:clrMapOvr>
  <p:transition spd="slow">
    <p:wedge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555</Words>
  <Application>Microsoft Office PowerPoint</Application>
  <PresentationFormat>Custom</PresentationFormat>
  <Paragraphs>155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Sikdermalek</dc:creator>
  <cp:lastModifiedBy>ARAF</cp:lastModifiedBy>
  <cp:revision>116</cp:revision>
  <dcterms:created xsi:type="dcterms:W3CDTF">2019-11-04T15:36:04Z</dcterms:created>
  <dcterms:modified xsi:type="dcterms:W3CDTF">2022-08-10T13:15:17Z</dcterms:modified>
</cp:coreProperties>
</file>