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0" r:id="rId4"/>
    <p:sldId id="261" r:id="rId5"/>
    <p:sldId id="262" r:id="rId6"/>
    <p:sldId id="271" r:id="rId7"/>
    <p:sldId id="272" r:id="rId8"/>
    <p:sldId id="263" r:id="rId9"/>
    <p:sldId id="265" r:id="rId10"/>
    <p:sldId id="273" r:id="rId11"/>
    <p:sldId id="274" r:id="rId12"/>
    <p:sldId id="275" r:id="rId13"/>
    <p:sldId id="276" r:id="rId14"/>
    <p:sldId id="277" r:id="rId15"/>
    <p:sldId id="266" r:id="rId16"/>
    <p:sldId id="268" r:id="rId17"/>
    <p:sldId id="267" r:id="rId18"/>
    <p:sldId id="269" r:id="rId19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34" y="-60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F3448-A544-420E-9965-B5AC9D996B30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BC7C-47F8-4895-BDEC-DDE9B69B6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28600"/>
            <a:ext cx="6400800" cy="678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8125"/>
            <a:ext cx="5943600" cy="6848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438400" y="1219200"/>
            <a:ext cx="6781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أهبنيبتنيبتيسهبتهختيسنبيسبيبب</a:t>
            </a:r>
            <a:endParaRPr lang="en-US" dirty="0"/>
          </a:p>
        </p:txBody>
      </p:sp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1" y="304800"/>
            <a:ext cx="5791199" cy="678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1447800" y="304800"/>
            <a:ext cx="10591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00B0F0"/>
                </a:solidFill>
              </a:rPr>
              <a:t>আজকের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ক্লাসে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সকলকে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endParaRPr lang="en-US" sz="11500" b="1" dirty="0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5105400"/>
            <a:ext cx="102870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438400" y="304800"/>
            <a:ext cx="7063694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rgbClr val="00B0F0"/>
                </a:solidFill>
              </a:rPr>
              <a:t> النص المدروس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231098" y="1292957"/>
            <a:ext cx="4340902" cy="2607610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السلام عليكم </a:t>
            </a:r>
            <a:r>
              <a:rPr lang="ar-SA" sz="4800" b="1" dirty="0" smtClean="0">
                <a:solidFill>
                  <a:srgbClr val="10AF30"/>
                </a:solidFill>
              </a:rPr>
              <a:t>، أهلا، كيف</a:t>
            </a:r>
          </a:p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 الصحة ؟</a:t>
            </a:r>
            <a:endParaRPr lang="en-US" sz="44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7848600" y="2286000"/>
            <a:ext cx="4058587" cy="1026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ماجد</a:t>
            </a:r>
            <a:endParaRPr lang="en-US" sz="7200" b="1" dirty="0"/>
          </a:p>
        </p:txBody>
      </p:sp>
      <p:sp>
        <p:nvSpPr>
          <p:cNvPr id="18" name="Oval Callout 17"/>
          <p:cNvSpPr/>
          <p:nvPr/>
        </p:nvSpPr>
        <p:spPr>
          <a:xfrm>
            <a:off x="7543800" y="3900566"/>
            <a:ext cx="5003401" cy="2876550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وعليكم السلام و </a:t>
            </a:r>
            <a:endParaRPr lang="ar-SA" sz="3600" b="1" dirty="0" smtClean="0">
              <a:solidFill>
                <a:srgbClr val="10AF30"/>
              </a:solidFill>
            </a:endParaRPr>
          </a:p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رحمة </a:t>
            </a:r>
            <a:r>
              <a:rPr lang="ar-SA" sz="3600" b="1" dirty="0" smtClean="0">
                <a:solidFill>
                  <a:srgbClr val="10AF30"/>
                </a:solidFill>
              </a:rPr>
              <a:t>الله. </a:t>
            </a:r>
          </a:p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الحمد لله بخير. </a:t>
            </a:r>
            <a:endParaRPr lang="en-US" sz="3600" b="1" dirty="0">
              <a:solidFill>
                <a:srgbClr val="10AF30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09600" y="5320572"/>
            <a:ext cx="4994438" cy="1076325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علي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9640124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609600" y="705216"/>
            <a:ext cx="4340902" cy="2607610"/>
          </a:xfrm>
          <a:prstGeom prst="wedgeEllipseCallout">
            <a:avLst>
              <a:gd name="adj1" fmla="val 111365"/>
              <a:gd name="adj2" fmla="val 2784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متى وصلت السكن، لماذا تأخرت ؟</a:t>
            </a:r>
            <a:endParaRPr lang="en-US" sz="44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7851098" y="1581801"/>
            <a:ext cx="4058587" cy="1026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ماجد</a:t>
            </a:r>
            <a:endParaRPr lang="en-US" sz="7200" b="1" dirty="0"/>
          </a:p>
        </p:txBody>
      </p:sp>
      <p:sp>
        <p:nvSpPr>
          <p:cNvPr id="18" name="Oval Callout 17"/>
          <p:cNvSpPr/>
          <p:nvPr/>
        </p:nvSpPr>
        <p:spPr>
          <a:xfrm>
            <a:off x="7376192" y="3200400"/>
            <a:ext cx="4739607" cy="2667000"/>
          </a:xfrm>
          <a:prstGeom prst="wedgeEllipseCallout">
            <a:avLst>
              <a:gd name="adj1" fmla="val -84546"/>
              <a:gd name="adj2" fmla="val 3997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يوم السبت، كان عندى شغل في البيت. </a:t>
            </a:r>
            <a:endParaRPr lang="en-US" sz="3600" b="1" dirty="0">
              <a:solidFill>
                <a:srgbClr val="10AF30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13348" y="5105400"/>
            <a:ext cx="3984368" cy="923925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علي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8370824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635833" y="705216"/>
            <a:ext cx="4340902" cy="2607610"/>
          </a:xfrm>
          <a:prstGeom prst="wedgeEllipseCallout">
            <a:avLst>
              <a:gd name="adj1" fmla="val 111365"/>
              <a:gd name="adj2" fmla="val 2784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هل تعرف موعد الإختبار؟</a:t>
            </a:r>
            <a:endParaRPr lang="en-US" sz="44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7851098" y="1581801"/>
            <a:ext cx="4058587" cy="1026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ماجد</a:t>
            </a:r>
            <a:endParaRPr lang="en-US" sz="7200" b="1" dirty="0"/>
          </a:p>
        </p:txBody>
      </p:sp>
      <p:sp>
        <p:nvSpPr>
          <p:cNvPr id="18" name="Oval Callout 17"/>
          <p:cNvSpPr/>
          <p:nvPr/>
        </p:nvSpPr>
        <p:spPr>
          <a:xfrm>
            <a:off x="7376192" y="3200400"/>
            <a:ext cx="4739607" cy="2667000"/>
          </a:xfrm>
          <a:prstGeom prst="wedgeEllipseCallout">
            <a:avLst>
              <a:gd name="adj1" fmla="val -84546"/>
              <a:gd name="adj2" fmla="val 3997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لا، متى ؟</a:t>
            </a:r>
            <a:endParaRPr lang="en-US" sz="3600" b="1" dirty="0">
              <a:solidFill>
                <a:srgbClr val="10AF30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13348" y="5105400"/>
            <a:ext cx="3984368" cy="923925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علي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36317076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635833" y="705216"/>
            <a:ext cx="4340902" cy="2607610"/>
          </a:xfrm>
          <a:prstGeom prst="wedgeEllipseCallout">
            <a:avLst>
              <a:gd name="adj1" fmla="val 111365"/>
              <a:gd name="adj2" fmla="val 2784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السادس من الشهر القادم، نعم، قليلا.</a:t>
            </a:r>
            <a:endParaRPr lang="en-US" sz="44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7851098" y="1581801"/>
            <a:ext cx="4058587" cy="1026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ماجد</a:t>
            </a:r>
            <a:endParaRPr lang="en-US" sz="7200" b="1" dirty="0"/>
          </a:p>
        </p:txBody>
      </p:sp>
      <p:sp>
        <p:nvSpPr>
          <p:cNvPr id="18" name="Oval Callout 17"/>
          <p:cNvSpPr/>
          <p:nvPr/>
        </p:nvSpPr>
        <p:spPr>
          <a:xfrm>
            <a:off x="7376192" y="3200400"/>
            <a:ext cx="4739607" cy="2667000"/>
          </a:xfrm>
          <a:prstGeom prst="wedgeEllipseCallout">
            <a:avLst>
              <a:gd name="adj1" fmla="val -84546"/>
              <a:gd name="adj2" fmla="val 3997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بدأت  المذاكرة، موفق.</a:t>
            </a:r>
            <a:endParaRPr lang="en-US" sz="3600" b="1" dirty="0">
              <a:solidFill>
                <a:srgbClr val="10AF30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13348" y="5105400"/>
            <a:ext cx="3984368" cy="923925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علي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7751920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635833" y="705216"/>
            <a:ext cx="4340902" cy="2607610"/>
          </a:xfrm>
          <a:prstGeom prst="wedgeEllipseCallout">
            <a:avLst>
              <a:gd name="adj1" fmla="val 111365"/>
              <a:gd name="adj2" fmla="val 2784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إن شاء الله. تفضل نشرب الشاي.</a:t>
            </a:r>
            <a:endParaRPr lang="en-US" sz="44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7851098" y="1581801"/>
            <a:ext cx="4058587" cy="1026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ماجد</a:t>
            </a:r>
            <a:endParaRPr lang="en-US" sz="7200" b="1" dirty="0"/>
          </a:p>
        </p:txBody>
      </p:sp>
      <p:sp>
        <p:nvSpPr>
          <p:cNvPr id="18" name="Oval Callout 17"/>
          <p:cNvSpPr/>
          <p:nvPr/>
        </p:nvSpPr>
        <p:spPr>
          <a:xfrm>
            <a:off x="7376192" y="3200400"/>
            <a:ext cx="4739607" cy="2667000"/>
          </a:xfrm>
          <a:prstGeom prst="wedgeEllipseCallout">
            <a:avLst>
              <a:gd name="adj1" fmla="val -84546"/>
              <a:gd name="adj2" fmla="val 3997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10AF30"/>
                </a:solidFill>
              </a:rPr>
              <a:t>شكرا، بارك الله فيك.</a:t>
            </a:r>
            <a:endParaRPr lang="en-US" sz="3600" b="1" dirty="0">
              <a:solidFill>
                <a:srgbClr val="10AF30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13348" y="5105400"/>
            <a:ext cx="3984368" cy="923925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علي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8714988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09800" y="304800"/>
            <a:ext cx="8935278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981200"/>
            <a:ext cx="116586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/>
              <a:t>لماذا تأخرت علي </a:t>
            </a:r>
            <a:r>
              <a:rPr lang="ar-SA" sz="5400" b="1" dirty="0" smtClean="0"/>
              <a:t>؟</a:t>
            </a:r>
            <a:endParaRPr lang="ar-MA" sz="54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3810000"/>
            <a:ext cx="118110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6000" b="1" dirty="0" smtClean="0"/>
              <a:t>متى وصلت علي؟</a:t>
            </a:r>
            <a:endParaRPr lang="en-US" sz="88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5257800"/>
            <a:ext cx="116586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متى موعد  الإختبار؟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1828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هل تدأ ماجد المذاكرة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؟ 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2575"/>
            <a:ext cx="5410200" cy="533782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562600" y="3276600"/>
            <a:ext cx="68257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بين من و من كانت</a:t>
            </a:r>
          </a:p>
          <a:p>
            <a:pPr algn="r"/>
            <a:r>
              <a:rPr lang="ar-SA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          المكالمة</a:t>
            </a:r>
            <a:r>
              <a:rPr lang="ar-SA" sz="5400" b="1" dirty="0">
                <a:latin typeface="Times New Roman" pitchFamily="18" charset="0"/>
                <a:cs typeface="Times New Roman" pitchFamily="18" charset="0"/>
              </a:rPr>
              <a:t>؟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أكتب الحوار من نفسك عن المدرسة؟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96" y="2590800"/>
            <a:ext cx="12226904" cy="4495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22960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304800"/>
            <a:ext cx="4191000" cy="678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2639518" y="723900"/>
            <a:ext cx="7543800" cy="9525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</a:rPr>
              <a:t>শিক্ষক</a:t>
            </a:r>
            <a:r>
              <a:rPr lang="en-US" sz="7200" dirty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পরিচিতি</a:t>
            </a:r>
            <a:endParaRPr lang="en-US" sz="7200" dirty="0">
              <a:solidFill>
                <a:srgbClr val="002060"/>
              </a:solidFill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64" y="57150"/>
            <a:ext cx="28194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2112364" y="3048000"/>
            <a:ext cx="8174636" cy="381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54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54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54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54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54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শাহ্</a:t>
            </a:r>
            <a:r>
              <a:rPr lang="en-US" sz="4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সুলতান</a:t>
            </a:r>
            <a:r>
              <a:rPr lang="en-US" sz="4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(</a:t>
            </a:r>
            <a:r>
              <a:rPr lang="en-US" sz="4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রহ</a:t>
            </a:r>
            <a:r>
              <a:rPr lang="en-US" sz="4800" dirty="0" smtClean="0">
                <a:solidFill>
                  <a:srgbClr val="FF0000"/>
                </a:solidFill>
                <a:latin typeface="NikoshBAN"/>
                <a:cs typeface="Times New Roman" pitchFamily="18" charset="0"/>
                <a:sym typeface="Wingdings" pitchFamily="2" charset="2"/>
              </a:rPr>
              <a:t>:) </a:t>
            </a:r>
            <a:r>
              <a:rPr lang="en-US" sz="4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  <a:sym typeface="Wingdings" pitchFamily="2" charset="2"/>
              </a:rPr>
              <a:t>কামিল</a:t>
            </a:r>
            <a:r>
              <a:rPr lang="en-US" sz="4800" dirty="0" smtClean="0">
                <a:solidFill>
                  <a:srgbClr val="FF0000"/>
                </a:solidFill>
                <a:latin typeface="NikoshBAN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48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গোদাগাড়ী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,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রাজশাহী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।</a:t>
            </a:r>
            <a:endParaRPr lang="en-US" sz="54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0" y="241092"/>
            <a:ext cx="3152307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76400"/>
            <a:ext cx="12039600" cy="50167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আললুগাতুল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আরাবিয়্যাতুল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ইত্তিসালিয়া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b="1" spc="50" dirty="0" err="1" smtClean="0">
                <a:ln w="11430"/>
                <a:solidFill>
                  <a:sysClr val="windowText" lastClr="000000"/>
                </a:solidFill>
              </a:rPr>
              <a:t>বিষয়</a:t>
            </a:r>
            <a:r>
              <a:rPr lang="en-US" sz="8000" b="1" spc="50" dirty="0" smtClean="0">
                <a:ln w="11430"/>
                <a:solidFill>
                  <a:sysClr val="windowText" lastClr="000000"/>
                </a:solidFill>
              </a:rPr>
              <a:t>: </a:t>
            </a:r>
            <a:r>
              <a:rPr lang="en-US" sz="8000" b="1" spc="50" dirty="0" err="1" smtClean="0">
                <a:ln w="11430"/>
                <a:solidFill>
                  <a:sysClr val="windowText" lastClr="000000"/>
                </a:solidFill>
              </a:rPr>
              <a:t>মাদ্রাসা</a:t>
            </a:r>
            <a:r>
              <a:rPr lang="en-US" sz="8000" b="1" spc="50" dirty="0" smtClean="0">
                <a:ln w="11430"/>
                <a:solidFill>
                  <a:sysClr val="windowText" lastClr="000000"/>
                </a:solidFill>
              </a:rPr>
              <a:t> </a:t>
            </a:r>
            <a:r>
              <a:rPr lang="en-US" sz="8000" b="1" spc="50" dirty="0" err="1" smtClean="0">
                <a:ln w="11430"/>
                <a:solidFill>
                  <a:sysClr val="windowText" lastClr="000000"/>
                </a:solidFill>
              </a:rPr>
              <a:t>প্রঙ্গনে</a:t>
            </a:r>
            <a:r>
              <a:rPr lang="en-US" sz="8000" b="1" spc="50" dirty="0" smtClean="0">
                <a:ln w="11430"/>
                <a:solidFill>
                  <a:sysClr val="windowText" lastClr="000000"/>
                </a:solidFill>
              </a:rPr>
              <a:t>।</a:t>
            </a:r>
            <a:endParaRPr lang="ar-SA" sz="8000" b="1" spc="50" dirty="0">
              <a:ln w="11430"/>
              <a:solidFill>
                <a:sysClr val="windowText" lastClr="00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6096000" cy="1066800"/>
          </a:xfrm>
          <a:prstGeom prst="flowChartAlternateProcess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8000" dirty="0" err="1">
                <a:solidFill>
                  <a:srgbClr val="FF0000"/>
                </a:solidFill>
              </a:rPr>
              <a:t>পাঠ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পরিচিতি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0" y="1828800"/>
            <a:ext cx="1023119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শিরোনাম</a:t>
            </a:r>
            <a:endParaRPr kumimoji="0" lang="en-US" sz="8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1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في حرم المدرسة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57400" y="381000"/>
            <a:ext cx="8458200" cy="1524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নিচের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ছবির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দিকে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লক্ষ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করুন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95" y="1981200"/>
            <a:ext cx="6172200" cy="376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981200" y="5867400"/>
            <a:ext cx="845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লেখাপড়া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করার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উত্তম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পদ্ধতি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5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6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4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5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57400" y="381000"/>
            <a:ext cx="8458200" cy="152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নিচের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ছবির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দিকে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লক্ষ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করুন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990" y="1981200"/>
            <a:ext cx="6766810" cy="376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981200" y="5867400"/>
            <a:ext cx="845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ক্লাস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রুমের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দৃশ্য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217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5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6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4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5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57400" y="381000"/>
            <a:ext cx="8458200" cy="1524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নিচের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ছবির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দিকে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লক্ষ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করুন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138" y="1981200"/>
            <a:ext cx="5024514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981200" y="5105400"/>
            <a:ext cx="84582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প্রাতিষ্ঠানিক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ভাবে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মাদ্রাসা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লেখপড়ার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মান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উন্নয়ন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হচ্ছে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।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8376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5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6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4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5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773805" y="0"/>
            <a:ext cx="6477000" cy="2362200"/>
          </a:xfrm>
          <a:prstGeom prst="wave">
            <a:avLst>
              <a:gd name="adj1" fmla="val 20000"/>
              <a:gd name="adj2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rgbClr val="520E3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97504" y="1752600"/>
            <a:ext cx="8999095" cy="49872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 lIns="114925" tIns="57463" rIns="114925" bIns="57463">
            <a:normAutofit fontScale="85000" lnSpcReduction="10000"/>
          </a:bodyPr>
          <a:lstStyle>
            <a:lvl1pPr marL="0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4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4625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9250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23875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98498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873123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447748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022374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596999" indent="0" algn="ctr" defTabSz="114925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ভীত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বিতারণ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পরতে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খুবিই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845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845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845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" dur="1845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0" dur="1845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2" dur="1845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0" dur="1845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1" dur="1845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3" dur="1845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1" dur="1845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2" dur="1845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4" dur="1845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2" dur="1845" decel="100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3" dur="1845" decel="100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5" dur="1845" decel="100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3" dur="1845" decel="100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4" dur="1845" decel="100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6" dur="1845" decel="100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4" dur="1845" decel="100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5" dur="1845" decel="100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7" dur="1845" decel="100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845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845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845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একক পাঠ </a:t>
            </a:r>
            <a:endParaRPr lang="en-US" sz="44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340224"/>
              </p:ext>
            </p:extLst>
          </p:nvPr>
        </p:nvGraphicFramePr>
        <p:xfrm>
          <a:off x="1194281" y="1447800"/>
          <a:ext cx="10413036" cy="54603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03259"/>
                <a:gridCol w="2603259"/>
                <a:gridCol w="2603259"/>
                <a:gridCol w="2603259"/>
              </a:tblGrid>
              <a:tr h="1112792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4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94852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cybive„wË</a:t>
                      </a:r>
                      <a:endParaRPr lang="en-US" sz="4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مراجعة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¯^v¯’¨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Kgb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كيف</a:t>
                      </a:r>
                      <a:r>
                        <a:rPr lang="ar-SA" sz="4000" b="1" baseline="0" dirty="0" smtClean="0"/>
                        <a:t> الصحة</a:t>
                      </a:r>
                      <a:endParaRPr lang="ar-SA" sz="4000" b="1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1536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Abykxjbx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التدريب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†`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wi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Ki‡j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تأخرت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1546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covkybv</a:t>
                      </a:r>
                      <a:endParaRPr lang="en-US" sz="4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المذاكرة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شغل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09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Avi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¤¢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K‡i‡Q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بدأت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QvÎvevm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السكن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09664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SutonnyMJ" pitchFamily="2" charset="0"/>
                          <a:cs typeface="SutonnyMJ" pitchFamily="2" charset="0"/>
                        </a:rPr>
                        <a:t>Kwd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قهوة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cixÿvi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موعد الإختبار</a:t>
                      </a:r>
                      <a:endParaRPr lang="en-US" sz="40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344</TotalTime>
  <Words>304</Words>
  <Application>Microsoft Office PowerPoint</Application>
  <PresentationFormat>Custom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38</cp:revision>
  <dcterms:created xsi:type="dcterms:W3CDTF">2006-08-16T00:00:00Z</dcterms:created>
  <dcterms:modified xsi:type="dcterms:W3CDTF">2022-11-12T16:31:51Z</dcterms:modified>
</cp:coreProperties>
</file>