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71" r:id="rId4"/>
    <p:sldId id="260" r:id="rId5"/>
    <p:sldId id="294" r:id="rId6"/>
    <p:sldId id="275" r:id="rId7"/>
    <p:sldId id="273" r:id="rId8"/>
    <p:sldId id="278" r:id="rId9"/>
    <p:sldId id="285" r:id="rId10"/>
    <p:sldId id="284" r:id="rId11"/>
    <p:sldId id="282" r:id="rId12"/>
    <p:sldId id="287" r:id="rId13"/>
    <p:sldId id="288" r:id="rId14"/>
    <p:sldId id="268" r:id="rId15"/>
    <p:sldId id="290" r:id="rId16"/>
    <p:sldId id="277" r:id="rId17"/>
    <p:sldId id="292" r:id="rId18"/>
    <p:sldId id="289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AC74C-622F-428F-A4AD-17ED88F79E35}" type="doc">
      <dgm:prSet loTypeId="urn:microsoft.com/office/officeart/2005/8/layout/radial5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40B999-CA53-4094-A2A4-5100B641627B}">
      <dgm:prSet/>
      <dgm:spPr/>
      <dgm:t>
        <a:bodyPr/>
        <a:lstStyle/>
        <a:p>
          <a:r>
            <a:rPr lang="en-US" dirty="0" err="1" smtClean="0"/>
            <a:t>ধ্বন্যাত্মক</a:t>
          </a:r>
          <a:r>
            <a:rPr lang="en-US" dirty="0" smtClean="0"/>
            <a:t> </a:t>
          </a:r>
          <a:r>
            <a:rPr lang="en-US" dirty="0" err="1" smtClean="0"/>
            <a:t>দ্বিত্ব</a:t>
          </a:r>
          <a:endParaRPr lang="en-US" dirty="0"/>
        </a:p>
      </dgm:t>
    </dgm:pt>
    <dgm:pt modelId="{F19854CA-5E5B-491D-AAB7-56B6798A965F}" type="parTrans" cxnId="{EC7963AF-33AB-4F42-A3DD-43C56876990D}">
      <dgm:prSet/>
      <dgm:spPr/>
      <dgm:t>
        <a:bodyPr/>
        <a:lstStyle/>
        <a:p>
          <a:endParaRPr lang="en-US"/>
        </a:p>
      </dgm:t>
    </dgm:pt>
    <dgm:pt modelId="{09541145-AD4F-49B4-9F99-496AC5DC1EE0}" type="sibTrans" cxnId="{EC7963AF-33AB-4F42-A3DD-43C56876990D}">
      <dgm:prSet/>
      <dgm:spPr/>
      <dgm:t>
        <a:bodyPr/>
        <a:lstStyle/>
        <a:p>
          <a:endParaRPr lang="en-US"/>
        </a:p>
      </dgm:t>
    </dgm:pt>
    <dgm:pt modelId="{C14C964E-B204-4547-B553-C615B5A670B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শব্দদ্বিত্ব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505351A-F6E0-4FDC-9706-5A954A3029FC}" type="parTrans" cxnId="{8D97EAAB-781C-4EF4-AF79-3B1428BB749E}">
      <dgm:prSet/>
      <dgm:spPr/>
      <dgm:t>
        <a:bodyPr/>
        <a:lstStyle/>
        <a:p>
          <a:endParaRPr lang="en-US"/>
        </a:p>
      </dgm:t>
    </dgm:pt>
    <dgm:pt modelId="{4E09B2DB-AEDC-4ED3-B5D2-7CAE6337F726}" type="sibTrans" cxnId="{8D97EAAB-781C-4EF4-AF79-3B1428BB749E}">
      <dgm:prSet/>
      <dgm:spPr/>
      <dgm:t>
        <a:bodyPr/>
        <a:lstStyle/>
        <a:p>
          <a:endParaRPr lang="en-US"/>
        </a:p>
      </dgm:t>
    </dgm:pt>
    <dgm:pt modelId="{19861945-4F5E-4E85-804B-ECCD1D0F859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পুনরাবুত্ত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দ্বিত্ব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3DA4450-2DE4-4843-A36B-42A1AD6F6549}" type="parTrans" cxnId="{D539516F-91C5-4FD4-ACC2-20D8349F90C7}">
      <dgm:prSet/>
      <dgm:spPr/>
      <dgm:t>
        <a:bodyPr/>
        <a:lstStyle/>
        <a:p>
          <a:endParaRPr lang="en-US"/>
        </a:p>
      </dgm:t>
    </dgm:pt>
    <dgm:pt modelId="{51FB6F45-1CE7-468F-A2DB-240EEAFD0864}" type="sibTrans" cxnId="{D539516F-91C5-4FD4-ACC2-20D8349F90C7}">
      <dgm:prSet/>
      <dgm:spPr/>
      <dgm:t>
        <a:bodyPr/>
        <a:lstStyle/>
        <a:p>
          <a:endParaRPr lang="en-US"/>
        </a:p>
      </dgm:t>
    </dgm:pt>
    <dgm:pt modelId="{938EC6A4-DB7D-425E-97A8-78431CFDB5EF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অনুকার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দ্বিত্ব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66E0881-8A6B-4178-9811-5CE1DF360467}" type="parTrans" cxnId="{91BF8797-8A14-4E00-9CF9-79D7EEBB81AD}">
      <dgm:prSet/>
      <dgm:spPr/>
      <dgm:t>
        <a:bodyPr/>
        <a:lstStyle/>
        <a:p>
          <a:endParaRPr lang="en-US"/>
        </a:p>
      </dgm:t>
    </dgm:pt>
    <dgm:pt modelId="{30A7A9AD-E345-4730-876D-0E64206EBF5B}" type="sibTrans" cxnId="{91BF8797-8A14-4E00-9CF9-79D7EEBB81AD}">
      <dgm:prSet/>
      <dgm:spPr/>
      <dgm:t>
        <a:bodyPr/>
        <a:lstStyle/>
        <a:p>
          <a:endParaRPr lang="en-US"/>
        </a:p>
      </dgm:t>
    </dgm:pt>
    <dgm:pt modelId="{F963FD53-DD86-46E5-943F-E22818EBB241}" type="pres">
      <dgm:prSet presAssocID="{7E1AC74C-622F-428F-A4AD-17ED88F79E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443053-B971-4631-828E-6E541469D8A0}" type="pres">
      <dgm:prSet presAssocID="{8340B999-CA53-4094-A2A4-5100B641627B}" presName="centerShape" presStyleLbl="node0" presStyleIdx="0" presStyleCnt="1"/>
      <dgm:spPr/>
      <dgm:t>
        <a:bodyPr/>
        <a:lstStyle/>
        <a:p>
          <a:endParaRPr lang="en-US"/>
        </a:p>
      </dgm:t>
    </dgm:pt>
    <dgm:pt modelId="{B8E7546B-4651-43BF-A0CB-7374EFC0D368}" type="pres">
      <dgm:prSet presAssocID="{C505351A-F6E0-4FDC-9706-5A954A3029FC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B2C4FD8-ECEF-4413-B797-6316626FE8B9}" type="pres">
      <dgm:prSet presAssocID="{C505351A-F6E0-4FDC-9706-5A954A3029F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CC14C71-4E16-481E-9715-DF2CC1248E22}" type="pres">
      <dgm:prSet presAssocID="{C14C964E-B204-4547-B553-C615B5A670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FC0AB-63F9-45AC-A929-73782657150D}" type="pres">
      <dgm:prSet presAssocID="{E3DA4450-2DE4-4843-A36B-42A1AD6F6549}" presName="parTrans" presStyleLbl="sibTrans2D1" presStyleIdx="1" presStyleCnt="3"/>
      <dgm:spPr/>
      <dgm:t>
        <a:bodyPr/>
        <a:lstStyle/>
        <a:p>
          <a:endParaRPr lang="en-US"/>
        </a:p>
      </dgm:t>
    </dgm:pt>
    <dgm:pt modelId="{C4F1071A-7D6F-443C-822F-AEAFF635BA68}" type="pres">
      <dgm:prSet presAssocID="{E3DA4450-2DE4-4843-A36B-42A1AD6F654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042E448-55B1-4ACC-A85B-95B040FD40B2}" type="pres">
      <dgm:prSet presAssocID="{19861945-4F5E-4E85-804B-ECCD1D0F85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5B8FC-BD07-49C4-8451-C3153849CD4B}" type="pres">
      <dgm:prSet presAssocID="{466E0881-8A6B-4178-9811-5CE1DF360467}" presName="parTrans" presStyleLbl="sibTrans2D1" presStyleIdx="2" presStyleCnt="3"/>
      <dgm:spPr/>
      <dgm:t>
        <a:bodyPr/>
        <a:lstStyle/>
        <a:p>
          <a:endParaRPr lang="en-US"/>
        </a:p>
      </dgm:t>
    </dgm:pt>
    <dgm:pt modelId="{9EA0B0C4-D52F-4832-8934-E1CC71D533E2}" type="pres">
      <dgm:prSet presAssocID="{466E0881-8A6B-4178-9811-5CE1DF36046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C73A615-489D-48A7-8D34-99288C5E3ADB}" type="pres">
      <dgm:prSet presAssocID="{938EC6A4-DB7D-425E-97A8-78431CFDB5E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DD436-90DD-47AA-AA73-42FB1F11EFD5}" type="presOf" srcId="{466E0881-8A6B-4178-9811-5CE1DF360467}" destId="{9815B8FC-BD07-49C4-8451-C3153849CD4B}" srcOrd="0" destOrd="0" presId="urn:microsoft.com/office/officeart/2005/8/layout/radial5"/>
    <dgm:cxn modelId="{7C36C372-3DFC-4B43-81D3-38EF69215189}" type="presOf" srcId="{C505351A-F6E0-4FDC-9706-5A954A3029FC}" destId="{9B2C4FD8-ECEF-4413-B797-6316626FE8B9}" srcOrd="1" destOrd="0" presId="urn:microsoft.com/office/officeart/2005/8/layout/radial5"/>
    <dgm:cxn modelId="{91BF8797-8A14-4E00-9CF9-79D7EEBB81AD}" srcId="{8340B999-CA53-4094-A2A4-5100B641627B}" destId="{938EC6A4-DB7D-425E-97A8-78431CFDB5EF}" srcOrd="2" destOrd="0" parTransId="{466E0881-8A6B-4178-9811-5CE1DF360467}" sibTransId="{30A7A9AD-E345-4730-876D-0E64206EBF5B}"/>
    <dgm:cxn modelId="{17D70BF3-1707-4A98-B3EA-93CA5F6F527E}" type="presOf" srcId="{C505351A-F6E0-4FDC-9706-5A954A3029FC}" destId="{B8E7546B-4651-43BF-A0CB-7374EFC0D368}" srcOrd="0" destOrd="0" presId="urn:microsoft.com/office/officeart/2005/8/layout/radial5"/>
    <dgm:cxn modelId="{6D03D533-4A38-485D-85D8-604CE27250F2}" type="presOf" srcId="{466E0881-8A6B-4178-9811-5CE1DF360467}" destId="{9EA0B0C4-D52F-4832-8934-E1CC71D533E2}" srcOrd="1" destOrd="0" presId="urn:microsoft.com/office/officeart/2005/8/layout/radial5"/>
    <dgm:cxn modelId="{D4502C0C-6943-4EF5-BCB7-1F9DEEE371B1}" type="presOf" srcId="{E3DA4450-2DE4-4843-A36B-42A1AD6F6549}" destId="{C4F1071A-7D6F-443C-822F-AEAFF635BA68}" srcOrd="1" destOrd="0" presId="urn:microsoft.com/office/officeart/2005/8/layout/radial5"/>
    <dgm:cxn modelId="{1E1100DD-7D33-49FC-BE19-D883CF5145EB}" type="presOf" srcId="{938EC6A4-DB7D-425E-97A8-78431CFDB5EF}" destId="{CC73A615-489D-48A7-8D34-99288C5E3ADB}" srcOrd="0" destOrd="0" presId="urn:microsoft.com/office/officeart/2005/8/layout/radial5"/>
    <dgm:cxn modelId="{0634AAFC-D568-480B-B0E0-20FF189AFBED}" type="presOf" srcId="{C14C964E-B204-4547-B553-C615B5A670B0}" destId="{ACC14C71-4E16-481E-9715-DF2CC1248E22}" srcOrd="0" destOrd="0" presId="urn:microsoft.com/office/officeart/2005/8/layout/radial5"/>
    <dgm:cxn modelId="{8D97EAAB-781C-4EF4-AF79-3B1428BB749E}" srcId="{8340B999-CA53-4094-A2A4-5100B641627B}" destId="{C14C964E-B204-4547-B553-C615B5A670B0}" srcOrd="0" destOrd="0" parTransId="{C505351A-F6E0-4FDC-9706-5A954A3029FC}" sibTransId="{4E09B2DB-AEDC-4ED3-B5D2-7CAE6337F726}"/>
    <dgm:cxn modelId="{0796E10B-1345-49BA-933D-CD8473FD62FC}" type="presOf" srcId="{E3DA4450-2DE4-4843-A36B-42A1AD6F6549}" destId="{BDCFC0AB-63F9-45AC-A929-73782657150D}" srcOrd="0" destOrd="0" presId="urn:microsoft.com/office/officeart/2005/8/layout/radial5"/>
    <dgm:cxn modelId="{D539516F-91C5-4FD4-ACC2-20D8349F90C7}" srcId="{8340B999-CA53-4094-A2A4-5100B641627B}" destId="{19861945-4F5E-4E85-804B-ECCD1D0F8590}" srcOrd="1" destOrd="0" parTransId="{E3DA4450-2DE4-4843-A36B-42A1AD6F6549}" sibTransId="{51FB6F45-1CE7-468F-A2DB-240EEAFD0864}"/>
    <dgm:cxn modelId="{3793F4B5-4196-4DCA-8A50-DC939A45D4C5}" type="presOf" srcId="{7E1AC74C-622F-428F-A4AD-17ED88F79E35}" destId="{F963FD53-DD86-46E5-943F-E22818EBB241}" srcOrd="0" destOrd="0" presId="urn:microsoft.com/office/officeart/2005/8/layout/radial5"/>
    <dgm:cxn modelId="{C46080C3-9E56-477C-B2A9-7A05256EE530}" type="presOf" srcId="{8340B999-CA53-4094-A2A4-5100B641627B}" destId="{33443053-B971-4631-828E-6E541469D8A0}" srcOrd="0" destOrd="0" presId="urn:microsoft.com/office/officeart/2005/8/layout/radial5"/>
    <dgm:cxn modelId="{9DF576EE-3CE9-4444-ABCB-735FC4A36619}" type="presOf" srcId="{19861945-4F5E-4E85-804B-ECCD1D0F8590}" destId="{E042E448-55B1-4ACC-A85B-95B040FD40B2}" srcOrd="0" destOrd="0" presId="urn:microsoft.com/office/officeart/2005/8/layout/radial5"/>
    <dgm:cxn modelId="{EC7963AF-33AB-4F42-A3DD-43C56876990D}" srcId="{7E1AC74C-622F-428F-A4AD-17ED88F79E35}" destId="{8340B999-CA53-4094-A2A4-5100B641627B}" srcOrd="0" destOrd="0" parTransId="{F19854CA-5E5B-491D-AAB7-56B6798A965F}" sibTransId="{09541145-AD4F-49B4-9F99-496AC5DC1EE0}"/>
    <dgm:cxn modelId="{F19EE87C-08E5-4408-B41E-C0182C894951}" type="presParOf" srcId="{F963FD53-DD86-46E5-943F-E22818EBB241}" destId="{33443053-B971-4631-828E-6E541469D8A0}" srcOrd="0" destOrd="0" presId="urn:microsoft.com/office/officeart/2005/8/layout/radial5"/>
    <dgm:cxn modelId="{D3B0C092-CA0B-4EC6-A907-18737DACB633}" type="presParOf" srcId="{F963FD53-DD86-46E5-943F-E22818EBB241}" destId="{B8E7546B-4651-43BF-A0CB-7374EFC0D368}" srcOrd="1" destOrd="0" presId="urn:microsoft.com/office/officeart/2005/8/layout/radial5"/>
    <dgm:cxn modelId="{4B6BF7FB-A409-410F-B1E0-CA426A464C62}" type="presParOf" srcId="{B8E7546B-4651-43BF-A0CB-7374EFC0D368}" destId="{9B2C4FD8-ECEF-4413-B797-6316626FE8B9}" srcOrd="0" destOrd="0" presId="urn:microsoft.com/office/officeart/2005/8/layout/radial5"/>
    <dgm:cxn modelId="{270736B8-D5CD-4C49-BB44-751E2FC85873}" type="presParOf" srcId="{F963FD53-DD86-46E5-943F-E22818EBB241}" destId="{ACC14C71-4E16-481E-9715-DF2CC1248E22}" srcOrd="2" destOrd="0" presId="urn:microsoft.com/office/officeart/2005/8/layout/radial5"/>
    <dgm:cxn modelId="{67354D4F-3232-4CC2-A447-5988C755F584}" type="presParOf" srcId="{F963FD53-DD86-46E5-943F-E22818EBB241}" destId="{BDCFC0AB-63F9-45AC-A929-73782657150D}" srcOrd="3" destOrd="0" presId="urn:microsoft.com/office/officeart/2005/8/layout/radial5"/>
    <dgm:cxn modelId="{0F7C19E5-9EFE-4BB9-8921-70894BA3DC61}" type="presParOf" srcId="{BDCFC0AB-63F9-45AC-A929-73782657150D}" destId="{C4F1071A-7D6F-443C-822F-AEAFF635BA68}" srcOrd="0" destOrd="0" presId="urn:microsoft.com/office/officeart/2005/8/layout/radial5"/>
    <dgm:cxn modelId="{03C27A64-7C75-43B2-9EE7-3FCACF9C501B}" type="presParOf" srcId="{F963FD53-DD86-46E5-943F-E22818EBB241}" destId="{E042E448-55B1-4ACC-A85B-95B040FD40B2}" srcOrd="4" destOrd="0" presId="urn:microsoft.com/office/officeart/2005/8/layout/radial5"/>
    <dgm:cxn modelId="{A12C72AC-31CF-43AF-B2C8-A462314A5D45}" type="presParOf" srcId="{F963FD53-DD86-46E5-943F-E22818EBB241}" destId="{9815B8FC-BD07-49C4-8451-C3153849CD4B}" srcOrd="5" destOrd="0" presId="urn:microsoft.com/office/officeart/2005/8/layout/radial5"/>
    <dgm:cxn modelId="{93A84889-383D-469A-B021-80DDC44A36B9}" type="presParOf" srcId="{9815B8FC-BD07-49C4-8451-C3153849CD4B}" destId="{9EA0B0C4-D52F-4832-8934-E1CC71D533E2}" srcOrd="0" destOrd="0" presId="urn:microsoft.com/office/officeart/2005/8/layout/radial5"/>
    <dgm:cxn modelId="{CDCAB9E4-9A1A-4679-8F87-C461037DDB3C}" type="presParOf" srcId="{F963FD53-DD86-46E5-943F-E22818EBB241}" destId="{CC73A615-489D-48A7-8D34-99288C5E3AD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43053-B971-4631-828E-6E541469D8A0}">
      <dsp:nvSpPr>
        <dsp:cNvPr id="0" name=""/>
        <dsp:cNvSpPr/>
      </dsp:nvSpPr>
      <dsp:spPr>
        <a:xfrm>
          <a:off x="3611128" y="2477303"/>
          <a:ext cx="1769343" cy="17693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দ্বিরুক্ত শব্দ</a:t>
          </a:r>
          <a:endParaRPr lang="en-US" sz="4000" kern="1200" dirty="0"/>
        </a:p>
      </dsp:txBody>
      <dsp:txXfrm>
        <a:off x="3870242" y="2736417"/>
        <a:ext cx="1251115" cy="1251115"/>
      </dsp:txXfrm>
    </dsp:sp>
    <dsp:sp modelId="{B8E7546B-4651-43BF-A0CB-7374EFC0D368}">
      <dsp:nvSpPr>
        <dsp:cNvPr id="0" name=""/>
        <dsp:cNvSpPr/>
      </dsp:nvSpPr>
      <dsp:spPr>
        <a:xfrm rot="16200000">
          <a:off x="4308774" y="1834223"/>
          <a:ext cx="374051" cy="601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364882" y="2010646"/>
        <a:ext cx="261836" cy="360946"/>
      </dsp:txXfrm>
    </dsp:sp>
    <dsp:sp modelId="{ACC14C71-4E16-481E-9715-DF2CC1248E22}">
      <dsp:nvSpPr>
        <dsp:cNvPr id="0" name=""/>
        <dsp:cNvSpPr/>
      </dsp:nvSpPr>
      <dsp:spPr>
        <a:xfrm>
          <a:off x="3611128" y="2203"/>
          <a:ext cx="1769343" cy="17693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শব্দের</a:t>
          </a:r>
          <a:r>
            <a:rPr lang="en-US" sz="2700" kern="1200" dirty="0" smtClean="0"/>
            <a:t> দ্বিরুক্ত</a:t>
          </a:r>
          <a:endParaRPr lang="en-US" sz="2700" kern="1200" dirty="0"/>
        </a:p>
      </dsp:txBody>
      <dsp:txXfrm>
        <a:off x="3870242" y="261317"/>
        <a:ext cx="1251115" cy="1251115"/>
      </dsp:txXfrm>
    </dsp:sp>
    <dsp:sp modelId="{BDCFC0AB-63F9-45AC-A929-73782657150D}">
      <dsp:nvSpPr>
        <dsp:cNvPr id="0" name=""/>
        <dsp:cNvSpPr/>
      </dsp:nvSpPr>
      <dsp:spPr>
        <a:xfrm rot="1800000">
          <a:off x="5371356" y="3674668"/>
          <a:ext cx="374051" cy="601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378873" y="3766929"/>
        <a:ext cx="261836" cy="360946"/>
      </dsp:txXfrm>
    </dsp:sp>
    <dsp:sp modelId="{E042E448-55B1-4ACC-A85B-95B040FD40B2}">
      <dsp:nvSpPr>
        <dsp:cNvPr id="0" name=""/>
        <dsp:cNvSpPr/>
      </dsp:nvSpPr>
      <dsp:spPr>
        <a:xfrm>
          <a:off x="5754627" y="3714853"/>
          <a:ext cx="1769343" cy="1769343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পদের</a:t>
          </a:r>
          <a:r>
            <a:rPr lang="en-US" sz="2700" kern="1200" dirty="0" smtClean="0"/>
            <a:t> দ্বিরুক্ত</a:t>
          </a:r>
          <a:endParaRPr lang="en-US" sz="2700" kern="1200" dirty="0"/>
        </a:p>
      </dsp:txBody>
      <dsp:txXfrm>
        <a:off x="6013741" y="3973967"/>
        <a:ext cx="1251115" cy="1251115"/>
      </dsp:txXfrm>
    </dsp:sp>
    <dsp:sp modelId="{9815B8FC-BD07-49C4-8451-C3153849CD4B}">
      <dsp:nvSpPr>
        <dsp:cNvPr id="0" name=""/>
        <dsp:cNvSpPr/>
      </dsp:nvSpPr>
      <dsp:spPr>
        <a:xfrm rot="9000000">
          <a:off x="3246192" y="3674668"/>
          <a:ext cx="374051" cy="601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350890" y="3766929"/>
        <a:ext cx="261836" cy="360946"/>
      </dsp:txXfrm>
    </dsp:sp>
    <dsp:sp modelId="{CC73A615-489D-48A7-8D34-99288C5E3ADB}">
      <dsp:nvSpPr>
        <dsp:cNvPr id="0" name=""/>
        <dsp:cNvSpPr/>
      </dsp:nvSpPr>
      <dsp:spPr>
        <a:xfrm>
          <a:off x="1467629" y="3714853"/>
          <a:ext cx="1769343" cy="1769343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অনুকার</a:t>
          </a:r>
          <a:r>
            <a:rPr lang="en-US" sz="2700" kern="1200" dirty="0" smtClean="0"/>
            <a:t> দ্বিরুক্ত</a:t>
          </a:r>
          <a:endParaRPr lang="en-US" sz="2700" kern="1200" dirty="0"/>
        </a:p>
      </dsp:txBody>
      <dsp:txXfrm>
        <a:off x="1726743" y="3973967"/>
        <a:ext cx="1251115" cy="1251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just">
              <a:defRPr sz="3200" baseline="0">
                <a:latin typeface="NikoshBAN" pitchFamily="2" charset="0"/>
                <a:cs typeface="NikoshBAN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বিজ্ঞপ্তি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04800" y="5029200"/>
            <a:ext cx="8458200" cy="10668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just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NikoshBAN" pitchFamily="2" charset="0"/>
                <a:cs typeface="NikoshBAN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বিশেষভাবে উল্লেখ্য যে, পরীক্ষামূলকভাবে কন্টেন্টগুলো ইন্টারনেটে দেয়া হলো। সকলের সুপরামর্শ গ্রহণযোগ্য।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77800" y="838200"/>
            <a:ext cx="8763000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just">
              <a:defRPr sz="3200" baseline="0">
                <a:latin typeface="NikoshBAN" pitchFamily="2" charset="0"/>
                <a:cs typeface="NikoshBAN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 কন্টেন্টগুলো শ্রেণীকক্ষে ব্যবহার উপযোগী করে বানানো। সম্পূর্ণ শিক্ষার্থীকেন্দ্রিক ও অংশগ্রহণমূলক শ্রেণীকার্যক্রম পরিচালনাই এর মূল উদ্দেশ্য। প্রশিক্ষণরত শিক্ষক প্রশিক্ষকগণ সীমিত সময়ে কন্টেন্টগুলো তৈরি করেছেন।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04800" y="3657600"/>
            <a:ext cx="84582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just">
              <a:buNone/>
              <a:defRPr baseline="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 উদ্দেশ্যে আগ্রহী যে কেউ কন্টেন্টগুলো পরিবর্তন, পরিবোর্ধন বা সংশোধন করে শ্রেণীকক্ষে ব্যবহার করতে পারেন।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6C19-7099-48B6-86E8-B5AF17FAA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C5636-D943-48DE-B2EE-2ED7D9D763C7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G:\ICT%20in%20Edu_ToT%20Contents_Comilla\MMMs\MMM-2\Storm_Loud.mp3" TargetMode="External"/><Relationship Id="rId1" Type="http://schemas.openxmlformats.org/officeDocument/2006/relationships/audio" Target="file:///E:\A2I%20&amp;%20UNDP\MoE\PPT%20for%20Class%20VI\Electricity_VI\Electricity_Teachers%20Use\Storm_Loud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xS9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8C8-D99F-4DE1-ABC7-1A265202B7C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000" y="64008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SutonnyMJ" pitchFamily="2" charset="0"/>
              </a:rPr>
              <a:t>we›`y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0639_2_Fields of F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STORE\ANIMAL\23788_1166958034441_1842633123_312005_4773090_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iginal-landscape-background-design-red-wallpaper-light-desktop-105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দ্বিরুক্ত শব্দ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দ্বিরুক্ত</a:t>
            </a:r>
          </a:p>
          <a:p>
            <a:pPr marL="742950" indent="-742950">
              <a:buAutoNum type="arabicPeriod"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একথাই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ভেবেছি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২.পদের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চোরটি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হাতে-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ধরা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যেন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দুধে-ভাতে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None/>
            </a:pP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dding-background-images-wedding-invitation-background-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অনুকার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দ্বিরুক্ত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3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আম-টাম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গরু-টরু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হেন-তেন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ঝিকিমিকি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আড়াআড়ি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মোটামুটি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hundersto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Storm_Loud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304800" cy="304800"/>
          </a:xfrm>
        </p:spPr>
      </p:pic>
      <p:pic>
        <p:nvPicPr>
          <p:cNvPr id="4" name="Storm_Lou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305800" y="6166336"/>
            <a:ext cx="838200" cy="5731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normalizeH="0" baseline="0" noProof="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ধ্বন্যাত্বক</a:t>
            </a:r>
            <a:r>
              <a:rPr kumimoji="0" lang="en-US" sz="6000" b="1" i="0" u="none" strike="noStrike" kern="1200" normalizeH="0" baseline="0" noProof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1" i="0" u="none" strike="noStrike" kern="1200" normalizeH="0" baseline="0" noProof="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দ্বিত্ব</a:t>
            </a:r>
            <a:endParaRPr kumimoji="0" lang="en-US" sz="6000" b="1" i="0" u="none" strike="noStrike" kern="1200" normalizeH="0" baseline="0" noProof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8229600" cy="28193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কুট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কুট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খক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খক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টুং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টুং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ঝমঝম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টসটস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খপাখপ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ফটাফট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ইত্যাদি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lips-floral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ভাল</a:t>
            </a:r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কন্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কন্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-background-red-sw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67"/>
            <a:ext cx="9144000" cy="6697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4384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-hd-templates-powerpoint-background-free-premium-templates-f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9906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হন্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হন্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শব্দদ্বিত্ব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8C8-D99F-4DE1-ABC7-1A265202B7C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ছোটে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হন্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হন্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086600" cy="471581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-curve-on-orang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8382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হাসা-হাসি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শব্দদ্বিত্ব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:\STORE\ANIMAL\41769011.DSC_9847SmilingMonkeyCROP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8077199" cy="4800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হাসা-হাসি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b3696ed6705bfd359868c149fcb0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1"/>
            <a:ext cx="8229600" cy="2133600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দ্বিরুক্ত শব্দ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লিখে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-slide-show-microsoft-powerpoint-desktop-wallpaper-png-favpng-93d5psA8mg4fniiEUD5TFb7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12-F5C9-445D-8F44-5B1A8ED9BA0E}" type="datetime1">
              <a:rPr lang="en-US"/>
              <a:pPr/>
              <a:t>11/12/2022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D892-FBAB-4CD0-B63F-55C52F350976}" type="slidenum">
              <a:rPr lang="en-US"/>
              <a:pPr/>
              <a:t>19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19049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538504479646975773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8056728" cy="42672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2" descr="C:\Users\zamal\Desktop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33600" y="1219200"/>
            <a:ext cx="6400800" cy="47244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bn-BD" sz="11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ctr">
              <a:buFontTx/>
              <a:buNone/>
              <a:defRPr/>
            </a:pPr>
            <a:r>
              <a:rPr lang="en-US" sz="72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মিজানুর</a:t>
            </a:r>
            <a:r>
              <a:rPr lang="en-US" sz="72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রহমান</a:t>
            </a:r>
            <a:endParaRPr lang="en-US" sz="72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ctr">
              <a:buFontTx/>
              <a:buNone/>
              <a:defRPr/>
            </a:pP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  <a:defRPr/>
            </a:pPr>
            <a:r>
              <a:rPr lang="bn-BD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</a:t>
            </a:r>
            <a:r>
              <a:rPr lang="en-US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দপাশা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  <a:defRPr/>
            </a:pPr>
            <a:r>
              <a:rPr lang="en-US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লাখুটিয়া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বাবুগঞ্জ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FontTx/>
              <a:buNone/>
              <a:defRPr/>
            </a:pPr>
            <a:r>
              <a:rPr lang="en-US" sz="24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০১৭১৭-৮৬০৮৬১</a:t>
            </a:r>
          </a:p>
          <a:p>
            <a:pPr algn="ctr">
              <a:buFontTx/>
              <a:buNone/>
              <a:defRPr/>
            </a:pP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০১৯৭৭-৮৬০৮৬১</a:t>
            </a:r>
            <a:endParaRPr 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178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7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180945-bright-floral-background-eps-10-format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1314-9967-4EA7-9F50-A915480695BF}" type="datetime1">
              <a:rPr lang="en-US"/>
              <a:pPr/>
              <a:t>11/12/2022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92E9-4B32-4ECF-B952-73D2864E3533}" type="slidenum">
              <a:rPr lang="en-US"/>
              <a:pPr/>
              <a:t>3</a:t>
            </a:fld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58674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হন্</a:t>
            </a:r>
            <a:r>
              <a:rPr lang="en-US" sz="36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হন্</a:t>
            </a:r>
            <a:endParaRPr lang="en-US" sz="3600" b="1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087" name="Picture 7" descr="IndexAnimatedManWalkingIco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43200" y="838200"/>
            <a:ext cx="3320143" cy="4191000"/>
          </a:xfrm>
          <a:noFill/>
          <a:ln/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14400" y="152400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dirty="0" smtClean="0">
                <a:latin typeface="SabrenaMJ" pitchFamily="2" charset="0"/>
              </a:rPr>
              <a:t> </a:t>
            </a:r>
            <a:endParaRPr lang="en-US" dirty="0">
              <a:latin typeface="Sabrena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52_Orange-wallpaper-with-a-flower-in-the-left-cor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67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36220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শব্দদ্বিত্ব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9298-best-purple-design-background-2560x1600-meiz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শিখন-ফল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‌`দ্বিরুক্ত শব্দ’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`দ্বিরুক্ত শব্দ’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`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দ্বিরুক্ত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শব্দ’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44871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7944-light-abstra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90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খাঁচার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ফাকেঁ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ফাকেঁ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মুখে</a:t>
            </a:r>
            <a:endParaRPr lang="en-US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ird-01-202106121454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s-soft-cherry-pink-wallpaper-flower-background-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8991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443053-B971-4631-828E-6E541469D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3443053-B971-4631-828E-6E541469D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E7546B-4651-43BF-A0CB-7374EFC0D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8E7546B-4651-43BF-A0CB-7374EFC0D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C14C71-4E16-481E-9715-DF2CC1248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ACC14C71-4E16-481E-9715-DF2CC1248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CFC0AB-63F9-45AC-A929-737826571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DCFC0AB-63F9-45AC-A929-737826571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2E448-55B1-4ACC-A85B-95B040FD4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E042E448-55B1-4ACC-A85B-95B040FD4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15B8FC-BD07-49C4-8451-C3153849C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9815B8FC-BD07-49C4-8451-C3153849C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73A615-489D-48A7-8D34-99288C5E3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C73A615-489D-48A7-8D34-99288C5E3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GreatPicture.com-23478-colorful-high-resolutio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শব্দদ্বিত্ব</a:t>
            </a:r>
            <a:r>
              <a:rPr lang="en-US" sz="8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8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শব্দদ্বিত্ব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একই শব্দ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দু’বার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সমার্থক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শব্দযোগে</a:t>
            </a:r>
            <a:endParaRPr lang="en-US" sz="40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লালন-পালন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কাগজ-পত্র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নামাজ-কালাম,কল-কারখানা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TORE\ANIMAL\23788_1166957994440_1842633123_312004_7839447_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253</Words>
  <Application>Microsoft Office PowerPoint</Application>
  <PresentationFormat>On-screen Show (4:3)</PresentationFormat>
  <Paragraphs>64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Slide 2</vt:lpstr>
      <vt:lpstr>Slide 3</vt:lpstr>
      <vt:lpstr>শব্দদ্বিত্ব</vt:lpstr>
      <vt:lpstr>শিখন-ফল</vt:lpstr>
      <vt:lpstr>Slide 6</vt:lpstr>
      <vt:lpstr>শ্রেণী বিভাগ</vt:lpstr>
      <vt:lpstr>শব্দদ্বিত্ব গঠনের নিয়ম</vt:lpstr>
      <vt:lpstr>Slide 9</vt:lpstr>
      <vt:lpstr>Slide 10</vt:lpstr>
      <vt:lpstr>দ্বিরুক্ত শব্দ গঠনের নিয়ম</vt:lpstr>
      <vt:lpstr>অনুকার দ্বিরুক্ত</vt:lpstr>
      <vt:lpstr>Slide 13</vt:lpstr>
      <vt:lpstr>দলগত কাজ</vt:lpstr>
      <vt:lpstr>মূল্যায়ন</vt:lpstr>
      <vt:lpstr>হন্ হন্ কি ধরনের শব্দদ্বিত্ব?</vt:lpstr>
      <vt:lpstr>হাসা-হাসি কি ধরনের শব্দদ্বিত্ব?</vt:lpstr>
      <vt:lpstr>বাড়ির কাজ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USER</cp:lastModifiedBy>
  <cp:revision>146</cp:revision>
  <dcterms:created xsi:type="dcterms:W3CDTF">2010-07-05T18:17:26Z</dcterms:created>
  <dcterms:modified xsi:type="dcterms:W3CDTF">2022-11-12T16:06:07Z</dcterms:modified>
</cp:coreProperties>
</file>