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9" r:id="rId4"/>
    <p:sldId id="258" r:id="rId5"/>
    <p:sldId id="267" r:id="rId6"/>
    <p:sldId id="259" r:id="rId7"/>
    <p:sldId id="261" r:id="rId8"/>
    <p:sldId id="262" r:id="rId9"/>
    <p:sldId id="270" r:id="rId10"/>
    <p:sldId id="271" r:id="rId11"/>
    <p:sldId id="27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23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6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9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1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49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5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8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6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4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3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4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76CCC-2B8B-44A9-9E54-DDB7AF68EBB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84C25F-324C-4A3C-A194-A837E560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mailto:mominuli1985@gmail.com" TargetMode="Externa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gi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971" y="1022465"/>
            <a:ext cx="9625853" cy="73983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00B050"/>
                </a:solidFill>
              </a:rPr>
              <a:t>স্বাগতম</a:t>
            </a:r>
            <a:r>
              <a:rPr lang="en-US" sz="9600" b="1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15" y="2377133"/>
            <a:ext cx="9316359" cy="352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14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" y="881054"/>
            <a:ext cx="5240581" cy="4530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5" y="881053"/>
            <a:ext cx="5220392" cy="4530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820" y="5459729"/>
            <a:ext cx="993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৩৬৫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89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" y="1120238"/>
            <a:ext cx="5284520" cy="4249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120238"/>
            <a:ext cx="5277246" cy="4249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21" y="5498276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17" y="843148"/>
            <a:ext cx="2787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397" y="2383378"/>
            <a:ext cx="54345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710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8" y="1104405"/>
            <a:ext cx="411522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206" y="2657698"/>
            <a:ext cx="565731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ধর্মবিশ্বাস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75709" y="301752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11798" y="3383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69047" y="2863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128" y="1254035"/>
            <a:ext cx="516942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249" y="3105834"/>
            <a:ext cx="1021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924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07" y="2319251"/>
            <a:ext cx="8429106" cy="3627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26183" y="1079669"/>
            <a:ext cx="7041792" cy="109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4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128152" y="522034"/>
            <a:ext cx="5552902" cy="1875997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0070C0"/>
                </a:solidFill>
              </a:rPr>
              <a:t>পরিচিতি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894" y="1567847"/>
            <a:ext cx="4181604" cy="1196993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7030A0"/>
                </a:solidFill>
              </a:rPr>
              <a:t>শিক্ষক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পরিচিতি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800000" flipV="1">
            <a:off x="2984602" y="2798750"/>
            <a:ext cx="3594463" cy="3669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 মোমিনুল ইসলাম</a:t>
            </a:r>
          </a:p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রাজশাহী পাটকল হাই স্কুল</a:t>
            </a:r>
          </a:p>
          <a:p>
            <a:pPr marL="0" indent="0">
              <a:buNone/>
            </a:pPr>
            <a:r>
              <a:rPr lang="bn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শ্যামপুর, পবা, রাজশাহী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Email: 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mominuli1985@gmail.com</a:t>
            </a:r>
            <a:endParaRPr lang="en-US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Cell: 01722400121</a:t>
            </a:r>
            <a:endParaRPr lang="bn-IN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381" y="1567847"/>
            <a:ext cx="3574974" cy="1368187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7030A0"/>
                </a:solidFill>
              </a:rPr>
              <a:t>পাঠ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পরিচিতি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38702" y="3027777"/>
            <a:ext cx="2843653" cy="324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</a:rPr>
              <a:t>শ্রেণি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 err="1">
                <a:solidFill>
                  <a:srgbClr val="00B050"/>
                </a:solidFill>
              </a:rPr>
              <a:t>নবম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</a:rPr>
              <a:t>বিষয়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 err="1">
                <a:solidFill>
                  <a:srgbClr val="00B050"/>
                </a:solidFill>
              </a:rPr>
              <a:t>ইতিহাস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</a:rPr>
              <a:t>দ্বিতীয়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অধ্যায়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</a:rPr>
              <a:t>পাঠ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 err="1">
                <a:solidFill>
                  <a:srgbClr val="00B050"/>
                </a:solidFill>
              </a:rPr>
              <a:t>এক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n-US" sz="2800" dirty="0" err="1">
                <a:solidFill>
                  <a:srgbClr val="00B050"/>
                </a:solidFill>
              </a:rPr>
              <a:t>মিশরীয়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সভ্যতা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61" y="2872654"/>
            <a:ext cx="1540236" cy="13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5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929" y="898103"/>
            <a:ext cx="721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লক্ষ্য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কর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4" y="1885154"/>
            <a:ext cx="3291839" cy="4124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59" y="1885154"/>
            <a:ext cx="3149000" cy="412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3" y="1757712"/>
            <a:ext cx="3628473" cy="4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1818272"/>
            <a:ext cx="9817331" cy="3668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5290" y="5625475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মিশরের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পিরামিড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3025" y="894942"/>
            <a:ext cx="574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6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7373" y="2206550"/>
            <a:ext cx="939328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7200" b="1" dirty="0"/>
              <a:t> </a:t>
            </a:r>
            <a:r>
              <a:rPr lang="en-US" sz="9600" b="1" dirty="0" err="1">
                <a:solidFill>
                  <a:srgbClr val="00B050"/>
                </a:solidFill>
              </a:rPr>
              <a:t>সভ্যতা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036" y="1201783"/>
            <a:ext cx="267413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শিখনফল</a:t>
            </a:r>
            <a:r>
              <a:rPr lang="en-US" sz="6000" b="1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4168" y="2422587"/>
            <a:ext cx="8728364" cy="2185214"/>
            <a:chOff x="608083" y="3371417"/>
            <a:chExt cx="7517081" cy="2233619"/>
          </a:xfrm>
        </p:grpSpPr>
        <p:sp>
          <p:nvSpPr>
            <p:cNvPr id="3" name="TextBox 2"/>
            <p:cNvSpPr txBox="1"/>
            <p:nvPr/>
          </p:nvSpPr>
          <p:spPr>
            <a:xfrm>
              <a:off x="608083" y="3371417"/>
              <a:ext cx="7517081" cy="223361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মিশরীয়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মিশরীয়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অবদান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মিশরীয়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771896" y="5241183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771896" y="4092069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771896" y="4666626"/>
              <a:ext cx="327580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1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59" y="1987532"/>
            <a:ext cx="5070236" cy="329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8" y="2079045"/>
            <a:ext cx="5070762" cy="3214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0646" y="826967"/>
            <a:ext cx="712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735" y="5640779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মিশরীয়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সভ্যতার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মানচিত্র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7971" y="5640779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স্ফিংকস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এর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মুর্তি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8" y="857425"/>
            <a:ext cx="5220392" cy="4175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85" y="857425"/>
            <a:ext cx="5237018" cy="4175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8002" y="5143799"/>
            <a:ext cx="457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71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1009404"/>
            <a:ext cx="5320146" cy="4169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95" y="1009404"/>
            <a:ext cx="5212080" cy="416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282" y="5346577"/>
            <a:ext cx="808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লিখন</a:t>
            </a:r>
            <a:r>
              <a:rPr lang="bn-IN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পদ্ধতি</a:t>
            </a:r>
            <a:r>
              <a:rPr lang="bn-IN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মিশরীয়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সভ্যতার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অবদান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45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479</TotalTime>
  <Words>174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স্বাগতম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CYBER-01</dc:creator>
  <cp:lastModifiedBy>Mominul Islam</cp:lastModifiedBy>
  <cp:revision>66</cp:revision>
  <dcterms:created xsi:type="dcterms:W3CDTF">2019-10-22T09:01:56Z</dcterms:created>
  <dcterms:modified xsi:type="dcterms:W3CDTF">2022-11-11T18:07:28Z</dcterms:modified>
</cp:coreProperties>
</file>