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3" r:id="rId2"/>
    <p:sldId id="272" r:id="rId3"/>
    <p:sldId id="271" r:id="rId4"/>
    <p:sldId id="262" r:id="rId5"/>
    <p:sldId id="256" r:id="rId6"/>
    <p:sldId id="270" r:id="rId7"/>
    <p:sldId id="257" r:id="rId8"/>
    <p:sldId id="258" r:id="rId9"/>
    <p:sldId id="259" r:id="rId10"/>
    <p:sldId id="260" r:id="rId11"/>
    <p:sldId id="267" r:id="rId12"/>
    <p:sldId id="264" r:id="rId13"/>
    <p:sldId id="266" r:id="rId14"/>
    <p:sldId id="268" r:id="rId15"/>
    <p:sldId id="269" r:id="rId16"/>
    <p:sldId id="278" r:id="rId17"/>
    <p:sldId id="263" r:id="rId18"/>
    <p:sldId id="261" r:id="rId19"/>
    <p:sldId id="274" r:id="rId20"/>
    <p:sldId id="276" r:id="rId21"/>
    <p:sldId id="275" r:id="rId22"/>
    <p:sldId id="277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534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B0C10-95F3-4A4D-B44B-7D9C99FC1412}" type="datetimeFigureOut">
              <a:rPr lang="en-US" smtClean="0"/>
              <a:t>7/2/2022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343100-F340-4185-B70A-0EAC666B7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438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43100-F340-4185-B70A-0EAC666B7DC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06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9951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13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950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76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68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42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3032" y="90152"/>
            <a:ext cx="11977352" cy="66583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" cstate="print">
            <a:clrChange>
              <a:clrFrom>
                <a:srgbClr val="0F1010"/>
              </a:clrFrom>
              <a:clrTo>
                <a:srgbClr val="0F101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496" y="180304"/>
            <a:ext cx="522208" cy="5150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 cstate="print">
            <a:clrChange>
              <a:clrFrom>
                <a:srgbClr val="0F1010"/>
              </a:clrFrom>
              <a:clrTo>
                <a:srgbClr val="0F101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36" y="6194738"/>
            <a:ext cx="522208" cy="51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40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82411" y="28369"/>
            <a:ext cx="2476397" cy="2379803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342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58808" y="433440"/>
            <a:ext cx="8461444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আসসালামু</a:t>
            </a:r>
            <a:r>
              <a:rPr lang="en-US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আলাইকুম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61855" y="2299854"/>
            <a:ext cx="6109854" cy="6650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61855" y="2964873"/>
            <a:ext cx="6109854" cy="66501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61855" y="3629892"/>
            <a:ext cx="6109854" cy="6650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61855" y="4294911"/>
            <a:ext cx="6109854" cy="6650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7868879" y="2156524"/>
            <a:ext cx="2946735" cy="2946735"/>
            <a:chOff x="9171709" y="2382982"/>
            <a:chExt cx="2946735" cy="294673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0F1010"/>
                </a:clrFrom>
                <a:clrTo>
                  <a:srgbClr val="0F101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1710" y="2382982"/>
              <a:ext cx="2946734" cy="2906553"/>
            </a:xfrm>
            <a:prstGeom prst="rect">
              <a:avLst/>
            </a:prstGeom>
          </p:spPr>
        </p:pic>
        <p:sp>
          <p:nvSpPr>
            <p:cNvPr id="11" name="Donut 10"/>
            <p:cNvSpPr/>
            <p:nvPr/>
          </p:nvSpPr>
          <p:spPr>
            <a:xfrm>
              <a:off x="9171709" y="2382982"/>
              <a:ext cx="2946735" cy="2946735"/>
            </a:xfrm>
            <a:prstGeom prst="donut">
              <a:avLst>
                <a:gd name="adj" fmla="val 284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197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1744" y="175197"/>
            <a:ext cx="55972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জাতিসংঘ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486457" y="1176331"/>
            <a:ext cx="884260" cy="938840"/>
          </a:xfrm>
          <a:custGeom>
            <a:avLst/>
            <a:gdLst>
              <a:gd name="connsiteX0" fmla="*/ 0 w 1263228"/>
              <a:gd name="connsiteY0" fmla="*/ 0 h 884259"/>
              <a:gd name="connsiteX1" fmla="*/ 821099 w 1263228"/>
              <a:gd name="connsiteY1" fmla="*/ 0 h 884259"/>
              <a:gd name="connsiteX2" fmla="*/ 1263228 w 1263228"/>
              <a:gd name="connsiteY2" fmla="*/ 442130 h 884259"/>
              <a:gd name="connsiteX3" fmla="*/ 821099 w 1263228"/>
              <a:gd name="connsiteY3" fmla="*/ 884259 h 884259"/>
              <a:gd name="connsiteX4" fmla="*/ 0 w 1263228"/>
              <a:gd name="connsiteY4" fmla="*/ 884259 h 884259"/>
              <a:gd name="connsiteX5" fmla="*/ 442130 w 1263228"/>
              <a:gd name="connsiteY5" fmla="*/ 442130 h 884259"/>
              <a:gd name="connsiteX6" fmla="*/ 0 w 1263228"/>
              <a:gd name="connsiteY6" fmla="*/ 0 h 88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3228" h="884259">
                <a:moveTo>
                  <a:pt x="1263227" y="0"/>
                </a:moveTo>
                <a:lnTo>
                  <a:pt x="1263227" y="574769"/>
                </a:lnTo>
                <a:lnTo>
                  <a:pt x="631613" y="884259"/>
                </a:lnTo>
                <a:lnTo>
                  <a:pt x="1" y="574769"/>
                </a:lnTo>
                <a:lnTo>
                  <a:pt x="1" y="0"/>
                </a:lnTo>
                <a:lnTo>
                  <a:pt x="631613" y="309491"/>
                </a:lnTo>
                <a:lnTo>
                  <a:pt x="1263227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41" tIns="457371" rIns="15240" bIns="457369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endParaRPr lang="en-US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370717" y="1224316"/>
            <a:ext cx="8433392" cy="610246"/>
          </a:xfrm>
          <a:custGeom>
            <a:avLst/>
            <a:gdLst>
              <a:gd name="connsiteX0" fmla="*/ 136852 w 821098"/>
              <a:gd name="connsiteY0" fmla="*/ 0 h 8433391"/>
              <a:gd name="connsiteX1" fmla="*/ 684246 w 821098"/>
              <a:gd name="connsiteY1" fmla="*/ 0 h 8433391"/>
              <a:gd name="connsiteX2" fmla="*/ 821098 w 821098"/>
              <a:gd name="connsiteY2" fmla="*/ 136852 h 8433391"/>
              <a:gd name="connsiteX3" fmla="*/ 821098 w 821098"/>
              <a:gd name="connsiteY3" fmla="*/ 8433391 h 8433391"/>
              <a:gd name="connsiteX4" fmla="*/ 821098 w 821098"/>
              <a:gd name="connsiteY4" fmla="*/ 8433391 h 8433391"/>
              <a:gd name="connsiteX5" fmla="*/ 0 w 821098"/>
              <a:gd name="connsiteY5" fmla="*/ 8433391 h 8433391"/>
              <a:gd name="connsiteX6" fmla="*/ 0 w 821098"/>
              <a:gd name="connsiteY6" fmla="*/ 8433391 h 8433391"/>
              <a:gd name="connsiteX7" fmla="*/ 0 w 821098"/>
              <a:gd name="connsiteY7" fmla="*/ 136852 h 8433391"/>
              <a:gd name="connsiteX8" fmla="*/ 136852 w 821098"/>
              <a:gd name="connsiteY8" fmla="*/ 0 h 8433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1098" h="8433391">
                <a:moveTo>
                  <a:pt x="821098" y="1405593"/>
                </a:moveTo>
                <a:lnTo>
                  <a:pt x="821098" y="7027798"/>
                </a:lnTo>
                <a:cubicBezTo>
                  <a:pt x="821098" y="7804080"/>
                  <a:pt x="815132" y="8433386"/>
                  <a:pt x="807774" y="8433386"/>
                </a:cubicBezTo>
                <a:lnTo>
                  <a:pt x="0" y="8433386"/>
                </a:lnTo>
                <a:lnTo>
                  <a:pt x="0" y="8433386"/>
                </a:lnTo>
                <a:lnTo>
                  <a:pt x="0" y="5"/>
                </a:lnTo>
                <a:lnTo>
                  <a:pt x="0" y="5"/>
                </a:lnTo>
                <a:lnTo>
                  <a:pt x="807774" y="5"/>
                </a:lnTo>
                <a:cubicBezTo>
                  <a:pt x="815132" y="5"/>
                  <a:pt x="821098" y="629311"/>
                  <a:pt x="821098" y="1405593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0000"/>
            </a:schemeClr>
          </a:solidFill>
          <a:ln w="38100"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577" tIns="54688" rIns="54688" bIns="54689" numCol="1" spcCol="1270" anchor="ctr" anchorCtr="0">
            <a:noAutofit/>
          </a:bodyPr>
          <a:lstStyle/>
          <a:p>
            <a:pPr marL="228600" lvl="1" indent="-228600" algn="l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28600" lvl="1" indent="-228600" algn="l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kern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বিশ্বে</a:t>
            </a:r>
            <a:r>
              <a:rPr lang="en-US" sz="24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শান্তি</a:t>
            </a:r>
            <a:r>
              <a:rPr lang="en-US" sz="24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r>
              <a:rPr lang="en-US" sz="24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2321431" y="4386542"/>
            <a:ext cx="8433392" cy="610246"/>
          </a:xfrm>
          <a:custGeom>
            <a:avLst/>
            <a:gdLst>
              <a:gd name="connsiteX0" fmla="*/ 136852 w 821098"/>
              <a:gd name="connsiteY0" fmla="*/ 0 h 8433391"/>
              <a:gd name="connsiteX1" fmla="*/ 684246 w 821098"/>
              <a:gd name="connsiteY1" fmla="*/ 0 h 8433391"/>
              <a:gd name="connsiteX2" fmla="*/ 821098 w 821098"/>
              <a:gd name="connsiteY2" fmla="*/ 136852 h 8433391"/>
              <a:gd name="connsiteX3" fmla="*/ 821098 w 821098"/>
              <a:gd name="connsiteY3" fmla="*/ 8433391 h 8433391"/>
              <a:gd name="connsiteX4" fmla="*/ 821098 w 821098"/>
              <a:gd name="connsiteY4" fmla="*/ 8433391 h 8433391"/>
              <a:gd name="connsiteX5" fmla="*/ 0 w 821098"/>
              <a:gd name="connsiteY5" fmla="*/ 8433391 h 8433391"/>
              <a:gd name="connsiteX6" fmla="*/ 0 w 821098"/>
              <a:gd name="connsiteY6" fmla="*/ 8433391 h 8433391"/>
              <a:gd name="connsiteX7" fmla="*/ 0 w 821098"/>
              <a:gd name="connsiteY7" fmla="*/ 136852 h 8433391"/>
              <a:gd name="connsiteX8" fmla="*/ 136852 w 821098"/>
              <a:gd name="connsiteY8" fmla="*/ 0 h 8433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1098" h="8433391">
                <a:moveTo>
                  <a:pt x="821098" y="1405593"/>
                </a:moveTo>
                <a:lnTo>
                  <a:pt x="821098" y="7027798"/>
                </a:lnTo>
                <a:cubicBezTo>
                  <a:pt x="821098" y="7804080"/>
                  <a:pt x="815132" y="8433386"/>
                  <a:pt x="807774" y="8433386"/>
                </a:cubicBezTo>
                <a:lnTo>
                  <a:pt x="0" y="8433386"/>
                </a:lnTo>
                <a:lnTo>
                  <a:pt x="0" y="8433386"/>
                </a:lnTo>
                <a:lnTo>
                  <a:pt x="0" y="5"/>
                </a:lnTo>
                <a:lnTo>
                  <a:pt x="0" y="5"/>
                </a:lnTo>
                <a:lnTo>
                  <a:pt x="807774" y="5"/>
                </a:lnTo>
                <a:cubicBezTo>
                  <a:pt x="815132" y="5"/>
                  <a:pt x="821098" y="629311"/>
                  <a:pt x="821098" y="1405593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0000"/>
            </a:schemeClr>
          </a:solidFill>
          <a:ln w="38100"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577" tIns="54688" rIns="54688" bIns="54689" numCol="1" spcCol="1270" anchor="ctr" anchorCtr="0">
            <a:noAutofit/>
          </a:bodyPr>
          <a:lstStyle/>
          <a:p>
            <a:pPr marL="228600" lvl="1" indent="-228600" algn="l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28600" lvl="1" indent="-228600" algn="l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kern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জাতি,ধর্ম,বর্ণ</a:t>
            </a:r>
            <a:r>
              <a:rPr lang="en-US" sz="24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নির্বিশেষে</a:t>
            </a:r>
            <a:r>
              <a:rPr lang="en-US" sz="24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US" sz="24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24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kern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24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অধিকারের</a:t>
            </a:r>
            <a:r>
              <a:rPr lang="en-US" sz="24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4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en-US" sz="24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প্রদর্শন</a:t>
            </a:r>
            <a:r>
              <a:rPr lang="en-US" sz="24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1437171" y="5496267"/>
            <a:ext cx="884260" cy="938840"/>
          </a:xfrm>
          <a:custGeom>
            <a:avLst/>
            <a:gdLst>
              <a:gd name="connsiteX0" fmla="*/ 0 w 1263228"/>
              <a:gd name="connsiteY0" fmla="*/ 0 h 884259"/>
              <a:gd name="connsiteX1" fmla="*/ 821099 w 1263228"/>
              <a:gd name="connsiteY1" fmla="*/ 0 h 884259"/>
              <a:gd name="connsiteX2" fmla="*/ 1263228 w 1263228"/>
              <a:gd name="connsiteY2" fmla="*/ 442130 h 884259"/>
              <a:gd name="connsiteX3" fmla="*/ 821099 w 1263228"/>
              <a:gd name="connsiteY3" fmla="*/ 884259 h 884259"/>
              <a:gd name="connsiteX4" fmla="*/ 0 w 1263228"/>
              <a:gd name="connsiteY4" fmla="*/ 884259 h 884259"/>
              <a:gd name="connsiteX5" fmla="*/ 442130 w 1263228"/>
              <a:gd name="connsiteY5" fmla="*/ 442130 h 884259"/>
              <a:gd name="connsiteX6" fmla="*/ 0 w 1263228"/>
              <a:gd name="connsiteY6" fmla="*/ 0 h 88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3228" h="884259">
                <a:moveTo>
                  <a:pt x="1263227" y="0"/>
                </a:moveTo>
                <a:lnTo>
                  <a:pt x="1263227" y="574769"/>
                </a:lnTo>
                <a:lnTo>
                  <a:pt x="631613" y="884259"/>
                </a:lnTo>
                <a:lnTo>
                  <a:pt x="1" y="574769"/>
                </a:lnTo>
                <a:lnTo>
                  <a:pt x="1" y="0"/>
                </a:lnTo>
                <a:lnTo>
                  <a:pt x="631613" y="309491"/>
                </a:lnTo>
                <a:lnTo>
                  <a:pt x="1263227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41" tIns="457371" rIns="15240" bIns="457369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</a:t>
            </a:r>
            <a:endParaRPr lang="en-US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2321431" y="5496267"/>
            <a:ext cx="8433392" cy="610246"/>
          </a:xfrm>
          <a:custGeom>
            <a:avLst/>
            <a:gdLst>
              <a:gd name="connsiteX0" fmla="*/ 136852 w 821098"/>
              <a:gd name="connsiteY0" fmla="*/ 0 h 8433391"/>
              <a:gd name="connsiteX1" fmla="*/ 684246 w 821098"/>
              <a:gd name="connsiteY1" fmla="*/ 0 h 8433391"/>
              <a:gd name="connsiteX2" fmla="*/ 821098 w 821098"/>
              <a:gd name="connsiteY2" fmla="*/ 136852 h 8433391"/>
              <a:gd name="connsiteX3" fmla="*/ 821098 w 821098"/>
              <a:gd name="connsiteY3" fmla="*/ 8433391 h 8433391"/>
              <a:gd name="connsiteX4" fmla="*/ 821098 w 821098"/>
              <a:gd name="connsiteY4" fmla="*/ 8433391 h 8433391"/>
              <a:gd name="connsiteX5" fmla="*/ 0 w 821098"/>
              <a:gd name="connsiteY5" fmla="*/ 8433391 h 8433391"/>
              <a:gd name="connsiteX6" fmla="*/ 0 w 821098"/>
              <a:gd name="connsiteY6" fmla="*/ 8433391 h 8433391"/>
              <a:gd name="connsiteX7" fmla="*/ 0 w 821098"/>
              <a:gd name="connsiteY7" fmla="*/ 136852 h 8433391"/>
              <a:gd name="connsiteX8" fmla="*/ 136852 w 821098"/>
              <a:gd name="connsiteY8" fmla="*/ 0 h 8433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1098" h="8433391">
                <a:moveTo>
                  <a:pt x="821098" y="1405593"/>
                </a:moveTo>
                <a:lnTo>
                  <a:pt x="821098" y="7027798"/>
                </a:lnTo>
                <a:cubicBezTo>
                  <a:pt x="821098" y="7804080"/>
                  <a:pt x="815132" y="8433386"/>
                  <a:pt x="807774" y="8433386"/>
                </a:cubicBezTo>
                <a:lnTo>
                  <a:pt x="0" y="8433386"/>
                </a:lnTo>
                <a:lnTo>
                  <a:pt x="0" y="8433386"/>
                </a:lnTo>
                <a:lnTo>
                  <a:pt x="0" y="5"/>
                </a:lnTo>
                <a:lnTo>
                  <a:pt x="0" y="5"/>
                </a:lnTo>
                <a:lnTo>
                  <a:pt x="807774" y="5"/>
                </a:lnTo>
                <a:cubicBezTo>
                  <a:pt x="815132" y="5"/>
                  <a:pt x="821098" y="629311"/>
                  <a:pt x="821098" y="1405593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0000"/>
            </a:schemeClr>
          </a:solidFill>
          <a:ln w="38100"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577" tIns="54688" rIns="54688" bIns="54689" numCol="1" spcCol="1270" anchor="ctr" anchorCtr="0">
            <a:noAutofit/>
          </a:bodyPr>
          <a:lstStyle/>
          <a:p>
            <a:pPr marL="228600" lvl="1" indent="-228600" algn="l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2400" kern="1200" dirty="0">
              <a:solidFill>
                <a:schemeClr val="tx1"/>
              </a:solidFill>
            </a:endParaRPr>
          </a:p>
          <a:p>
            <a:pPr marL="228600" lvl="1" indent="-228600" algn="l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kern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4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sz="24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বিবাদ</a:t>
            </a:r>
            <a:r>
              <a:rPr lang="en-US" sz="24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মীমাংসা</a:t>
            </a:r>
            <a:r>
              <a:rPr lang="en-US" sz="24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1486457" y="2252911"/>
            <a:ext cx="884260" cy="938840"/>
          </a:xfrm>
          <a:custGeom>
            <a:avLst/>
            <a:gdLst>
              <a:gd name="connsiteX0" fmla="*/ 0 w 1263228"/>
              <a:gd name="connsiteY0" fmla="*/ 0 h 884259"/>
              <a:gd name="connsiteX1" fmla="*/ 821099 w 1263228"/>
              <a:gd name="connsiteY1" fmla="*/ 0 h 884259"/>
              <a:gd name="connsiteX2" fmla="*/ 1263228 w 1263228"/>
              <a:gd name="connsiteY2" fmla="*/ 442130 h 884259"/>
              <a:gd name="connsiteX3" fmla="*/ 821099 w 1263228"/>
              <a:gd name="connsiteY3" fmla="*/ 884259 h 884259"/>
              <a:gd name="connsiteX4" fmla="*/ 0 w 1263228"/>
              <a:gd name="connsiteY4" fmla="*/ 884259 h 884259"/>
              <a:gd name="connsiteX5" fmla="*/ 442130 w 1263228"/>
              <a:gd name="connsiteY5" fmla="*/ 442130 h 884259"/>
              <a:gd name="connsiteX6" fmla="*/ 0 w 1263228"/>
              <a:gd name="connsiteY6" fmla="*/ 0 h 88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3228" h="884259">
                <a:moveTo>
                  <a:pt x="1263227" y="0"/>
                </a:moveTo>
                <a:lnTo>
                  <a:pt x="1263227" y="574769"/>
                </a:lnTo>
                <a:lnTo>
                  <a:pt x="631613" y="884259"/>
                </a:lnTo>
                <a:lnTo>
                  <a:pt x="1" y="574769"/>
                </a:lnTo>
                <a:lnTo>
                  <a:pt x="1" y="0"/>
                </a:lnTo>
                <a:lnTo>
                  <a:pt x="631613" y="309491"/>
                </a:lnTo>
                <a:lnTo>
                  <a:pt x="1263227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41" tIns="457371" rIns="15240" bIns="457369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2370717" y="2232519"/>
            <a:ext cx="8433392" cy="610246"/>
          </a:xfrm>
          <a:custGeom>
            <a:avLst/>
            <a:gdLst>
              <a:gd name="connsiteX0" fmla="*/ 136852 w 821098"/>
              <a:gd name="connsiteY0" fmla="*/ 0 h 8433391"/>
              <a:gd name="connsiteX1" fmla="*/ 684246 w 821098"/>
              <a:gd name="connsiteY1" fmla="*/ 0 h 8433391"/>
              <a:gd name="connsiteX2" fmla="*/ 821098 w 821098"/>
              <a:gd name="connsiteY2" fmla="*/ 136852 h 8433391"/>
              <a:gd name="connsiteX3" fmla="*/ 821098 w 821098"/>
              <a:gd name="connsiteY3" fmla="*/ 8433391 h 8433391"/>
              <a:gd name="connsiteX4" fmla="*/ 821098 w 821098"/>
              <a:gd name="connsiteY4" fmla="*/ 8433391 h 8433391"/>
              <a:gd name="connsiteX5" fmla="*/ 0 w 821098"/>
              <a:gd name="connsiteY5" fmla="*/ 8433391 h 8433391"/>
              <a:gd name="connsiteX6" fmla="*/ 0 w 821098"/>
              <a:gd name="connsiteY6" fmla="*/ 8433391 h 8433391"/>
              <a:gd name="connsiteX7" fmla="*/ 0 w 821098"/>
              <a:gd name="connsiteY7" fmla="*/ 136852 h 8433391"/>
              <a:gd name="connsiteX8" fmla="*/ 136852 w 821098"/>
              <a:gd name="connsiteY8" fmla="*/ 0 h 8433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1098" h="8433391">
                <a:moveTo>
                  <a:pt x="821098" y="1405593"/>
                </a:moveTo>
                <a:lnTo>
                  <a:pt x="821098" y="7027798"/>
                </a:lnTo>
                <a:cubicBezTo>
                  <a:pt x="821098" y="7804080"/>
                  <a:pt x="815132" y="8433386"/>
                  <a:pt x="807774" y="8433386"/>
                </a:cubicBezTo>
                <a:lnTo>
                  <a:pt x="0" y="8433386"/>
                </a:lnTo>
                <a:lnTo>
                  <a:pt x="0" y="8433386"/>
                </a:lnTo>
                <a:lnTo>
                  <a:pt x="0" y="5"/>
                </a:lnTo>
                <a:lnTo>
                  <a:pt x="0" y="5"/>
                </a:lnTo>
                <a:lnTo>
                  <a:pt x="807774" y="5"/>
                </a:lnTo>
                <a:cubicBezTo>
                  <a:pt x="815132" y="5"/>
                  <a:pt x="821098" y="629311"/>
                  <a:pt x="821098" y="1405593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0000"/>
            </a:schemeClr>
          </a:solidFill>
          <a:ln w="38100"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577" tIns="54688" rIns="54688" bIns="54689" numCol="1" spcCol="1270" anchor="ctr" anchorCtr="0">
            <a:noAutofit/>
          </a:bodyPr>
          <a:lstStyle/>
          <a:p>
            <a:pPr marL="228600" lvl="1" indent="-228600" algn="l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তথা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সম্প্রীতি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685800" lvl="2" indent="-228600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2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486457" y="3317540"/>
            <a:ext cx="884260" cy="938840"/>
          </a:xfrm>
          <a:custGeom>
            <a:avLst/>
            <a:gdLst>
              <a:gd name="connsiteX0" fmla="*/ 0 w 1263228"/>
              <a:gd name="connsiteY0" fmla="*/ 0 h 884259"/>
              <a:gd name="connsiteX1" fmla="*/ 821099 w 1263228"/>
              <a:gd name="connsiteY1" fmla="*/ 0 h 884259"/>
              <a:gd name="connsiteX2" fmla="*/ 1263228 w 1263228"/>
              <a:gd name="connsiteY2" fmla="*/ 442130 h 884259"/>
              <a:gd name="connsiteX3" fmla="*/ 821099 w 1263228"/>
              <a:gd name="connsiteY3" fmla="*/ 884259 h 884259"/>
              <a:gd name="connsiteX4" fmla="*/ 0 w 1263228"/>
              <a:gd name="connsiteY4" fmla="*/ 884259 h 884259"/>
              <a:gd name="connsiteX5" fmla="*/ 442130 w 1263228"/>
              <a:gd name="connsiteY5" fmla="*/ 442130 h 884259"/>
              <a:gd name="connsiteX6" fmla="*/ 0 w 1263228"/>
              <a:gd name="connsiteY6" fmla="*/ 0 h 88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3228" h="884259">
                <a:moveTo>
                  <a:pt x="1263227" y="0"/>
                </a:moveTo>
                <a:lnTo>
                  <a:pt x="1263227" y="574769"/>
                </a:lnTo>
                <a:lnTo>
                  <a:pt x="631613" y="884259"/>
                </a:lnTo>
                <a:lnTo>
                  <a:pt x="1" y="574769"/>
                </a:lnTo>
                <a:lnTo>
                  <a:pt x="1" y="0"/>
                </a:lnTo>
                <a:lnTo>
                  <a:pt x="631613" y="309491"/>
                </a:lnTo>
                <a:lnTo>
                  <a:pt x="1263227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41" tIns="457371" rIns="15240" bIns="457369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endParaRPr lang="en-US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2370717" y="3290036"/>
            <a:ext cx="8433392" cy="649235"/>
          </a:xfrm>
          <a:custGeom>
            <a:avLst/>
            <a:gdLst>
              <a:gd name="connsiteX0" fmla="*/ 136852 w 821098"/>
              <a:gd name="connsiteY0" fmla="*/ 0 h 8433391"/>
              <a:gd name="connsiteX1" fmla="*/ 684246 w 821098"/>
              <a:gd name="connsiteY1" fmla="*/ 0 h 8433391"/>
              <a:gd name="connsiteX2" fmla="*/ 821098 w 821098"/>
              <a:gd name="connsiteY2" fmla="*/ 136852 h 8433391"/>
              <a:gd name="connsiteX3" fmla="*/ 821098 w 821098"/>
              <a:gd name="connsiteY3" fmla="*/ 8433391 h 8433391"/>
              <a:gd name="connsiteX4" fmla="*/ 821098 w 821098"/>
              <a:gd name="connsiteY4" fmla="*/ 8433391 h 8433391"/>
              <a:gd name="connsiteX5" fmla="*/ 0 w 821098"/>
              <a:gd name="connsiteY5" fmla="*/ 8433391 h 8433391"/>
              <a:gd name="connsiteX6" fmla="*/ 0 w 821098"/>
              <a:gd name="connsiteY6" fmla="*/ 8433391 h 8433391"/>
              <a:gd name="connsiteX7" fmla="*/ 0 w 821098"/>
              <a:gd name="connsiteY7" fmla="*/ 136852 h 8433391"/>
              <a:gd name="connsiteX8" fmla="*/ 136852 w 821098"/>
              <a:gd name="connsiteY8" fmla="*/ 0 h 8433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1098" h="8433391">
                <a:moveTo>
                  <a:pt x="821098" y="1405593"/>
                </a:moveTo>
                <a:lnTo>
                  <a:pt x="821098" y="7027798"/>
                </a:lnTo>
                <a:cubicBezTo>
                  <a:pt x="821098" y="7804080"/>
                  <a:pt x="815132" y="8433386"/>
                  <a:pt x="807774" y="8433386"/>
                </a:cubicBezTo>
                <a:lnTo>
                  <a:pt x="0" y="8433386"/>
                </a:lnTo>
                <a:lnTo>
                  <a:pt x="0" y="8433386"/>
                </a:lnTo>
                <a:lnTo>
                  <a:pt x="0" y="5"/>
                </a:lnTo>
                <a:lnTo>
                  <a:pt x="0" y="5"/>
                </a:lnTo>
                <a:lnTo>
                  <a:pt x="807774" y="5"/>
                </a:lnTo>
                <a:cubicBezTo>
                  <a:pt x="815132" y="5"/>
                  <a:pt x="821098" y="629311"/>
                  <a:pt x="821098" y="1405593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0000"/>
            </a:schemeClr>
          </a:solidFill>
          <a:ln w="38100"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577" tIns="54688" rIns="54688" bIns="54689" numCol="1" spcCol="1270" anchor="ctr" anchorCtr="0">
            <a:noAutofit/>
          </a:bodyPr>
          <a:lstStyle/>
          <a:p>
            <a:pPr marL="228600" lvl="1" indent="-228600" algn="l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অর্থনৈতিক,সামাজিক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সহযোগিতা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তোলা</a:t>
            </a:r>
            <a:r>
              <a:rPr lang="en-US" sz="2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28600" lvl="1" indent="-228600" algn="l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2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1437171" y="4394120"/>
            <a:ext cx="884260" cy="964407"/>
          </a:xfrm>
          <a:custGeom>
            <a:avLst/>
            <a:gdLst>
              <a:gd name="connsiteX0" fmla="*/ 0 w 1263228"/>
              <a:gd name="connsiteY0" fmla="*/ 0 h 884259"/>
              <a:gd name="connsiteX1" fmla="*/ 821099 w 1263228"/>
              <a:gd name="connsiteY1" fmla="*/ 0 h 884259"/>
              <a:gd name="connsiteX2" fmla="*/ 1263228 w 1263228"/>
              <a:gd name="connsiteY2" fmla="*/ 442130 h 884259"/>
              <a:gd name="connsiteX3" fmla="*/ 821099 w 1263228"/>
              <a:gd name="connsiteY3" fmla="*/ 884259 h 884259"/>
              <a:gd name="connsiteX4" fmla="*/ 0 w 1263228"/>
              <a:gd name="connsiteY4" fmla="*/ 884259 h 884259"/>
              <a:gd name="connsiteX5" fmla="*/ 442130 w 1263228"/>
              <a:gd name="connsiteY5" fmla="*/ 442130 h 884259"/>
              <a:gd name="connsiteX6" fmla="*/ 0 w 1263228"/>
              <a:gd name="connsiteY6" fmla="*/ 0 h 88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3228" h="884259">
                <a:moveTo>
                  <a:pt x="1263227" y="0"/>
                </a:moveTo>
                <a:lnTo>
                  <a:pt x="1263227" y="574769"/>
                </a:lnTo>
                <a:lnTo>
                  <a:pt x="631613" y="884259"/>
                </a:lnTo>
                <a:lnTo>
                  <a:pt x="1" y="574769"/>
                </a:lnTo>
                <a:lnTo>
                  <a:pt x="1" y="0"/>
                </a:lnTo>
                <a:lnTo>
                  <a:pt x="631613" y="309491"/>
                </a:lnTo>
                <a:lnTo>
                  <a:pt x="1263227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41" tIns="457371" rIns="15240" bIns="457369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</a:t>
            </a:r>
            <a:endParaRPr lang="en-US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29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4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5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9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45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45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9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45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9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591" y="232219"/>
            <a:ext cx="5723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ভালোভাবে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591" y="1308780"/>
            <a:ext cx="6386285" cy="37131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629560" y="5289798"/>
            <a:ext cx="7495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38332" y="5289797"/>
            <a:ext cx="9720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মহাসচিব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আন্তোনিও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গুতেরেস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4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875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125"/>
                            </p:stCondLst>
                            <p:childTnLst>
                              <p:par>
                                <p:cTn id="16" presetID="2" presetClass="entr" presetSubtype="9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25"/>
                            </p:stCondLst>
                            <p:childTnLst>
                              <p:par>
                                <p:cTn id="21" presetID="2" presetClass="exit" presetSubtype="4" fill="hold" grpId="1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2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75"/>
                            </p:stCondLst>
                            <p:childTnLst>
                              <p:par>
                                <p:cTn id="26" presetID="2" presetClass="entr" presetSubtype="3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675"/>
                            </p:stCondLst>
                            <p:childTnLst>
                              <p:par>
                                <p:cTn id="31" presetID="2" presetClass="exit" presetSubtype="4" fill="hold" grpId="1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  <p:bldP spid="6" grpId="0"/>
      <p:bldP spid="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জাতিসংঘ নিরাপত্তা পরিষদের জন্য কেন উপযুক্ত নয় ভারত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143" y="1204682"/>
            <a:ext cx="4717143" cy="30915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057" y="1204681"/>
            <a:ext cx="4789714" cy="30915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-109518" y="4549642"/>
            <a:ext cx="6521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শাখা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2003" y="5017442"/>
            <a:ext cx="5723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শাখা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ছয়টি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78286" y="4413750"/>
            <a:ext cx="5723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দপ্তর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591" y="232219"/>
            <a:ext cx="5723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ভালোভাবে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78286" y="5195973"/>
            <a:ext cx="62467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দপ্তরের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85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591" y="232219"/>
            <a:ext cx="5723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ভালোভাবে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50" y="2240053"/>
            <a:ext cx="3565894" cy="22100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839" y="991824"/>
            <a:ext cx="3565894" cy="22100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644" y="1557882"/>
            <a:ext cx="3565894" cy="22100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607127" y="4627969"/>
            <a:ext cx="9194472" cy="1204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75854" y="4793011"/>
            <a:ext cx="103216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বাংলাদেশসহ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১৯৫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আছে।বিশ্বের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দেশগুলোর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ভ্রাতৃত্ব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বন্ধুত্ব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খুবই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দেশগুলো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অপরটির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এভাবেই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দেশগুলোর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উঠেছে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বন্ধুত্ব,সম্প্রীতি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সহযোগিতামূলক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22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75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375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875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375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591" y="232219"/>
            <a:ext cx="5723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ভালোভাবে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25"/>
          <a:stretch/>
        </p:blipFill>
        <p:spPr>
          <a:xfrm>
            <a:off x="446810" y="2111201"/>
            <a:ext cx="3529446" cy="23659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520" y="1515456"/>
            <a:ext cx="3590316" cy="23659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100" y="960550"/>
            <a:ext cx="3529446" cy="2333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75854" y="4793011"/>
            <a:ext cx="103216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সম্প্রীতি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সহযোগিতার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উপলদ্ধি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বিশ্বযুদ্ধের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১৯৪৫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২৪শে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অক্টোবর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জাতিসংঘ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শান্তি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49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75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591" y="232219"/>
            <a:ext cx="5723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ভালোভাবে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591" y="1303625"/>
            <a:ext cx="6446340" cy="37532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7417" y="5481983"/>
            <a:ext cx="103216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১৯৭৪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১৭ই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সেপ্টেম্বর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সদস্যপদ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করে।বর্তমানে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১৯৩।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8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31751" y="261047"/>
            <a:ext cx="5723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ভালোভাবে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76" y="1484599"/>
            <a:ext cx="3212523" cy="24223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072" y="1484598"/>
            <a:ext cx="3212524" cy="24223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669" y="1484598"/>
            <a:ext cx="3212524" cy="24223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189757" y="5330448"/>
            <a:ext cx="103216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এখনো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সদস্যপদ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কসোভো,তাইওয়ান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ভাটিকান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1633" y="4189863"/>
            <a:ext cx="2814207" cy="646331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ভাটিকান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6392" y="4189864"/>
            <a:ext cx="2663884" cy="646331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তাইওয়ান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15989" y="4221358"/>
            <a:ext cx="2663884" cy="646331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কসোভো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32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33705" y="499059"/>
            <a:ext cx="3049210" cy="646331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70" y="238610"/>
            <a:ext cx="2296146" cy="17442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2225401" y="2560940"/>
            <a:ext cx="7065818" cy="2002577"/>
            <a:chOff x="3982271" y="2744558"/>
            <a:chExt cx="7930558" cy="1921415"/>
          </a:xfrm>
        </p:grpSpPr>
        <p:grpSp>
          <p:nvGrpSpPr>
            <p:cNvPr id="6" name="Group 5"/>
            <p:cNvGrpSpPr/>
            <p:nvPr/>
          </p:nvGrpSpPr>
          <p:grpSpPr>
            <a:xfrm>
              <a:off x="3982271" y="2744558"/>
              <a:ext cx="7930558" cy="1921415"/>
              <a:chOff x="2317280" y="1199886"/>
              <a:chExt cx="5239026" cy="1407847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6700924" y="1445559"/>
                <a:ext cx="855382" cy="1162174"/>
              </a:xfrm>
              <a:prstGeom prst="rect">
                <a:avLst/>
              </a:prstGeom>
              <a:gradFill>
                <a:gsLst>
                  <a:gs pos="100000">
                    <a:schemeClr val="bg1">
                      <a:alpha val="0"/>
                    </a:schemeClr>
                  </a:gs>
                  <a:gs pos="0">
                    <a:schemeClr val="tx1">
                      <a:alpha val="4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317280" y="1896533"/>
                <a:ext cx="4326230" cy="7112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66000">
                    <a:srgbClr val="FF0000"/>
                  </a:gs>
                </a:gsLst>
                <a:lin ang="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9"/>
              <p:cNvSpPr/>
              <p:nvPr/>
            </p:nvSpPr>
            <p:spPr>
              <a:xfrm rot="5400000">
                <a:off x="6607879" y="2298170"/>
                <a:ext cx="295276" cy="323850"/>
              </a:xfrm>
              <a:custGeom>
                <a:avLst/>
                <a:gdLst>
                  <a:gd name="connsiteX0" fmla="*/ 395288 w 790576"/>
                  <a:gd name="connsiteY0" fmla="*/ 0 h 415231"/>
                  <a:gd name="connsiteX1" fmla="*/ 790576 w 790576"/>
                  <a:gd name="connsiteY1" fmla="*/ 404813 h 415231"/>
                  <a:gd name="connsiteX2" fmla="*/ 788522 w 790576"/>
                  <a:gd name="connsiteY2" fmla="*/ 415231 h 415231"/>
                  <a:gd name="connsiteX3" fmla="*/ 2054 w 790576"/>
                  <a:gd name="connsiteY3" fmla="*/ 415231 h 415231"/>
                  <a:gd name="connsiteX4" fmla="*/ 0 w 790576"/>
                  <a:gd name="connsiteY4" fmla="*/ 404813 h 415231"/>
                  <a:gd name="connsiteX5" fmla="*/ 395288 w 790576"/>
                  <a:gd name="connsiteY5" fmla="*/ 0 h 41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0576" h="415231">
                    <a:moveTo>
                      <a:pt x="395288" y="0"/>
                    </a:moveTo>
                    <a:cubicBezTo>
                      <a:pt x="613600" y="0"/>
                      <a:pt x="790576" y="181241"/>
                      <a:pt x="790576" y="404813"/>
                    </a:cubicBezTo>
                    <a:lnTo>
                      <a:pt x="788522" y="415231"/>
                    </a:lnTo>
                    <a:lnTo>
                      <a:pt x="2054" y="415231"/>
                    </a:lnTo>
                    <a:lnTo>
                      <a:pt x="0" y="404813"/>
                    </a:lnTo>
                    <a:cubicBezTo>
                      <a:pt x="0" y="181241"/>
                      <a:pt x="176976" y="0"/>
                      <a:pt x="395288" y="0"/>
                    </a:cubicBezTo>
                    <a:close/>
                  </a:path>
                </a:pathLst>
              </a:custGeom>
              <a:solidFill>
                <a:srgbClr val="E2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6211533" y="2337003"/>
                <a:ext cx="596225" cy="230352"/>
              </a:xfrm>
              <a:prstGeom prst="ellipse">
                <a:avLst/>
              </a:prstGeom>
              <a:gradFill>
                <a:gsLst>
                  <a:gs pos="61000">
                    <a:srgbClr val="FF0000"/>
                  </a:gs>
                  <a:gs pos="0">
                    <a:srgbClr val="B4000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11"/>
              <p:cNvSpPr/>
              <p:nvPr/>
            </p:nvSpPr>
            <p:spPr>
              <a:xfrm rot="16200000" flipH="1">
                <a:off x="6507131" y="2377856"/>
                <a:ext cx="134173" cy="138584"/>
              </a:xfrm>
              <a:custGeom>
                <a:avLst/>
                <a:gdLst>
                  <a:gd name="connsiteX0" fmla="*/ 395288 w 790576"/>
                  <a:gd name="connsiteY0" fmla="*/ 0 h 415231"/>
                  <a:gd name="connsiteX1" fmla="*/ 790576 w 790576"/>
                  <a:gd name="connsiteY1" fmla="*/ 404813 h 415231"/>
                  <a:gd name="connsiteX2" fmla="*/ 788522 w 790576"/>
                  <a:gd name="connsiteY2" fmla="*/ 415231 h 415231"/>
                  <a:gd name="connsiteX3" fmla="*/ 2054 w 790576"/>
                  <a:gd name="connsiteY3" fmla="*/ 415231 h 415231"/>
                  <a:gd name="connsiteX4" fmla="*/ 0 w 790576"/>
                  <a:gd name="connsiteY4" fmla="*/ 404813 h 415231"/>
                  <a:gd name="connsiteX5" fmla="*/ 395288 w 790576"/>
                  <a:gd name="connsiteY5" fmla="*/ 0 h 41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0576" h="415231">
                    <a:moveTo>
                      <a:pt x="395288" y="0"/>
                    </a:moveTo>
                    <a:cubicBezTo>
                      <a:pt x="613600" y="0"/>
                      <a:pt x="790576" y="181241"/>
                      <a:pt x="790576" y="404813"/>
                    </a:cubicBezTo>
                    <a:lnTo>
                      <a:pt x="788522" y="415231"/>
                    </a:lnTo>
                    <a:lnTo>
                      <a:pt x="2054" y="415231"/>
                    </a:lnTo>
                    <a:lnTo>
                      <a:pt x="0" y="404813"/>
                    </a:lnTo>
                    <a:cubicBezTo>
                      <a:pt x="0" y="181241"/>
                      <a:pt x="176976" y="0"/>
                      <a:pt x="395288" y="0"/>
                    </a:cubicBezTo>
                    <a:close/>
                  </a:path>
                </a:pathLst>
              </a:custGeom>
              <a:solidFill>
                <a:srgbClr val="8A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6504926" y="1842394"/>
                <a:ext cx="302832" cy="617702"/>
              </a:xfrm>
              <a:custGeom>
                <a:avLst/>
                <a:gdLst>
                  <a:gd name="connsiteX0" fmla="*/ 356848 w 705909"/>
                  <a:gd name="connsiteY0" fmla="*/ 484 h 1235403"/>
                  <a:gd name="connsiteX1" fmla="*/ 705909 w 705909"/>
                  <a:gd name="connsiteY1" fmla="*/ 115217 h 1235403"/>
                  <a:gd name="connsiteX2" fmla="*/ 705909 w 705909"/>
                  <a:gd name="connsiteY2" fmla="*/ 1235403 h 1235403"/>
                  <a:gd name="connsiteX3" fmla="*/ 612931 w 705909"/>
                  <a:gd name="connsiteY3" fmla="*/ 1178947 h 1235403"/>
                  <a:gd name="connsiteX4" fmla="*/ 582810 w 705909"/>
                  <a:gd name="connsiteY4" fmla="*/ 1168488 h 1235403"/>
                  <a:gd name="connsiteX5" fmla="*/ 580143 w 705909"/>
                  <a:gd name="connsiteY5" fmla="*/ 1166581 h 1235403"/>
                  <a:gd name="connsiteX6" fmla="*/ 317154 w 705909"/>
                  <a:gd name="connsiteY6" fmla="*/ 1112310 h 1235403"/>
                  <a:gd name="connsiteX7" fmla="*/ 6444 w 705909"/>
                  <a:gd name="connsiteY7" fmla="*/ 1210596 h 1235403"/>
                  <a:gd name="connsiteX8" fmla="*/ 1 w 705909"/>
                  <a:gd name="connsiteY8" fmla="*/ 1235402 h 1235403"/>
                  <a:gd name="connsiteX9" fmla="*/ 0 w 705909"/>
                  <a:gd name="connsiteY9" fmla="*/ 1235402 h 1235403"/>
                  <a:gd name="connsiteX10" fmla="*/ 0 w 705909"/>
                  <a:gd name="connsiteY10" fmla="*/ 115217 h 1235403"/>
                  <a:gd name="connsiteX11" fmla="*/ 356848 w 705909"/>
                  <a:gd name="connsiteY11" fmla="*/ 484 h 1235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05909" h="1235403">
                    <a:moveTo>
                      <a:pt x="356848" y="484"/>
                    </a:moveTo>
                    <a:cubicBezTo>
                      <a:pt x="475797" y="-4504"/>
                      <a:pt x="593449" y="28752"/>
                      <a:pt x="705909" y="115217"/>
                    </a:cubicBezTo>
                    <a:lnTo>
                      <a:pt x="705909" y="1235403"/>
                    </a:lnTo>
                    <a:lnTo>
                      <a:pt x="612931" y="1178947"/>
                    </a:lnTo>
                    <a:lnTo>
                      <a:pt x="582810" y="1168488"/>
                    </a:lnTo>
                    <a:lnTo>
                      <a:pt x="580143" y="1166581"/>
                    </a:lnTo>
                    <a:cubicBezTo>
                      <a:pt x="523148" y="1133838"/>
                      <a:pt x="426629" y="1112310"/>
                      <a:pt x="317154" y="1112310"/>
                    </a:cubicBezTo>
                    <a:cubicBezTo>
                      <a:pt x="163890" y="1112310"/>
                      <a:pt x="36017" y="1154504"/>
                      <a:pt x="6444" y="1210596"/>
                    </a:cubicBezTo>
                    <a:lnTo>
                      <a:pt x="1" y="1235402"/>
                    </a:lnTo>
                    <a:lnTo>
                      <a:pt x="0" y="1235402"/>
                    </a:lnTo>
                    <a:lnTo>
                      <a:pt x="0" y="115217"/>
                    </a:lnTo>
                    <a:cubicBezTo>
                      <a:pt x="117652" y="48704"/>
                      <a:pt x="237898" y="5472"/>
                      <a:pt x="356848" y="484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6211533" y="1199886"/>
                <a:ext cx="705909" cy="1260209"/>
              </a:xfrm>
              <a:custGeom>
                <a:avLst/>
                <a:gdLst>
                  <a:gd name="connsiteX0" fmla="*/ 356848 w 705909"/>
                  <a:gd name="connsiteY0" fmla="*/ 484 h 1235403"/>
                  <a:gd name="connsiteX1" fmla="*/ 705909 w 705909"/>
                  <a:gd name="connsiteY1" fmla="*/ 115217 h 1235403"/>
                  <a:gd name="connsiteX2" fmla="*/ 705909 w 705909"/>
                  <a:gd name="connsiteY2" fmla="*/ 1235403 h 1235403"/>
                  <a:gd name="connsiteX3" fmla="*/ 612931 w 705909"/>
                  <a:gd name="connsiteY3" fmla="*/ 1178947 h 1235403"/>
                  <a:gd name="connsiteX4" fmla="*/ 582810 w 705909"/>
                  <a:gd name="connsiteY4" fmla="*/ 1168488 h 1235403"/>
                  <a:gd name="connsiteX5" fmla="*/ 580143 w 705909"/>
                  <a:gd name="connsiteY5" fmla="*/ 1166581 h 1235403"/>
                  <a:gd name="connsiteX6" fmla="*/ 317154 w 705909"/>
                  <a:gd name="connsiteY6" fmla="*/ 1112310 h 1235403"/>
                  <a:gd name="connsiteX7" fmla="*/ 6444 w 705909"/>
                  <a:gd name="connsiteY7" fmla="*/ 1210596 h 1235403"/>
                  <a:gd name="connsiteX8" fmla="*/ 1 w 705909"/>
                  <a:gd name="connsiteY8" fmla="*/ 1235402 h 1235403"/>
                  <a:gd name="connsiteX9" fmla="*/ 0 w 705909"/>
                  <a:gd name="connsiteY9" fmla="*/ 1235402 h 1235403"/>
                  <a:gd name="connsiteX10" fmla="*/ 0 w 705909"/>
                  <a:gd name="connsiteY10" fmla="*/ 115217 h 1235403"/>
                  <a:gd name="connsiteX11" fmla="*/ 356848 w 705909"/>
                  <a:gd name="connsiteY11" fmla="*/ 484 h 1235403"/>
                  <a:gd name="connsiteX0" fmla="*/ 0 w 705909"/>
                  <a:gd name="connsiteY0" fmla="*/ 140023 h 1260209"/>
                  <a:gd name="connsiteX1" fmla="*/ 705909 w 705909"/>
                  <a:gd name="connsiteY1" fmla="*/ 140023 h 1260209"/>
                  <a:gd name="connsiteX2" fmla="*/ 705909 w 705909"/>
                  <a:gd name="connsiteY2" fmla="*/ 1260209 h 1260209"/>
                  <a:gd name="connsiteX3" fmla="*/ 612931 w 705909"/>
                  <a:gd name="connsiteY3" fmla="*/ 1203753 h 1260209"/>
                  <a:gd name="connsiteX4" fmla="*/ 582810 w 705909"/>
                  <a:gd name="connsiteY4" fmla="*/ 1193294 h 1260209"/>
                  <a:gd name="connsiteX5" fmla="*/ 580143 w 705909"/>
                  <a:gd name="connsiteY5" fmla="*/ 1191387 h 1260209"/>
                  <a:gd name="connsiteX6" fmla="*/ 317154 w 705909"/>
                  <a:gd name="connsiteY6" fmla="*/ 1137116 h 1260209"/>
                  <a:gd name="connsiteX7" fmla="*/ 6444 w 705909"/>
                  <a:gd name="connsiteY7" fmla="*/ 1235402 h 1260209"/>
                  <a:gd name="connsiteX8" fmla="*/ 1 w 705909"/>
                  <a:gd name="connsiteY8" fmla="*/ 1260208 h 1260209"/>
                  <a:gd name="connsiteX9" fmla="*/ 0 w 705909"/>
                  <a:gd name="connsiteY9" fmla="*/ 1260208 h 1260209"/>
                  <a:gd name="connsiteX10" fmla="*/ 0 w 705909"/>
                  <a:gd name="connsiteY10" fmla="*/ 140023 h 1260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05909" h="1260209">
                    <a:moveTo>
                      <a:pt x="0" y="140023"/>
                    </a:moveTo>
                    <a:cubicBezTo>
                      <a:pt x="117651" y="-46674"/>
                      <a:pt x="588258" y="-46675"/>
                      <a:pt x="705909" y="140023"/>
                    </a:cubicBezTo>
                    <a:lnTo>
                      <a:pt x="705909" y="1260209"/>
                    </a:lnTo>
                    <a:lnTo>
                      <a:pt x="612931" y="1203753"/>
                    </a:lnTo>
                    <a:lnTo>
                      <a:pt x="582810" y="1193294"/>
                    </a:lnTo>
                    <a:lnTo>
                      <a:pt x="580143" y="1191387"/>
                    </a:lnTo>
                    <a:cubicBezTo>
                      <a:pt x="523148" y="1158644"/>
                      <a:pt x="426629" y="1137116"/>
                      <a:pt x="317154" y="1137116"/>
                    </a:cubicBezTo>
                    <a:cubicBezTo>
                      <a:pt x="163890" y="1137116"/>
                      <a:pt x="36017" y="1179310"/>
                      <a:pt x="6444" y="1235402"/>
                    </a:cubicBezTo>
                    <a:lnTo>
                      <a:pt x="1" y="1260208"/>
                    </a:lnTo>
                    <a:lnTo>
                      <a:pt x="0" y="1260208"/>
                    </a:lnTo>
                    <a:lnTo>
                      <a:pt x="0" y="140023"/>
                    </a:lnTo>
                    <a:close/>
                  </a:path>
                </a:pathLst>
              </a:custGeom>
              <a:gradFill>
                <a:gsLst>
                  <a:gs pos="74000">
                    <a:srgbClr val="FF0000"/>
                  </a:gs>
                  <a:gs pos="0">
                    <a:srgbClr val="FAD9C2"/>
                  </a:gs>
                  <a:gs pos="100000">
                    <a:srgbClr val="E2000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4650755" y="3642848"/>
              <a:ext cx="4114946" cy="620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1।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জাতিসংঘ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? 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847" y="238610"/>
            <a:ext cx="2296146" cy="17442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447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7438" y="305571"/>
            <a:ext cx="6774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শাখা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981532" y="1035449"/>
            <a:ext cx="8540998" cy="5399314"/>
            <a:chOff x="4217059" y="1349829"/>
            <a:chExt cx="8540998" cy="5399314"/>
          </a:xfrm>
        </p:grpSpPr>
        <p:sp>
          <p:nvSpPr>
            <p:cNvPr id="7" name="Rectangle 6"/>
            <p:cNvSpPr/>
            <p:nvPr/>
          </p:nvSpPr>
          <p:spPr>
            <a:xfrm>
              <a:off x="4217059" y="1349829"/>
              <a:ext cx="8540998" cy="5399314"/>
            </a:xfrm>
            <a:prstGeom prst="rect">
              <a:avLst/>
            </a:prstGeom>
            <a:noFill/>
          </p:spPr>
        </p:sp>
        <p:sp>
          <p:nvSpPr>
            <p:cNvPr id="8" name="Freeform 7"/>
            <p:cNvSpPr/>
            <p:nvPr/>
          </p:nvSpPr>
          <p:spPr>
            <a:xfrm>
              <a:off x="7303789" y="3091647"/>
              <a:ext cx="2213927" cy="1915136"/>
            </a:xfrm>
            <a:custGeom>
              <a:avLst/>
              <a:gdLst>
                <a:gd name="connsiteX0" fmla="*/ 0 w 2213927"/>
                <a:gd name="connsiteY0" fmla="*/ 957568 h 1915136"/>
                <a:gd name="connsiteX1" fmla="*/ 547154 w 2213927"/>
                <a:gd name="connsiteY1" fmla="*/ 0 h 1915136"/>
                <a:gd name="connsiteX2" fmla="*/ 1666773 w 2213927"/>
                <a:gd name="connsiteY2" fmla="*/ 0 h 1915136"/>
                <a:gd name="connsiteX3" fmla="*/ 2213927 w 2213927"/>
                <a:gd name="connsiteY3" fmla="*/ 957568 h 1915136"/>
                <a:gd name="connsiteX4" fmla="*/ 1666773 w 2213927"/>
                <a:gd name="connsiteY4" fmla="*/ 1915136 h 1915136"/>
                <a:gd name="connsiteX5" fmla="*/ 547154 w 2213927"/>
                <a:gd name="connsiteY5" fmla="*/ 1915136 h 1915136"/>
                <a:gd name="connsiteX6" fmla="*/ 0 w 2213927"/>
                <a:gd name="connsiteY6" fmla="*/ 957568 h 1915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13927" h="1915136">
                  <a:moveTo>
                    <a:pt x="0" y="957568"/>
                  </a:moveTo>
                  <a:lnTo>
                    <a:pt x="547154" y="0"/>
                  </a:lnTo>
                  <a:lnTo>
                    <a:pt x="1666773" y="0"/>
                  </a:lnTo>
                  <a:lnTo>
                    <a:pt x="2213927" y="957568"/>
                  </a:lnTo>
                  <a:lnTo>
                    <a:pt x="1666773" y="1915136"/>
                  </a:lnTo>
                  <a:lnTo>
                    <a:pt x="547154" y="1915136"/>
                  </a:lnTo>
                  <a:lnTo>
                    <a:pt x="0" y="957568"/>
                  </a:lnTo>
                  <a:close/>
                </a:path>
              </a:pathLst>
            </a:custGeom>
            <a:blipFill dpi="0" rotWithShape="0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2599" tIns="363085" rIns="412599" bIns="363085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জাতিসংঘ</a:t>
              </a:r>
              <a:endParaRPr lang="en-US" sz="3600" b="1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Hexagon 8"/>
            <p:cNvSpPr/>
            <p:nvPr/>
          </p:nvSpPr>
          <p:spPr>
            <a:xfrm>
              <a:off x="8731555" y="2175384"/>
              <a:ext cx="835308" cy="719728"/>
            </a:xfrm>
            <a:prstGeom prst="hexagon">
              <a:avLst>
                <a:gd name="adj" fmla="val 28900"/>
                <a:gd name="vf" fmla="val 11547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604373" y="1400777"/>
              <a:ext cx="1814297" cy="1569580"/>
            </a:xfrm>
            <a:custGeom>
              <a:avLst/>
              <a:gdLst>
                <a:gd name="connsiteX0" fmla="*/ 0 w 1814297"/>
                <a:gd name="connsiteY0" fmla="*/ 784790 h 1569580"/>
                <a:gd name="connsiteX1" fmla="*/ 448429 w 1814297"/>
                <a:gd name="connsiteY1" fmla="*/ 0 h 1569580"/>
                <a:gd name="connsiteX2" fmla="*/ 1365868 w 1814297"/>
                <a:gd name="connsiteY2" fmla="*/ 0 h 1569580"/>
                <a:gd name="connsiteX3" fmla="*/ 1814297 w 1814297"/>
                <a:gd name="connsiteY3" fmla="*/ 784790 h 1569580"/>
                <a:gd name="connsiteX4" fmla="*/ 1365868 w 1814297"/>
                <a:gd name="connsiteY4" fmla="*/ 1569580 h 1569580"/>
                <a:gd name="connsiteX5" fmla="*/ 448429 w 1814297"/>
                <a:gd name="connsiteY5" fmla="*/ 1569580 h 1569580"/>
                <a:gd name="connsiteX6" fmla="*/ 0 w 1814297"/>
                <a:gd name="connsiteY6" fmla="*/ 784790 h 1569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4297" h="1569580">
                  <a:moveTo>
                    <a:pt x="0" y="784790"/>
                  </a:moveTo>
                  <a:lnTo>
                    <a:pt x="448429" y="0"/>
                  </a:lnTo>
                  <a:lnTo>
                    <a:pt x="1365868" y="0"/>
                  </a:lnTo>
                  <a:lnTo>
                    <a:pt x="1814297" y="784790"/>
                  </a:lnTo>
                  <a:lnTo>
                    <a:pt x="1365868" y="1569580"/>
                  </a:lnTo>
                  <a:lnTo>
                    <a:pt x="448429" y="1569580"/>
                  </a:lnTo>
                  <a:lnTo>
                    <a:pt x="0" y="78479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33688" tIns="293133" rIns="333688" bIns="293133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kern="1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সাধারণ</a:t>
              </a:r>
              <a:endParaRPr lang="en-US" sz="26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kern="1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পরিষদ</a:t>
              </a:r>
              <a:endParaRPr lang="en-US" sz="2600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Hexagon 10"/>
            <p:cNvSpPr/>
            <p:nvPr/>
          </p:nvSpPr>
          <p:spPr>
            <a:xfrm>
              <a:off x="9706425" y="3520893"/>
              <a:ext cx="835308" cy="719728"/>
            </a:xfrm>
            <a:prstGeom prst="hexagon">
              <a:avLst>
                <a:gd name="adj" fmla="val 28900"/>
                <a:gd name="vf" fmla="val 11547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9213068" y="2315226"/>
              <a:ext cx="1814297" cy="1569580"/>
            </a:xfrm>
            <a:custGeom>
              <a:avLst/>
              <a:gdLst>
                <a:gd name="connsiteX0" fmla="*/ 0 w 1814297"/>
                <a:gd name="connsiteY0" fmla="*/ 784790 h 1569580"/>
                <a:gd name="connsiteX1" fmla="*/ 448429 w 1814297"/>
                <a:gd name="connsiteY1" fmla="*/ 0 h 1569580"/>
                <a:gd name="connsiteX2" fmla="*/ 1365868 w 1814297"/>
                <a:gd name="connsiteY2" fmla="*/ 0 h 1569580"/>
                <a:gd name="connsiteX3" fmla="*/ 1814297 w 1814297"/>
                <a:gd name="connsiteY3" fmla="*/ 784790 h 1569580"/>
                <a:gd name="connsiteX4" fmla="*/ 1365868 w 1814297"/>
                <a:gd name="connsiteY4" fmla="*/ 1569580 h 1569580"/>
                <a:gd name="connsiteX5" fmla="*/ 448429 w 1814297"/>
                <a:gd name="connsiteY5" fmla="*/ 1569580 h 1569580"/>
                <a:gd name="connsiteX6" fmla="*/ 0 w 1814297"/>
                <a:gd name="connsiteY6" fmla="*/ 784790 h 1569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4297" h="1569580">
                  <a:moveTo>
                    <a:pt x="0" y="784790"/>
                  </a:moveTo>
                  <a:lnTo>
                    <a:pt x="448429" y="0"/>
                  </a:lnTo>
                  <a:lnTo>
                    <a:pt x="1365868" y="0"/>
                  </a:lnTo>
                  <a:lnTo>
                    <a:pt x="1814297" y="784790"/>
                  </a:lnTo>
                  <a:lnTo>
                    <a:pt x="1365868" y="1569580"/>
                  </a:lnTo>
                  <a:lnTo>
                    <a:pt x="448429" y="1569580"/>
                  </a:lnTo>
                  <a:lnTo>
                    <a:pt x="0" y="78479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33688" tIns="293133" rIns="333688" bIns="293133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kern="1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নিরাপত্তা</a:t>
              </a:r>
              <a:endParaRPr lang="en-US" sz="26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kern="1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পরিষদ</a:t>
              </a:r>
              <a:endParaRPr lang="en-US" sz="2600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Hexagon 12"/>
            <p:cNvSpPr/>
            <p:nvPr/>
          </p:nvSpPr>
          <p:spPr>
            <a:xfrm>
              <a:off x="9029218" y="5039720"/>
              <a:ext cx="835308" cy="719728"/>
            </a:xfrm>
            <a:prstGeom prst="hexagon">
              <a:avLst>
                <a:gd name="adj" fmla="val 28900"/>
                <a:gd name="vf" fmla="val 11547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9142818" y="4213085"/>
              <a:ext cx="1954796" cy="1569580"/>
            </a:xfrm>
            <a:custGeom>
              <a:avLst/>
              <a:gdLst>
                <a:gd name="connsiteX0" fmla="*/ 0 w 1954796"/>
                <a:gd name="connsiteY0" fmla="*/ 784790 h 1569580"/>
                <a:gd name="connsiteX1" fmla="*/ 448429 w 1954796"/>
                <a:gd name="connsiteY1" fmla="*/ 0 h 1569580"/>
                <a:gd name="connsiteX2" fmla="*/ 1506367 w 1954796"/>
                <a:gd name="connsiteY2" fmla="*/ 0 h 1569580"/>
                <a:gd name="connsiteX3" fmla="*/ 1954796 w 1954796"/>
                <a:gd name="connsiteY3" fmla="*/ 784790 h 1569580"/>
                <a:gd name="connsiteX4" fmla="*/ 1506367 w 1954796"/>
                <a:gd name="connsiteY4" fmla="*/ 1569580 h 1569580"/>
                <a:gd name="connsiteX5" fmla="*/ 448429 w 1954796"/>
                <a:gd name="connsiteY5" fmla="*/ 1569580 h 1569580"/>
                <a:gd name="connsiteX6" fmla="*/ 0 w 1954796"/>
                <a:gd name="connsiteY6" fmla="*/ 784790 h 1569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4796" h="1569580">
                  <a:moveTo>
                    <a:pt x="0" y="784790"/>
                  </a:moveTo>
                  <a:lnTo>
                    <a:pt x="448429" y="0"/>
                  </a:lnTo>
                  <a:lnTo>
                    <a:pt x="1506367" y="0"/>
                  </a:lnTo>
                  <a:lnTo>
                    <a:pt x="1954796" y="784790"/>
                  </a:lnTo>
                  <a:lnTo>
                    <a:pt x="1506367" y="1569580"/>
                  </a:lnTo>
                  <a:lnTo>
                    <a:pt x="448429" y="1569580"/>
                  </a:lnTo>
                  <a:lnTo>
                    <a:pt x="0" y="78479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7936" tIns="286379" rIns="347936" bIns="286379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অর্থনৈতিক</a:t>
              </a:r>
              <a:r>
                <a:rPr lang="en-US" sz="2800" kern="1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সামাজিক</a:t>
              </a:r>
              <a:r>
                <a:rPr lang="en-US" sz="2800" kern="1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পরিষদ</a:t>
              </a:r>
              <a:endParaRPr lang="en-US" sz="2800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7549146" y="5179562"/>
              <a:ext cx="1814297" cy="1569580"/>
            </a:xfrm>
            <a:custGeom>
              <a:avLst/>
              <a:gdLst>
                <a:gd name="connsiteX0" fmla="*/ 0 w 1814297"/>
                <a:gd name="connsiteY0" fmla="*/ 784790 h 1569580"/>
                <a:gd name="connsiteX1" fmla="*/ 448429 w 1814297"/>
                <a:gd name="connsiteY1" fmla="*/ 0 h 1569580"/>
                <a:gd name="connsiteX2" fmla="*/ 1365868 w 1814297"/>
                <a:gd name="connsiteY2" fmla="*/ 0 h 1569580"/>
                <a:gd name="connsiteX3" fmla="*/ 1814297 w 1814297"/>
                <a:gd name="connsiteY3" fmla="*/ 784790 h 1569580"/>
                <a:gd name="connsiteX4" fmla="*/ 1365868 w 1814297"/>
                <a:gd name="connsiteY4" fmla="*/ 1569580 h 1569580"/>
                <a:gd name="connsiteX5" fmla="*/ 448429 w 1814297"/>
                <a:gd name="connsiteY5" fmla="*/ 1569580 h 1569580"/>
                <a:gd name="connsiteX6" fmla="*/ 0 w 1814297"/>
                <a:gd name="connsiteY6" fmla="*/ 784790 h 1569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4297" h="1569580">
                  <a:moveTo>
                    <a:pt x="0" y="784790"/>
                  </a:moveTo>
                  <a:lnTo>
                    <a:pt x="448429" y="0"/>
                  </a:lnTo>
                  <a:lnTo>
                    <a:pt x="1365868" y="0"/>
                  </a:lnTo>
                  <a:lnTo>
                    <a:pt x="1814297" y="784790"/>
                  </a:lnTo>
                  <a:lnTo>
                    <a:pt x="1365868" y="1569580"/>
                  </a:lnTo>
                  <a:lnTo>
                    <a:pt x="448429" y="1569580"/>
                  </a:lnTo>
                  <a:lnTo>
                    <a:pt x="0" y="78479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33688" tIns="293133" rIns="333688" bIns="293133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kern="1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অছি</a:t>
              </a:r>
              <a:endParaRPr lang="en-US" sz="26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kern="1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পরিষদ</a:t>
              </a:r>
              <a:endParaRPr lang="en-US" sz="2600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Hexagon 16"/>
            <p:cNvSpPr/>
            <p:nvPr/>
          </p:nvSpPr>
          <p:spPr>
            <a:xfrm>
              <a:off x="6358497" y="3852411"/>
              <a:ext cx="835308" cy="719728"/>
            </a:xfrm>
            <a:prstGeom prst="hexagon">
              <a:avLst>
                <a:gd name="adj" fmla="val 28900"/>
                <a:gd name="vf" fmla="val 11547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5877500" y="4214165"/>
              <a:ext cx="1814297" cy="1569580"/>
            </a:xfrm>
            <a:custGeom>
              <a:avLst/>
              <a:gdLst>
                <a:gd name="connsiteX0" fmla="*/ 0 w 1814297"/>
                <a:gd name="connsiteY0" fmla="*/ 784790 h 1569580"/>
                <a:gd name="connsiteX1" fmla="*/ 448429 w 1814297"/>
                <a:gd name="connsiteY1" fmla="*/ 0 h 1569580"/>
                <a:gd name="connsiteX2" fmla="*/ 1365868 w 1814297"/>
                <a:gd name="connsiteY2" fmla="*/ 0 h 1569580"/>
                <a:gd name="connsiteX3" fmla="*/ 1814297 w 1814297"/>
                <a:gd name="connsiteY3" fmla="*/ 784790 h 1569580"/>
                <a:gd name="connsiteX4" fmla="*/ 1365868 w 1814297"/>
                <a:gd name="connsiteY4" fmla="*/ 1569580 h 1569580"/>
                <a:gd name="connsiteX5" fmla="*/ 448429 w 1814297"/>
                <a:gd name="connsiteY5" fmla="*/ 1569580 h 1569580"/>
                <a:gd name="connsiteX6" fmla="*/ 0 w 1814297"/>
                <a:gd name="connsiteY6" fmla="*/ 784790 h 1569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4297" h="1569580">
                  <a:moveTo>
                    <a:pt x="0" y="784790"/>
                  </a:moveTo>
                  <a:lnTo>
                    <a:pt x="448429" y="0"/>
                  </a:lnTo>
                  <a:lnTo>
                    <a:pt x="1365868" y="0"/>
                  </a:lnTo>
                  <a:lnTo>
                    <a:pt x="1814297" y="784790"/>
                  </a:lnTo>
                  <a:lnTo>
                    <a:pt x="1365868" y="1569580"/>
                  </a:lnTo>
                  <a:lnTo>
                    <a:pt x="448429" y="1569580"/>
                  </a:lnTo>
                  <a:lnTo>
                    <a:pt x="0" y="78479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33688" tIns="293133" rIns="333688" bIns="293133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kern="1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আন্তর্জাতিক</a:t>
              </a:r>
              <a:endParaRPr lang="en-US" sz="26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kern="1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আদালত</a:t>
              </a:r>
              <a:endParaRPr lang="en-US" sz="2600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5905113" y="2285457"/>
              <a:ext cx="1814297" cy="1569580"/>
            </a:xfrm>
            <a:custGeom>
              <a:avLst/>
              <a:gdLst>
                <a:gd name="connsiteX0" fmla="*/ 0 w 1814297"/>
                <a:gd name="connsiteY0" fmla="*/ 784790 h 1569580"/>
                <a:gd name="connsiteX1" fmla="*/ 448429 w 1814297"/>
                <a:gd name="connsiteY1" fmla="*/ 0 h 1569580"/>
                <a:gd name="connsiteX2" fmla="*/ 1365868 w 1814297"/>
                <a:gd name="connsiteY2" fmla="*/ 0 h 1569580"/>
                <a:gd name="connsiteX3" fmla="*/ 1814297 w 1814297"/>
                <a:gd name="connsiteY3" fmla="*/ 784790 h 1569580"/>
                <a:gd name="connsiteX4" fmla="*/ 1365868 w 1814297"/>
                <a:gd name="connsiteY4" fmla="*/ 1569580 h 1569580"/>
                <a:gd name="connsiteX5" fmla="*/ 448429 w 1814297"/>
                <a:gd name="connsiteY5" fmla="*/ 1569580 h 1569580"/>
                <a:gd name="connsiteX6" fmla="*/ 0 w 1814297"/>
                <a:gd name="connsiteY6" fmla="*/ 784790 h 1569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4297" h="1569580">
                  <a:moveTo>
                    <a:pt x="0" y="784790"/>
                  </a:moveTo>
                  <a:lnTo>
                    <a:pt x="448429" y="0"/>
                  </a:lnTo>
                  <a:lnTo>
                    <a:pt x="1365868" y="0"/>
                  </a:lnTo>
                  <a:lnTo>
                    <a:pt x="1814297" y="784790"/>
                  </a:lnTo>
                  <a:lnTo>
                    <a:pt x="1365868" y="1569580"/>
                  </a:lnTo>
                  <a:lnTo>
                    <a:pt x="448429" y="1569580"/>
                  </a:lnTo>
                  <a:lnTo>
                    <a:pt x="0" y="78479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33688" tIns="293133" rIns="333688" bIns="293133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kern="1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সচিবালয়</a:t>
              </a:r>
              <a:endParaRPr lang="en-US" sz="2600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" name="Right Arrow 1"/>
          <p:cNvSpPr/>
          <p:nvPr/>
        </p:nvSpPr>
        <p:spPr>
          <a:xfrm>
            <a:off x="3526972" y="2900535"/>
            <a:ext cx="2264229" cy="1669143"/>
          </a:xfrm>
          <a:prstGeom prst="rightArrow">
            <a:avLst>
              <a:gd name="adj1" fmla="val 29130"/>
              <a:gd name="adj2" fmla="val 37825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1615" y="3008911"/>
            <a:ext cx="31050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শাখা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ছয়টি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31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2366" y="1898073"/>
            <a:ext cx="4861379" cy="44490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582" y="1898073"/>
            <a:ext cx="4753840" cy="44490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515591" y="232219"/>
            <a:ext cx="5723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591" y="876896"/>
            <a:ext cx="8138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৯২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32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46902" y="513508"/>
            <a:ext cx="1386628" cy="4108942"/>
            <a:chOff x="2837755" y="469716"/>
            <a:chExt cx="1386628" cy="4108942"/>
          </a:xfrm>
        </p:grpSpPr>
        <p:grpSp>
          <p:nvGrpSpPr>
            <p:cNvPr id="5" name="Group 4"/>
            <p:cNvGrpSpPr/>
            <p:nvPr/>
          </p:nvGrpSpPr>
          <p:grpSpPr>
            <a:xfrm>
              <a:off x="2837755" y="469716"/>
              <a:ext cx="1386628" cy="3898966"/>
              <a:chOff x="2733522" y="890664"/>
              <a:chExt cx="1386628" cy="3898966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2733522" y="890664"/>
                <a:ext cx="1386628" cy="1602068"/>
                <a:chOff x="3311235" y="1343891"/>
                <a:chExt cx="1801092" cy="2036619"/>
              </a:xfrm>
            </p:grpSpPr>
            <p:sp>
              <p:nvSpPr>
                <p:cNvPr id="11" name="Heart 10"/>
                <p:cNvSpPr/>
                <p:nvPr/>
              </p:nvSpPr>
              <p:spPr>
                <a:xfrm>
                  <a:off x="3311236" y="1343891"/>
                  <a:ext cx="1801091" cy="1468582"/>
                </a:xfrm>
                <a:prstGeom prst="hear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Freeform 11"/>
                <p:cNvSpPr/>
                <p:nvPr/>
              </p:nvSpPr>
              <p:spPr>
                <a:xfrm>
                  <a:off x="3311235" y="1468582"/>
                  <a:ext cx="1801091" cy="609600"/>
                </a:xfrm>
                <a:custGeom>
                  <a:avLst/>
                  <a:gdLst>
                    <a:gd name="connsiteX0" fmla="*/ 429767 w 1814031"/>
                    <a:gd name="connsiteY0" fmla="*/ 48 h 702245"/>
                    <a:gd name="connsiteX1" fmla="*/ 906921 w 1814031"/>
                    <a:gd name="connsiteY1" fmla="*/ 348953 h 702245"/>
                    <a:gd name="connsiteX2" fmla="*/ 1772340 w 1814031"/>
                    <a:gd name="connsiteY2" fmla="*/ 611808 h 702245"/>
                    <a:gd name="connsiteX3" fmla="*/ 1753218 w 1814031"/>
                    <a:gd name="connsiteY3" fmla="*/ 653863 h 702245"/>
                    <a:gd name="connsiteX4" fmla="*/ 1469081 w 1814031"/>
                    <a:gd name="connsiteY4" fmla="*/ 689297 h 702245"/>
                    <a:gd name="connsiteX5" fmla="*/ 1149377 w 1814031"/>
                    <a:gd name="connsiteY5" fmla="*/ 702245 h 702245"/>
                    <a:gd name="connsiteX6" fmla="*/ 27663 w 1814031"/>
                    <a:gd name="connsiteY6" fmla="*/ 515581 h 702245"/>
                    <a:gd name="connsiteX7" fmla="*/ 13718 w 1814031"/>
                    <a:gd name="connsiteY7" fmla="*/ 509417 h 702245"/>
                    <a:gd name="connsiteX8" fmla="*/ 0 w 1814031"/>
                    <a:gd name="connsiteY8" fmla="*/ 391978 h 702245"/>
                    <a:gd name="connsiteX9" fmla="*/ 429767 w 1814031"/>
                    <a:gd name="connsiteY9" fmla="*/ 48 h 7022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14031" h="702245">
                      <a:moveTo>
                        <a:pt x="429767" y="48"/>
                      </a:moveTo>
                      <a:cubicBezTo>
                        <a:pt x="609781" y="2603"/>
                        <a:pt x="801388" y="108014"/>
                        <a:pt x="906921" y="348953"/>
                      </a:cubicBezTo>
                      <a:cubicBezTo>
                        <a:pt x="1176616" y="-266781"/>
                        <a:pt x="2008455" y="2603"/>
                        <a:pt x="1772340" y="611808"/>
                      </a:cubicBezTo>
                      <a:lnTo>
                        <a:pt x="1753218" y="653863"/>
                      </a:lnTo>
                      <a:lnTo>
                        <a:pt x="1469081" y="689297"/>
                      </a:lnTo>
                      <a:cubicBezTo>
                        <a:pt x="1365814" y="697787"/>
                        <a:pt x="1258891" y="702245"/>
                        <a:pt x="1149377" y="702245"/>
                      </a:cubicBezTo>
                      <a:cubicBezTo>
                        <a:pt x="711320" y="702245"/>
                        <a:pt x="314734" y="630912"/>
                        <a:pt x="27663" y="515581"/>
                      </a:cubicBezTo>
                      <a:lnTo>
                        <a:pt x="13718" y="509417"/>
                      </a:lnTo>
                      <a:lnTo>
                        <a:pt x="0" y="391978"/>
                      </a:lnTo>
                      <a:cubicBezTo>
                        <a:pt x="7053" y="147453"/>
                        <a:pt x="209750" y="-3074"/>
                        <a:pt x="429767" y="48"/>
                      </a:cubicBezTo>
                      <a:close/>
                    </a:path>
                  </a:pathLst>
                </a:custGeom>
                <a:gradFill>
                  <a:gsLst>
                    <a:gs pos="100000">
                      <a:schemeClr val="bg1">
                        <a:alpha val="0"/>
                      </a:schemeClr>
                    </a:gs>
                    <a:gs pos="6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Isosceles Triangle 9"/>
                <p:cNvSpPr/>
                <p:nvPr/>
              </p:nvSpPr>
              <p:spPr>
                <a:xfrm>
                  <a:off x="3938149" y="2812473"/>
                  <a:ext cx="550723" cy="568037"/>
                </a:xfrm>
                <a:custGeom>
                  <a:avLst/>
                  <a:gdLst>
                    <a:gd name="connsiteX0" fmla="*/ 0 w 554184"/>
                    <a:gd name="connsiteY0" fmla="*/ 526473 h 526473"/>
                    <a:gd name="connsiteX1" fmla="*/ 277092 w 554184"/>
                    <a:gd name="connsiteY1" fmla="*/ 0 h 526473"/>
                    <a:gd name="connsiteX2" fmla="*/ 554184 w 554184"/>
                    <a:gd name="connsiteY2" fmla="*/ 526473 h 526473"/>
                    <a:gd name="connsiteX3" fmla="*/ 0 w 554184"/>
                    <a:gd name="connsiteY3" fmla="*/ 526473 h 526473"/>
                    <a:gd name="connsiteX0" fmla="*/ 0 w 498766"/>
                    <a:gd name="connsiteY0" fmla="*/ 484909 h 526473"/>
                    <a:gd name="connsiteX1" fmla="*/ 221674 w 498766"/>
                    <a:gd name="connsiteY1" fmla="*/ 0 h 526473"/>
                    <a:gd name="connsiteX2" fmla="*/ 498766 w 498766"/>
                    <a:gd name="connsiteY2" fmla="*/ 526473 h 526473"/>
                    <a:gd name="connsiteX3" fmla="*/ 0 w 498766"/>
                    <a:gd name="connsiteY3" fmla="*/ 484909 h 526473"/>
                    <a:gd name="connsiteX0" fmla="*/ 0 w 429494"/>
                    <a:gd name="connsiteY0" fmla="*/ 484909 h 484909"/>
                    <a:gd name="connsiteX1" fmla="*/ 221674 w 429494"/>
                    <a:gd name="connsiteY1" fmla="*/ 0 h 484909"/>
                    <a:gd name="connsiteX2" fmla="*/ 429494 w 429494"/>
                    <a:gd name="connsiteY2" fmla="*/ 457200 h 484909"/>
                    <a:gd name="connsiteX3" fmla="*/ 0 w 429494"/>
                    <a:gd name="connsiteY3" fmla="*/ 484909 h 484909"/>
                    <a:gd name="connsiteX0" fmla="*/ 0 w 372983"/>
                    <a:gd name="connsiteY0" fmla="*/ 387927 h 457200"/>
                    <a:gd name="connsiteX1" fmla="*/ 165163 w 372983"/>
                    <a:gd name="connsiteY1" fmla="*/ 0 h 457200"/>
                    <a:gd name="connsiteX2" fmla="*/ 372983 w 372983"/>
                    <a:gd name="connsiteY2" fmla="*/ 457200 h 457200"/>
                    <a:gd name="connsiteX3" fmla="*/ 0 w 372983"/>
                    <a:gd name="connsiteY3" fmla="*/ 387927 h 457200"/>
                    <a:gd name="connsiteX0" fmla="*/ 0 w 327774"/>
                    <a:gd name="connsiteY0" fmla="*/ 387927 h 396587"/>
                    <a:gd name="connsiteX1" fmla="*/ 165163 w 327774"/>
                    <a:gd name="connsiteY1" fmla="*/ 0 h 396587"/>
                    <a:gd name="connsiteX2" fmla="*/ 327774 w 327774"/>
                    <a:gd name="connsiteY2" fmla="*/ 396587 h 396587"/>
                    <a:gd name="connsiteX3" fmla="*/ 0 w 327774"/>
                    <a:gd name="connsiteY3" fmla="*/ 387927 h 396587"/>
                    <a:gd name="connsiteX0" fmla="*/ 0 w 284071"/>
                    <a:gd name="connsiteY0" fmla="*/ 387927 h 387927"/>
                    <a:gd name="connsiteX1" fmla="*/ 165163 w 284071"/>
                    <a:gd name="connsiteY1" fmla="*/ 0 h 387927"/>
                    <a:gd name="connsiteX2" fmla="*/ 284071 w 284071"/>
                    <a:gd name="connsiteY2" fmla="*/ 353713 h 387927"/>
                    <a:gd name="connsiteX3" fmla="*/ 0 w 284071"/>
                    <a:gd name="connsiteY3" fmla="*/ 387927 h 387927"/>
                    <a:gd name="connsiteX0" fmla="*/ 0 w 231628"/>
                    <a:gd name="connsiteY0" fmla="*/ 366490 h 366490"/>
                    <a:gd name="connsiteX1" fmla="*/ 112720 w 231628"/>
                    <a:gd name="connsiteY1" fmla="*/ 0 h 366490"/>
                    <a:gd name="connsiteX2" fmla="*/ 231628 w 231628"/>
                    <a:gd name="connsiteY2" fmla="*/ 353713 h 366490"/>
                    <a:gd name="connsiteX3" fmla="*/ 0 w 231628"/>
                    <a:gd name="connsiteY3" fmla="*/ 366490 h 366490"/>
                    <a:gd name="connsiteX0" fmla="*/ 0 w 231628"/>
                    <a:gd name="connsiteY0" fmla="*/ 366490 h 366490"/>
                    <a:gd name="connsiteX1" fmla="*/ 112720 w 231628"/>
                    <a:gd name="connsiteY1" fmla="*/ 0 h 366490"/>
                    <a:gd name="connsiteX2" fmla="*/ 231628 w 231628"/>
                    <a:gd name="connsiteY2" fmla="*/ 353713 h 366490"/>
                    <a:gd name="connsiteX3" fmla="*/ 109260 w 231628"/>
                    <a:gd name="connsiteY3" fmla="*/ 294979 h 366490"/>
                    <a:gd name="connsiteX4" fmla="*/ 0 w 231628"/>
                    <a:gd name="connsiteY4" fmla="*/ 366490 h 366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1628" h="366490">
                      <a:moveTo>
                        <a:pt x="0" y="366490"/>
                      </a:moveTo>
                      <a:lnTo>
                        <a:pt x="112720" y="0"/>
                      </a:lnTo>
                      <a:lnTo>
                        <a:pt x="231628" y="353713"/>
                      </a:lnTo>
                      <a:cubicBezTo>
                        <a:pt x="188896" y="360951"/>
                        <a:pt x="151992" y="287741"/>
                        <a:pt x="109260" y="294979"/>
                      </a:cubicBezTo>
                      <a:lnTo>
                        <a:pt x="0" y="36649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8" name="Straight Connector 7"/>
              <p:cNvCxnSpPr/>
              <p:nvPr/>
            </p:nvCxnSpPr>
            <p:spPr>
              <a:xfrm>
                <a:off x="3401037" y="2297236"/>
                <a:ext cx="13091" cy="1363261"/>
              </a:xfrm>
              <a:prstGeom prst="line">
                <a:avLst/>
              </a:prstGeom>
              <a:ln w="19050"/>
              <a:effectLst>
                <a:reflection stA="45000" endPos="34000" dist="50800" dir="5400000" sy="-100000" algn="bl" rotWithShape="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Freeform 8"/>
              <p:cNvSpPr/>
              <p:nvPr/>
            </p:nvSpPr>
            <p:spPr>
              <a:xfrm>
                <a:off x="3228722" y="3556483"/>
                <a:ext cx="420770" cy="277157"/>
              </a:xfrm>
              <a:custGeom>
                <a:avLst/>
                <a:gdLst>
                  <a:gd name="connsiteX0" fmla="*/ 316005 w 545094"/>
                  <a:gd name="connsiteY0" fmla="*/ 73959 h 322730"/>
                  <a:gd name="connsiteX1" fmla="*/ 262217 w 545094"/>
                  <a:gd name="connsiteY1" fmla="*/ 40342 h 322730"/>
                  <a:gd name="connsiteX2" fmla="*/ 248770 w 545094"/>
                  <a:gd name="connsiteY2" fmla="*/ 26894 h 322730"/>
                  <a:gd name="connsiteX3" fmla="*/ 147917 w 545094"/>
                  <a:gd name="connsiteY3" fmla="*/ 33618 h 322730"/>
                  <a:gd name="connsiteX4" fmla="*/ 127747 w 545094"/>
                  <a:gd name="connsiteY4" fmla="*/ 40342 h 322730"/>
                  <a:gd name="connsiteX5" fmla="*/ 134470 w 545094"/>
                  <a:gd name="connsiteY5" fmla="*/ 73959 h 322730"/>
                  <a:gd name="connsiteX6" fmla="*/ 168088 w 545094"/>
                  <a:gd name="connsiteY6" fmla="*/ 127747 h 322730"/>
                  <a:gd name="connsiteX7" fmla="*/ 188258 w 545094"/>
                  <a:gd name="connsiteY7" fmla="*/ 134471 h 322730"/>
                  <a:gd name="connsiteX8" fmla="*/ 289111 w 545094"/>
                  <a:gd name="connsiteY8" fmla="*/ 100853 h 322730"/>
                  <a:gd name="connsiteX9" fmla="*/ 316005 w 545094"/>
                  <a:gd name="connsiteY9" fmla="*/ 33618 h 322730"/>
                  <a:gd name="connsiteX10" fmla="*/ 336176 w 545094"/>
                  <a:gd name="connsiteY10" fmla="*/ 13447 h 322730"/>
                  <a:gd name="connsiteX11" fmla="*/ 376517 w 545094"/>
                  <a:gd name="connsiteY11" fmla="*/ 0 h 322730"/>
                  <a:gd name="connsiteX12" fmla="*/ 490817 w 545094"/>
                  <a:gd name="connsiteY12" fmla="*/ 6724 h 322730"/>
                  <a:gd name="connsiteX13" fmla="*/ 531158 w 545094"/>
                  <a:gd name="connsiteY13" fmla="*/ 20171 h 322730"/>
                  <a:gd name="connsiteX14" fmla="*/ 544605 w 545094"/>
                  <a:gd name="connsiteY14" fmla="*/ 40342 h 322730"/>
                  <a:gd name="connsiteX15" fmla="*/ 537882 w 545094"/>
                  <a:gd name="connsiteY15" fmla="*/ 67236 h 322730"/>
                  <a:gd name="connsiteX16" fmla="*/ 430305 w 545094"/>
                  <a:gd name="connsiteY16" fmla="*/ 87406 h 322730"/>
                  <a:gd name="connsiteX17" fmla="*/ 410135 w 545094"/>
                  <a:gd name="connsiteY17" fmla="*/ 94130 h 322730"/>
                  <a:gd name="connsiteX18" fmla="*/ 336176 w 545094"/>
                  <a:gd name="connsiteY18" fmla="*/ 100853 h 322730"/>
                  <a:gd name="connsiteX19" fmla="*/ 295835 w 545094"/>
                  <a:gd name="connsiteY19" fmla="*/ 134471 h 322730"/>
                  <a:gd name="connsiteX20" fmla="*/ 255494 w 545094"/>
                  <a:gd name="connsiteY20" fmla="*/ 154642 h 322730"/>
                  <a:gd name="connsiteX21" fmla="*/ 221876 w 545094"/>
                  <a:gd name="connsiteY21" fmla="*/ 181536 h 322730"/>
                  <a:gd name="connsiteX22" fmla="*/ 188258 w 545094"/>
                  <a:gd name="connsiteY22" fmla="*/ 208430 h 322730"/>
                  <a:gd name="connsiteX23" fmla="*/ 161364 w 545094"/>
                  <a:gd name="connsiteY23" fmla="*/ 235324 h 322730"/>
                  <a:gd name="connsiteX24" fmla="*/ 147917 w 545094"/>
                  <a:gd name="connsiteY24" fmla="*/ 255494 h 322730"/>
                  <a:gd name="connsiteX25" fmla="*/ 114300 w 545094"/>
                  <a:gd name="connsiteY25" fmla="*/ 282389 h 322730"/>
                  <a:gd name="connsiteX26" fmla="*/ 107576 w 545094"/>
                  <a:gd name="connsiteY26" fmla="*/ 302559 h 322730"/>
                  <a:gd name="connsiteX27" fmla="*/ 67235 w 545094"/>
                  <a:gd name="connsiteY27" fmla="*/ 322730 h 322730"/>
                  <a:gd name="connsiteX28" fmla="*/ 0 w 545094"/>
                  <a:gd name="connsiteY28" fmla="*/ 309283 h 322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45094" h="322730">
                    <a:moveTo>
                      <a:pt x="316005" y="73959"/>
                    </a:moveTo>
                    <a:cubicBezTo>
                      <a:pt x="308932" y="69715"/>
                      <a:pt x="272562" y="48618"/>
                      <a:pt x="262217" y="40342"/>
                    </a:cubicBezTo>
                    <a:cubicBezTo>
                      <a:pt x="257267" y="36382"/>
                      <a:pt x="253252" y="31377"/>
                      <a:pt x="248770" y="26894"/>
                    </a:cubicBezTo>
                    <a:cubicBezTo>
                      <a:pt x="215152" y="29135"/>
                      <a:pt x="181403" y="29897"/>
                      <a:pt x="147917" y="33618"/>
                    </a:cubicBezTo>
                    <a:cubicBezTo>
                      <a:pt x="140873" y="34401"/>
                      <a:pt x="129988" y="33619"/>
                      <a:pt x="127747" y="40342"/>
                    </a:cubicBezTo>
                    <a:cubicBezTo>
                      <a:pt x="124133" y="51183"/>
                      <a:pt x="131463" y="62934"/>
                      <a:pt x="134470" y="73959"/>
                    </a:cubicBezTo>
                    <a:cubicBezTo>
                      <a:pt x="144153" y="109463"/>
                      <a:pt x="139726" y="113566"/>
                      <a:pt x="168088" y="127747"/>
                    </a:cubicBezTo>
                    <a:cubicBezTo>
                      <a:pt x="174427" y="130917"/>
                      <a:pt x="181535" y="132230"/>
                      <a:pt x="188258" y="134471"/>
                    </a:cubicBezTo>
                    <a:cubicBezTo>
                      <a:pt x="245486" y="96320"/>
                      <a:pt x="212537" y="109362"/>
                      <a:pt x="289111" y="100853"/>
                    </a:cubicBezTo>
                    <a:cubicBezTo>
                      <a:pt x="334433" y="85747"/>
                      <a:pt x="291610" y="106803"/>
                      <a:pt x="316005" y="33618"/>
                    </a:cubicBezTo>
                    <a:cubicBezTo>
                      <a:pt x="319012" y="24597"/>
                      <a:pt x="327864" y="18065"/>
                      <a:pt x="336176" y="13447"/>
                    </a:cubicBezTo>
                    <a:cubicBezTo>
                      <a:pt x="348567" y="6563"/>
                      <a:pt x="376517" y="0"/>
                      <a:pt x="376517" y="0"/>
                    </a:cubicBezTo>
                    <a:cubicBezTo>
                      <a:pt x="414617" y="2241"/>
                      <a:pt x="452972" y="1788"/>
                      <a:pt x="490817" y="6724"/>
                    </a:cubicBezTo>
                    <a:cubicBezTo>
                      <a:pt x="504872" y="8557"/>
                      <a:pt x="531158" y="20171"/>
                      <a:pt x="531158" y="20171"/>
                    </a:cubicBezTo>
                    <a:cubicBezTo>
                      <a:pt x="535640" y="26895"/>
                      <a:pt x="543462" y="32342"/>
                      <a:pt x="544605" y="40342"/>
                    </a:cubicBezTo>
                    <a:cubicBezTo>
                      <a:pt x="545912" y="49490"/>
                      <a:pt x="544898" y="61222"/>
                      <a:pt x="537882" y="67236"/>
                    </a:cubicBezTo>
                    <a:cubicBezTo>
                      <a:pt x="518865" y="83537"/>
                      <a:pt x="443806" y="86056"/>
                      <a:pt x="430305" y="87406"/>
                    </a:cubicBezTo>
                    <a:cubicBezTo>
                      <a:pt x="423582" y="89647"/>
                      <a:pt x="417151" y="93128"/>
                      <a:pt x="410135" y="94130"/>
                    </a:cubicBezTo>
                    <a:cubicBezTo>
                      <a:pt x="385629" y="97631"/>
                      <a:pt x="360381" y="95666"/>
                      <a:pt x="336176" y="100853"/>
                    </a:cubicBezTo>
                    <a:cubicBezTo>
                      <a:pt x="322691" y="103743"/>
                      <a:pt x="304543" y="127215"/>
                      <a:pt x="295835" y="134471"/>
                    </a:cubicBezTo>
                    <a:cubicBezTo>
                      <a:pt x="278458" y="148952"/>
                      <a:pt x="275708" y="147903"/>
                      <a:pt x="255494" y="154642"/>
                    </a:cubicBezTo>
                    <a:cubicBezTo>
                      <a:pt x="216958" y="212445"/>
                      <a:pt x="268270" y="144421"/>
                      <a:pt x="221876" y="181536"/>
                    </a:cubicBezTo>
                    <a:cubicBezTo>
                      <a:pt x="178429" y="216293"/>
                      <a:pt x="238959" y="191529"/>
                      <a:pt x="188258" y="208430"/>
                    </a:cubicBezTo>
                    <a:cubicBezTo>
                      <a:pt x="173590" y="252436"/>
                      <a:pt x="193962" y="209246"/>
                      <a:pt x="161364" y="235324"/>
                    </a:cubicBezTo>
                    <a:cubicBezTo>
                      <a:pt x="155054" y="240372"/>
                      <a:pt x="152965" y="249184"/>
                      <a:pt x="147917" y="255494"/>
                    </a:cubicBezTo>
                    <a:cubicBezTo>
                      <a:pt x="136966" y="269183"/>
                      <a:pt x="129280" y="272402"/>
                      <a:pt x="114300" y="282389"/>
                    </a:cubicBezTo>
                    <a:cubicBezTo>
                      <a:pt x="112059" y="289112"/>
                      <a:pt x="112003" y="297025"/>
                      <a:pt x="107576" y="302559"/>
                    </a:cubicBezTo>
                    <a:cubicBezTo>
                      <a:pt x="98097" y="314407"/>
                      <a:pt x="80522" y="318301"/>
                      <a:pt x="67235" y="322730"/>
                    </a:cubicBezTo>
                    <a:cubicBezTo>
                      <a:pt x="8474" y="315384"/>
                      <a:pt x="29609" y="324086"/>
                      <a:pt x="0" y="309283"/>
                    </a:cubicBezTo>
                  </a:path>
                </a:pathLst>
              </a:custGeom>
              <a:noFill/>
              <a:ln w="222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ame 9"/>
              <p:cNvSpPr/>
              <p:nvPr/>
            </p:nvSpPr>
            <p:spPr>
              <a:xfrm rot="18670214">
                <a:off x="3014272" y="3819890"/>
                <a:ext cx="965424" cy="974056"/>
              </a:xfrm>
              <a:prstGeom prst="frame">
                <a:avLst>
                  <a:gd name="adj1" fmla="val 7515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3179115" y="3255219"/>
              <a:ext cx="65184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endParaRPr lang="en-US" sz="8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349274" y="1118555"/>
            <a:ext cx="1386628" cy="4174923"/>
            <a:chOff x="4259434" y="469716"/>
            <a:chExt cx="1386628" cy="4174923"/>
          </a:xfrm>
        </p:grpSpPr>
        <p:grpSp>
          <p:nvGrpSpPr>
            <p:cNvPr id="15" name="Group 14"/>
            <p:cNvGrpSpPr/>
            <p:nvPr/>
          </p:nvGrpSpPr>
          <p:grpSpPr>
            <a:xfrm>
              <a:off x="4259434" y="469716"/>
              <a:ext cx="1386628" cy="3898966"/>
              <a:chOff x="2733522" y="890664"/>
              <a:chExt cx="1386628" cy="3898966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3401037" y="2297236"/>
                <a:ext cx="13091" cy="1363261"/>
              </a:xfrm>
              <a:prstGeom prst="line">
                <a:avLst/>
              </a:prstGeom>
              <a:ln w="19050"/>
              <a:effectLst>
                <a:reflection stA="45000" endPos="34000" dist="50800" dir="5400000" sy="-100000" algn="bl" rotWithShape="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" name="Group 17"/>
              <p:cNvGrpSpPr/>
              <p:nvPr/>
            </p:nvGrpSpPr>
            <p:grpSpPr>
              <a:xfrm>
                <a:off x="2733522" y="890664"/>
                <a:ext cx="1386628" cy="1602068"/>
                <a:chOff x="3311235" y="1343891"/>
                <a:chExt cx="1801092" cy="2036619"/>
              </a:xfrm>
            </p:grpSpPr>
            <p:sp>
              <p:nvSpPr>
                <p:cNvPr id="21" name="Heart 20"/>
                <p:cNvSpPr/>
                <p:nvPr/>
              </p:nvSpPr>
              <p:spPr>
                <a:xfrm>
                  <a:off x="3311236" y="1343891"/>
                  <a:ext cx="1801091" cy="1468582"/>
                </a:xfrm>
                <a:prstGeom prst="heart">
                  <a:avLst/>
                </a:prstGeom>
                <a:solidFill>
                  <a:srgbClr val="61E0F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Freeform 21"/>
                <p:cNvSpPr/>
                <p:nvPr/>
              </p:nvSpPr>
              <p:spPr>
                <a:xfrm>
                  <a:off x="3311235" y="1468582"/>
                  <a:ext cx="1801091" cy="609600"/>
                </a:xfrm>
                <a:custGeom>
                  <a:avLst/>
                  <a:gdLst>
                    <a:gd name="connsiteX0" fmla="*/ 429767 w 1814031"/>
                    <a:gd name="connsiteY0" fmla="*/ 48 h 702245"/>
                    <a:gd name="connsiteX1" fmla="*/ 906921 w 1814031"/>
                    <a:gd name="connsiteY1" fmla="*/ 348953 h 702245"/>
                    <a:gd name="connsiteX2" fmla="*/ 1772340 w 1814031"/>
                    <a:gd name="connsiteY2" fmla="*/ 611808 h 702245"/>
                    <a:gd name="connsiteX3" fmla="*/ 1753218 w 1814031"/>
                    <a:gd name="connsiteY3" fmla="*/ 653863 h 702245"/>
                    <a:gd name="connsiteX4" fmla="*/ 1469081 w 1814031"/>
                    <a:gd name="connsiteY4" fmla="*/ 689297 h 702245"/>
                    <a:gd name="connsiteX5" fmla="*/ 1149377 w 1814031"/>
                    <a:gd name="connsiteY5" fmla="*/ 702245 h 702245"/>
                    <a:gd name="connsiteX6" fmla="*/ 27663 w 1814031"/>
                    <a:gd name="connsiteY6" fmla="*/ 515581 h 702245"/>
                    <a:gd name="connsiteX7" fmla="*/ 13718 w 1814031"/>
                    <a:gd name="connsiteY7" fmla="*/ 509417 h 702245"/>
                    <a:gd name="connsiteX8" fmla="*/ 0 w 1814031"/>
                    <a:gd name="connsiteY8" fmla="*/ 391978 h 702245"/>
                    <a:gd name="connsiteX9" fmla="*/ 429767 w 1814031"/>
                    <a:gd name="connsiteY9" fmla="*/ 48 h 7022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14031" h="702245">
                      <a:moveTo>
                        <a:pt x="429767" y="48"/>
                      </a:moveTo>
                      <a:cubicBezTo>
                        <a:pt x="609781" y="2603"/>
                        <a:pt x="801388" y="108014"/>
                        <a:pt x="906921" y="348953"/>
                      </a:cubicBezTo>
                      <a:cubicBezTo>
                        <a:pt x="1176616" y="-266781"/>
                        <a:pt x="2008455" y="2603"/>
                        <a:pt x="1772340" y="611808"/>
                      </a:cubicBezTo>
                      <a:lnTo>
                        <a:pt x="1753218" y="653863"/>
                      </a:lnTo>
                      <a:lnTo>
                        <a:pt x="1469081" y="689297"/>
                      </a:lnTo>
                      <a:cubicBezTo>
                        <a:pt x="1365814" y="697787"/>
                        <a:pt x="1258891" y="702245"/>
                        <a:pt x="1149377" y="702245"/>
                      </a:cubicBezTo>
                      <a:cubicBezTo>
                        <a:pt x="711320" y="702245"/>
                        <a:pt x="314734" y="630912"/>
                        <a:pt x="27663" y="515581"/>
                      </a:cubicBezTo>
                      <a:lnTo>
                        <a:pt x="13718" y="509417"/>
                      </a:lnTo>
                      <a:lnTo>
                        <a:pt x="0" y="391978"/>
                      </a:lnTo>
                      <a:cubicBezTo>
                        <a:pt x="7053" y="147453"/>
                        <a:pt x="209750" y="-3074"/>
                        <a:pt x="429767" y="48"/>
                      </a:cubicBezTo>
                      <a:close/>
                    </a:path>
                  </a:pathLst>
                </a:custGeom>
                <a:gradFill>
                  <a:gsLst>
                    <a:gs pos="100000">
                      <a:schemeClr val="bg1">
                        <a:alpha val="0"/>
                      </a:schemeClr>
                    </a:gs>
                    <a:gs pos="6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Isosceles Triangle 9"/>
                <p:cNvSpPr/>
                <p:nvPr/>
              </p:nvSpPr>
              <p:spPr>
                <a:xfrm>
                  <a:off x="3938149" y="2812473"/>
                  <a:ext cx="550723" cy="568037"/>
                </a:xfrm>
                <a:custGeom>
                  <a:avLst/>
                  <a:gdLst>
                    <a:gd name="connsiteX0" fmla="*/ 0 w 554184"/>
                    <a:gd name="connsiteY0" fmla="*/ 526473 h 526473"/>
                    <a:gd name="connsiteX1" fmla="*/ 277092 w 554184"/>
                    <a:gd name="connsiteY1" fmla="*/ 0 h 526473"/>
                    <a:gd name="connsiteX2" fmla="*/ 554184 w 554184"/>
                    <a:gd name="connsiteY2" fmla="*/ 526473 h 526473"/>
                    <a:gd name="connsiteX3" fmla="*/ 0 w 554184"/>
                    <a:gd name="connsiteY3" fmla="*/ 526473 h 526473"/>
                    <a:gd name="connsiteX0" fmla="*/ 0 w 498766"/>
                    <a:gd name="connsiteY0" fmla="*/ 484909 h 526473"/>
                    <a:gd name="connsiteX1" fmla="*/ 221674 w 498766"/>
                    <a:gd name="connsiteY1" fmla="*/ 0 h 526473"/>
                    <a:gd name="connsiteX2" fmla="*/ 498766 w 498766"/>
                    <a:gd name="connsiteY2" fmla="*/ 526473 h 526473"/>
                    <a:gd name="connsiteX3" fmla="*/ 0 w 498766"/>
                    <a:gd name="connsiteY3" fmla="*/ 484909 h 526473"/>
                    <a:gd name="connsiteX0" fmla="*/ 0 w 429494"/>
                    <a:gd name="connsiteY0" fmla="*/ 484909 h 484909"/>
                    <a:gd name="connsiteX1" fmla="*/ 221674 w 429494"/>
                    <a:gd name="connsiteY1" fmla="*/ 0 h 484909"/>
                    <a:gd name="connsiteX2" fmla="*/ 429494 w 429494"/>
                    <a:gd name="connsiteY2" fmla="*/ 457200 h 484909"/>
                    <a:gd name="connsiteX3" fmla="*/ 0 w 429494"/>
                    <a:gd name="connsiteY3" fmla="*/ 484909 h 484909"/>
                    <a:gd name="connsiteX0" fmla="*/ 0 w 372983"/>
                    <a:gd name="connsiteY0" fmla="*/ 387927 h 457200"/>
                    <a:gd name="connsiteX1" fmla="*/ 165163 w 372983"/>
                    <a:gd name="connsiteY1" fmla="*/ 0 h 457200"/>
                    <a:gd name="connsiteX2" fmla="*/ 372983 w 372983"/>
                    <a:gd name="connsiteY2" fmla="*/ 457200 h 457200"/>
                    <a:gd name="connsiteX3" fmla="*/ 0 w 372983"/>
                    <a:gd name="connsiteY3" fmla="*/ 387927 h 457200"/>
                    <a:gd name="connsiteX0" fmla="*/ 0 w 327774"/>
                    <a:gd name="connsiteY0" fmla="*/ 387927 h 396587"/>
                    <a:gd name="connsiteX1" fmla="*/ 165163 w 327774"/>
                    <a:gd name="connsiteY1" fmla="*/ 0 h 396587"/>
                    <a:gd name="connsiteX2" fmla="*/ 327774 w 327774"/>
                    <a:gd name="connsiteY2" fmla="*/ 396587 h 396587"/>
                    <a:gd name="connsiteX3" fmla="*/ 0 w 327774"/>
                    <a:gd name="connsiteY3" fmla="*/ 387927 h 396587"/>
                    <a:gd name="connsiteX0" fmla="*/ 0 w 284071"/>
                    <a:gd name="connsiteY0" fmla="*/ 387927 h 387927"/>
                    <a:gd name="connsiteX1" fmla="*/ 165163 w 284071"/>
                    <a:gd name="connsiteY1" fmla="*/ 0 h 387927"/>
                    <a:gd name="connsiteX2" fmla="*/ 284071 w 284071"/>
                    <a:gd name="connsiteY2" fmla="*/ 353713 h 387927"/>
                    <a:gd name="connsiteX3" fmla="*/ 0 w 284071"/>
                    <a:gd name="connsiteY3" fmla="*/ 387927 h 387927"/>
                    <a:gd name="connsiteX0" fmla="*/ 0 w 231628"/>
                    <a:gd name="connsiteY0" fmla="*/ 366490 h 366490"/>
                    <a:gd name="connsiteX1" fmla="*/ 112720 w 231628"/>
                    <a:gd name="connsiteY1" fmla="*/ 0 h 366490"/>
                    <a:gd name="connsiteX2" fmla="*/ 231628 w 231628"/>
                    <a:gd name="connsiteY2" fmla="*/ 353713 h 366490"/>
                    <a:gd name="connsiteX3" fmla="*/ 0 w 231628"/>
                    <a:gd name="connsiteY3" fmla="*/ 366490 h 366490"/>
                    <a:gd name="connsiteX0" fmla="*/ 0 w 231628"/>
                    <a:gd name="connsiteY0" fmla="*/ 366490 h 366490"/>
                    <a:gd name="connsiteX1" fmla="*/ 112720 w 231628"/>
                    <a:gd name="connsiteY1" fmla="*/ 0 h 366490"/>
                    <a:gd name="connsiteX2" fmla="*/ 231628 w 231628"/>
                    <a:gd name="connsiteY2" fmla="*/ 353713 h 366490"/>
                    <a:gd name="connsiteX3" fmla="*/ 109260 w 231628"/>
                    <a:gd name="connsiteY3" fmla="*/ 294979 h 366490"/>
                    <a:gd name="connsiteX4" fmla="*/ 0 w 231628"/>
                    <a:gd name="connsiteY4" fmla="*/ 366490 h 366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1628" h="366490">
                      <a:moveTo>
                        <a:pt x="0" y="366490"/>
                      </a:moveTo>
                      <a:lnTo>
                        <a:pt x="112720" y="0"/>
                      </a:lnTo>
                      <a:lnTo>
                        <a:pt x="231628" y="353713"/>
                      </a:lnTo>
                      <a:cubicBezTo>
                        <a:pt x="188896" y="360951"/>
                        <a:pt x="151992" y="287741"/>
                        <a:pt x="109260" y="294979"/>
                      </a:cubicBezTo>
                      <a:lnTo>
                        <a:pt x="0" y="366490"/>
                      </a:lnTo>
                      <a:close/>
                    </a:path>
                  </a:pathLst>
                </a:custGeom>
                <a:solidFill>
                  <a:srgbClr val="61E0F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Freeform 18"/>
              <p:cNvSpPr/>
              <p:nvPr/>
            </p:nvSpPr>
            <p:spPr>
              <a:xfrm>
                <a:off x="3228722" y="3556483"/>
                <a:ext cx="420770" cy="277157"/>
              </a:xfrm>
              <a:custGeom>
                <a:avLst/>
                <a:gdLst>
                  <a:gd name="connsiteX0" fmla="*/ 316005 w 545094"/>
                  <a:gd name="connsiteY0" fmla="*/ 73959 h 322730"/>
                  <a:gd name="connsiteX1" fmla="*/ 262217 w 545094"/>
                  <a:gd name="connsiteY1" fmla="*/ 40342 h 322730"/>
                  <a:gd name="connsiteX2" fmla="*/ 248770 w 545094"/>
                  <a:gd name="connsiteY2" fmla="*/ 26894 h 322730"/>
                  <a:gd name="connsiteX3" fmla="*/ 147917 w 545094"/>
                  <a:gd name="connsiteY3" fmla="*/ 33618 h 322730"/>
                  <a:gd name="connsiteX4" fmla="*/ 127747 w 545094"/>
                  <a:gd name="connsiteY4" fmla="*/ 40342 h 322730"/>
                  <a:gd name="connsiteX5" fmla="*/ 134470 w 545094"/>
                  <a:gd name="connsiteY5" fmla="*/ 73959 h 322730"/>
                  <a:gd name="connsiteX6" fmla="*/ 168088 w 545094"/>
                  <a:gd name="connsiteY6" fmla="*/ 127747 h 322730"/>
                  <a:gd name="connsiteX7" fmla="*/ 188258 w 545094"/>
                  <a:gd name="connsiteY7" fmla="*/ 134471 h 322730"/>
                  <a:gd name="connsiteX8" fmla="*/ 289111 w 545094"/>
                  <a:gd name="connsiteY8" fmla="*/ 100853 h 322730"/>
                  <a:gd name="connsiteX9" fmla="*/ 316005 w 545094"/>
                  <a:gd name="connsiteY9" fmla="*/ 33618 h 322730"/>
                  <a:gd name="connsiteX10" fmla="*/ 336176 w 545094"/>
                  <a:gd name="connsiteY10" fmla="*/ 13447 h 322730"/>
                  <a:gd name="connsiteX11" fmla="*/ 376517 w 545094"/>
                  <a:gd name="connsiteY11" fmla="*/ 0 h 322730"/>
                  <a:gd name="connsiteX12" fmla="*/ 490817 w 545094"/>
                  <a:gd name="connsiteY12" fmla="*/ 6724 h 322730"/>
                  <a:gd name="connsiteX13" fmla="*/ 531158 w 545094"/>
                  <a:gd name="connsiteY13" fmla="*/ 20171 h 322730"/>
                  <a:gd name="connsiteX14" fmla="*/ 544605 w 545094"/>
                  <a:gd name="connsiteY14" fmla="*/ 40342 h 322730"/>
                  <a:gd name="connsiteX15" fmla="*/ 537882 w 545094"/>
                  <a:gd name="connsiteY15" fmla="*/ 67236 h 322730"/>
                  <a:gd name="connsiteX16" fmla="*/ 430305 w 545094"/>
                  <a:gd name="connsiteY16" fmla="*/ 87406 h 322730"/>
                  <a:gd name="connsiteX17" fmla="*/ 410135 w 545094"/>
                  <a:gd name="connsiteY17" fmla="*/ 94130 h 322730"/>
                  <a:gd name="connsiteX18" fmla="*/ 336176 w 545094"/>
                  <a:gd name="connsiteY18" fmla="*/ 100853 h 322730"/>
                  <a:gd name="connsiteX19" fmla="*/ 295835 w 545094"/>
                  <a:gd name="connsiteY19" fmla="*/ 134471 h 322730"/>
                  <a:gd name="connsiteX20" fmla="*/ 255494 w 545094"/>
                  <a:gd name="connsiteY20" fmla="*/ 154642 h 322730"/>
                  <a:gd name="connsiteX21" fmla="*/ 221876 w 545094"/>
                  <a:gd name="connsiteY21" fmla="*/ 181536 h 322730"/>
                  <a:gd name="connsiteX22" fmla="*/ 188258 w 545094"/>
                  <a:gd name="connsiteY22" fmla="*/ 208430 h 322730"/>
                  <a:gd name="connsiteX23" fmla="*/ 161364 w 545094"/>
                  <a:gd name="connsiteY23" fmla="*/ 235324 h 322730"/>
                  <a:gd name="connsiteX24" fmla="*/ 147917 w 545094"/>
                  <a:gd name="connsiteY24" fmla="*/ 255494 h 322730"/>
                  <a:gd name="connsiteX25" fmla="*/ 114300 w 545094"/>
                  <a:gd name="connsiteY25" fmla="*/ 282389 h 322730"/>
                  <a:gd name="connsiteX26" fmla="*/ 107576 w 545094"/>
                  <a:gd name="connsiteY26" fmla="*/ 302559 h 322730"/>
                  <a:gd name="connsiteX27" fmla="*/ 67235 w 545094"/>
                  <a:gd name="connsiteY27" fmla="*/ 322730 h 322730"/>
                  <a:gd name="connsiteX28" fmla="*/ 0 w 545094"/>
                  <a:gd name="connsiteY28" fmla="*/ 309283 h 322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45094" h="322730">
                    <a:moveTo>
                      <a:pt x="316005" y="73959"/>
                    </a:moveTo>
                    <a:cubicBezTo>
                      <a:pt x="308932" y="69715"/>
                      <a:pt x="272562" y="48618"/>
                      <a:pt x="262217" y="40342"/>
                    </a:cubicBezTo>
                    <a:cubicBezTo>
                      <a:pt x="257267" y="36382"/>
                      <a:pt x="253252" y="31377"/>
                      <a:pt x="248770" y="26894"/>
                    </a:cubicBezTo>
                    <a:cubicBezTo>
                      <a:pt x="215152" y="29135"/>
                      <a:pt x="181403" y="29897"/>
                      <a:pt x="147917" y="33618"/>
                    </a:cubicBezTo>
                    <a:cubicBezTo>
                      <a:pt x="140873" y="34401"/>
                      <a:pt x="129988" y="33619"/>
                      <a:pt x="127747" y="40342"/>
                    </a:cubicBezTo>
                    <a:cubicBezTo>
                      <a:pt x="124133" y="51183"/>
                      <a:pt x="131463" y="62934"/>
                      <a:pt x="134470" y="73959"/>
                    </a:cubicBezTo>
                    <a:cubicBezTo>
                      <a:pt x="144153" y="109463"/>
                      <a:pt x="139726" y="113566"/>
                      <a:pt x="168088" y="127747"/>
                    </a:cubicBezTo>
                    <a:cubicBezTo>
                      <a:pt x="174427" y="130917"/>
                      <a:pt x="181535" y="132230"/>
                      <a:pt x="188258" y="134471"/>
                    </a:cubicBezTo>
                    <a:cubicBezTo>
                      <a:pt x="245486" y="96320"/>
                      <a:pt x="212537" y="109362"/>
                      <a:pt x="289111" y="100853"/>
                    </a:cubicBezTo>
                    <a:cubicBezTo>
                      <a:pt x="334433" y="85747"/>
                      <a:pt x="291610" y="106803"/>
                      <a:pt x="316005" y="33618"/>
                    </a:cubicBezTo>
                    <a:cubicBezTo>
                      <a:pt x="319012" y="24597"/>
                      <a:pt x="327864" y="18065"/>
                      <a:pt x="336176" y="13447"/>
                    </a:cubicBezTo>
                    <a:cubicBezTo>
                      <a:pt x="348567" y="6563"/>
                      <a:pt x="376517" y="0"/>
                      <a:pt x="376517" y="0"/>
                    </a:cubicBezTo>
                    <a:cubicBezTo>
                      <a:pt x="414617" y="2241"/>
                      <a:pt x="452972" y="1788"/>
                      <a:pt x="490817" y="6724"/>
                    </a:cubicBezTo>
                    <a:cubicBezTo>
                      <a:pt x="504872" y="8557"/>
                      <a:pt x="531158" y="20171"/>
                      <a:pt x="531158" y="20171"/>
                    </a:cubicBezTo>
                    <a:cubicBezTo>
                      <a:pt x="535640" y="26895"/>
                      <a:pt x="543462" y="32342"/>
                      <a:pt x="544605" y="40342"/>
                    </a:cubicBezTo>
                    <a:cubicBezTo>
                      <a:pt x="545912" y="49490"/>
                      <a:pt x="544898" y="61222"/>
                      <a:pt x="537882" y="67236"/>
                    </a:cubicBezTo>
                    <a:cubicBezTo>
                      <a:pt x="518865" y="83537"/>
                      <a:pt x="443806" y="86056"/>
                      <a:pt x="430305" y="87406"/>
                    </a:cubicBezTo>
                    <a:cubicBezTo>
                      <a:pt x="423582" y="89647"/>
                      <a:pt x="417151" y="93128"/>
                      <a:pt x="410135" y="94130"/>
                    </a:cubicBezTo>
                    <a:cubicBezTo>
                      <a:pt x="385629" y="97631"/>
                      <a:pt x="360381" y="95666"/>
                      <a:pt x="336176" y="100853"/>
                    </a:cubicBezTo>
                    <a:cubicBezTo>
                      <a:pt x="322691" y="103743"/>
                      <a:pt x="304543" y="127215"/>
                      <a:pt x="295835" y="134471"/>
                    </a:cubicBezTo>
                    <a:cubicBezTo>
                      <a:pt x="278458" y="148952"/>
                      <a:pt x="275708" y="147903"/>
                      <a:pt x="255494" y="154642"/>
                    </a:cubicBezTo>
                    <a:cubicBezTo>
                      <a:pt x="216958" y="212445"/>
                      <a:pt x="268270" y="144421"/>
                      <a:pt x="221876" y="181536"/>
                    </a:cubicBezTo>
                    <a:cubicBezTo>
                      <a:pt x="178429" y="216293"/>
                      <a:pt x="238959" y="191529"/>
                      <a:pt x="188258" y="208430"/>
                    </a:cubicBezTo>
                    <a:cubicBezTo>
                      <a:pt x="173590" y="252436"/>
                      <a:pt x="193962" y="209246"/>
                      <a:pt x="161364" y="235324"/>
                    </a:cubicBezTo>
                    <a:cubicBezTo>
                      <a:pt x="155054" y="240372"/>
                      <a:pt x="152965" y="249184"/>
                      <a:pt x="147917" y="255494"/>
                    </a:cubicBezTo>
                    <a:cubicBezTo>
                      <a:pt x="136966" y="269183"/>
                      <a:pt x="129280" y="272402"/>
                      <a:pt x="114300" y="282389"/>
                    </a:cubicBezTo>
                    <a:cubicBezTo>
                      <a:pt x="112059" y="289112"/>
                      <a:pt x="112003" y="297025"/>
                      <a:pt x="107576" y="302559"/>
                    </a:cubicBezTo>
                    <a:cubicBezTo>
                      <a:pt x="98097" y="314407"/>
                      <a:pt x="80522" y="318301"/>
                      <a:pt x="67235" y="322730"/>
                    </a:cubicBezTo>
                    <a:cubicBezTo>
                      <a:pt x="8474" y="315384"/>
                      <a:pt x="29609" y="324086"/>
                      <a:pt x="0" y="309283"/>
                    </a:cubicBezTo>
                  </a:path>
                </a:pathLst>
              </a:custGeom>
              <a:noFill/>
              <a:ln w="222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ame 19"/>
              <p:cNvSpPr/>
              <p:nvPr/>
            </p:nvSpPr>
            <p:spPr>
              <a:xfrm rot="18670214">
                <a:off x="3014272" y="3819890"/>
                <a:ext cx="965424" cy="974056"/>
              </a:xfrm>
              <a:prstGeom prst="frame">
                <a:avLst>
                  <a:gd name="adj1" fmla="val 7515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4626781" y="3321200"/>
              <a:ext cx="65184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endParaRPr lang="en-US" sz="8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060354" y="1014037"/>
            <a:ext cx="1386628" cy="4093272"/>
            <a:chOff x="5562869" y="500303"/>
            <a:chExt cx="1386628" cy="4093272"/>
          </a:xfrm>
        </p:grpSpPr>
        <p:grpSp>
          <p:nvGrpSpPr>
            <p:cNvPr id="25" name="Group 24"/>
            <p:cNvGrpSpPr/>
            <p:nvPr/>
          </p:nvGrpSpPr>
          <p:grpSpPr>
            <a:xfrm>
              <a:off x="5562869" y="500303"/>
              <a:ext cx="1386628" cy="3898966"/>
              <a:chOff x="2733522" y="890664"/>
              <a:chExt cx="1386628" cy="3898966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3401037" y="2297236"/>
                <a:ext cx="13091" cy="1363261"/>
              </a:xfrm>
              <a:prstGeom prst="line">
                <a:avLst/>
              </a:prstGeom>
              <a:ln w="19050"/>
              <a:effectLst>
                <a:reflection stA="45000" endPos="34000" dist="50800" dir="5400000" sy="-100000" algn="bl" rotWithShape="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" name="Group 27"/>
              <p:cNvGrpSpPr/>
              <p:nvPr/>
            </p:nvGrpSpPr>
            <p:grpSpPr>
              <a:xfrm>
                <a:off x="2733522" y="890664"/>
                <a:ext cx="1386628" cy="1602068"/>
                <a:chOff x="3311235" y="1343891"/>
                <a:chExt cx="1801092" cy="2036619"/>
              </a:xfrm>
            </p:grpSpPr>
            <p:sp>
              <p:nvSpPr>
                <p:cNvPr id="31" name="Heart 30"/>
                <p:cNvSpPr/>
                <p:nvPr/>
              </p:nvSpPr>
              <p:spPr>
                <a:xfrm>
                  <a:off x="3311236" y="1343891"/>
                  <a:ext cx="1801091" cy="1468582"/>
                </a:xfrm>
                <a:prstGeom prst="hear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Freeform 31"/>
                <p:cNvSpPr/>
                <p:nvPr/>
              </p:nvSpPr>
              <p:spPr>
                <a:xfrm>
                  <a:off x="3311235" y="1468582"/>
                  <a:ext cx="1801091" cy="609600"/>
                </a:xfrm>
                <a:custGeom>
                  <a:avLst/>
                  <a:gdLst>
                    <a:gd name="connsiteX0" fmla="*/ 429767 w 1814031"/>
                    <a:gd name="connsiteY0" fmla="*/ 48 h 702245"/>
                    <a:gd name="connsiteX1" fmla="*/ 906921 w 1814031"/>
                    <a:gd name="connsiteY1" fmla="*/ 348953 h 702245"/>
                    <a:gd name="connsiteX2" fmla="*/ 1772340 w 1814031"/>
                    <a:gd name="connsiteY2" fmla="*/ 611808 h 702245"/>
                    <a:gd name="connsiteX3" fmla="*/ 1753218 w 1814031"/>
                    <a:gd name="connsiteY3" fmla="*/ 653863 h 702245"/>
                    <a:gd name="connsiteX4" fmla="*/ 1469081 w 1814031"/>
                    <a:gd name="connsiteY4" fmla="*/ 689297 h 702245"/>
                    <a:gd name="connsiteX5" fmla="*/ 1149377 w 1814031"/>
                    <a:gd name="connsiteY5" fmla="*/ 702245 h 702245"/>
                    <a:gd name="connsiteX6" fmla="*/ 27663 w 1814031"/>
                    <a:gd name="connsiteY6" fmla="*/ 515581 h 702245"/>
                    <a:gd name="connsiteX7" fmla="*/ 13718 w 1814031"/>
                    <a:gd name="connsiteY7" fmla="*/ 509417 h 702245"/>
                    <a:gd name="connsiteX8" fmla="*/ 0 w 1814031"/>
                    <a:gd name="connsiteY8" fmla="*/ 391978 h 702245"/>
                    <a:gd name="connsiteX9" fmla="*/ 429767 w 1814031"/>
                    <a:gd name="connsiteY9" fmla="*/ 48 h 7022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14031" h="702245">
                      <a:moveTo>
                        <a:pt x="429767" y="48"/>
                      </a:moveTo>
                      <a:cubicBezTo>
                        <a:pt x="609781" y="2603"/>
                        <a:pt x="801388" y="108014"/>
                        <a:pt x="906921" y="348953"/>
                      </a:cubicBezTo>
                      <a:cubicBezTo>
                        <a:pt x="1176616" y="-266781"/>
                        <a:pt x="2008455" y="2603"/>
                        <a:pt x="1772340" y="611808"/>
                      </a:cubicBezTo>
                      <a:lnTo>
                        <a:pt x="1753218" y="653863"/>
                      </a:lnTo>
                      <a:lnTo>
                        <a:pt x="1469081" y="689297"/>
                      </a:lnTo>
                      <a:cubicBezTo>
                        <a:pt x="1365814" y="697787"/>
                        <a:pt x="1258891" y="702245"/>
                        <a:pt x="1149377" y="702245"/>
                      </a:cubicBezTo>
                      <a:cubicBezTo>
                        <a:pt x="711320" y="702245"/>
                        <a:pt x="314734" y="630912"/>
                        <a:pt x="27663" y="515581"/>
                      </a:cubicBezTo>
                      <a:lnTo>
                        <a:pt x="13718" y="509417"/>
                      </a:lnTo>
                      <a:lnTo>
                        <a:pt x="0" y="391978"/>
                      </a:lnTo>
                      <a:cubicBezTo>
                        <a:pt x="7053" y="147453"/>
                        <a:pt x="209750" y="-3074"/>
                        <a:pt x="429767" y="48"/>
                      </a:cubicBezTo>
                      <a:close/>
                    </a:path>
                  </a:pathLst>
                </a:custGeom>
                <a:gradFill>
                  <a:gsLst>
                    <a:gs pos="100000">
                      <a:schemeClr val="bg1">
                        <a:alpha val="0"/>
                      </a:schemeClr>
                    </a:gs>
                    <a:gs pos="6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Isosceles Triangle 9"/>
                <p:cNvSpPr/>
                <p:nvPr/>
              </p:nvSpPr>
              <p:spPr>
                <a:xfrm>
                  <a:off x="3938149" y="2812473"/>
                  <a:ext cx="550723" cy="568037"/>
                </a:xfrm>
                <a:custGeom>
                  <a:avLst/>
                  <a:gdLst>
                    <a:gd name="connsiteX0" fmla="*/ 0 w 554184"/>
                    <a:gd name="connsiteY0" fmla="*/ 526473 h 526473"/>
                    <a:gd name="connsiteX1" fmla="*/ 277092 w 554184"/>
                    <a:gd name="connsiteY1" fmla="*/ 0 h 526473"/>
                    <a:gd name="connsiteX2" fmla="*/ 554184 w 554184"/>
                    <a:gd name="connsiteY2" fmla="*/ 526473 h 526473"/>
                    <a:gd name="connsiteX3" fmla="*/ 0 w 554184"/>
                    <a:gd name="connsiteY3" fmla="*/ 526473 h 526473"/>
                    <a:gd name="connsiteX0" fmla="*/ 0 w 498766"/>
                    <a:gd name="connsiteY0" fmla="*/ 484909 h 526473"/>
                    <a:gd name="connsiteX1" fmla="*/ 221674 w 498766"/>
                    <a:gd name="connsiteY1" fmla="*/ 0 h 526473"/>
                    <a:gd name="connsiteX2" fmla="*/ 498766 w 498766"/>
                    <a:gd name="connsiteY2" fmla="*/ 526473 h 526473"/>
                    <a:gd name="connsiteX3" fmla="*/ 0 w 498766"/>
                    <a:gd name="connsiteY3" fmla="*/ 484909 h 526473"/>
                    <a:gd name="connsiteX0" fmla="*/ 0 w 429494"/>
                    <a:gd name="connsiteY0" fmla="*/ 484909 h 484909"/>
                    <a:gd name="connsiteX1" fmla="*/ 221674 w 429494"/>
                    <a:gd name="connsiteY1" fmla="*/ 0 h 484909"/>
                    <a:gd name="connsiteX2" fmla="*/ 429494 w 429494"/>
                    <a:gd name="connsiteY2" fmla="*/ 457200 h 484909"/>
                    <a:gd name="connsiteX3" fmla="*/ 0 w 429494"/>
                    <a:gd name="connsiteY3" fmla="*/ 484909 h 484909"/>
                    <a:gd name="connsiteX0" fmla="*/ 0 w 372983"/>
                    <a:gd name="connsiteY0" fmla="*/ 387927 h 457200"/>
                    <a:gd name="connsiteX1" fmla="*/ 165163 w 372983"/>
                    <a:gd name="connsiteY1" fmla="*/ 0 h 457200"/>
                    <a:gd name="connsiteX2" fmla="*/ 372983 w 372983"/>
                    <a:gd name="connsiteY2" fmla="*/ 457200 h 457200"/>
                    <a:gd name="connsiteX3" fmla="*/ 0 w 372983"/>
                    <a:gd name="connsiteY3" fmla="*/ 387927 h 457200"/>
                    <a:gd name="connsiteX0" fmla="*/ 0 w 327774"/>
                    <a:gd name="connsiteY0" fmla="*/ 387927 h 396587"/>
                    <a:gd name="connsiteX1" fmla="*/ 165163 w 327774"/>
                    <a:gd name="connsiteY1" fmla="*/ 0 h 396587"/>
                    <a:gd name="connsiteX2" fmla="*/ 327774 w 327774"/>
                    <a:gd name="connsiteY2" fmla="*/ 396587 h 396587"/>
                    <a:gd name="connsiteX3" fmla="*/ 0 w 327774"/>
                    <a:gd name="connsiteY3" fmla="*/ 387927 h 396587"/>
                    <a:gd name="connsiteX0" fmla="*/ 0 w 284071"/>
                    <a:gd name="connsiteY0" fmla="*/ 387927 h 387927"/>
                    <a:gd name="connsiteX1" fmla="*/ 165163 w 284071"/>
                    <a:gd name="connsiteY1" fmla="*/ 0 h 387927"/>
                    <a:gd name="connsiteX2" fmla="*/ 284071 w 284071"/>
                    <a:gd name="connsiteY2" fmla="*/ 353713 h 387927"/>
                    <a:gd name="connsiteX3" fmla="*/ 0 w 284071"/>
                    <a:gd name="connsiteY3" fmla="*/ 387927 h 387927"/>
                    <a:gd name="connsiteX0" fmla="*/ 0 w 231628"/>
                    <a:gd name="connsiteY0" fmla="*/ 366490 h 366490"/>
                    <a:gd name="connsiteX1" fmla="*/ 112720 w 231628"/>
                    <a:gd name="connsiteY1" fmla="*/ 0 h 366490"/>
                    <a:gd name="connsiteX2" fmla="*/ 231628 w 231628"/>
                    <a:gd name="connsiteY2" fmla="*/ 353713 h 366490"/>
                    <a:gd name="connsiteX3" fmla="*/ 0 w 231628"/>
                    <a:gd name="connsiteY3" fmla="*/ 366490 h 366490"/>
                    <a:gd name="connsiteX0" fmla="*/ 0 w 231628"/>
                    <a:gd name="connsiteY0" fmla="*/ 366490 h 366490"/>
                    <a:gd name="connsiteX1" fmla="*/ 112720 w 231628"/>
                    <a:gd name="connsiteY1" fmla="*/ 0 h 366490"/>
                    <a:gd name="connsiteX2" fmla="*/ 231628 w 231628"/>
                    <a:gd name="connsiteY2" fmla="*/ 353713 h 366490"/>
                    <a:gd name="connsiteX3" fmla="*/ 109260 w 231628"/>
                    <a:gd name="connsiteY3" fmla="*/ 294979 h 366490"/>
                    <a:gd name="connsiteX4" fmla="*/ 0 w 231628"/>
                    <a:gd name="connsiteY4" fmla="*/ 366490 h 366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1628" h="366490">
                      <a:moveTo>
                        <a:pt x="0" y="366490"/>
                      </a:moveTo>
                      <a:lnTo>
                        <a:pt x="112720" y="0"/>
                      </a:lnTo>
                      <a:lnTo>
                        <a:pt x="231628" y="353713"/>
                      </a:lnTo>
                      <a:cubicBezTo>
                        <a:pt x="188896" y="360951"/>
                        <a:pt x="151992" y="287741"/>
                        <a:pt x="109260" y="294979"/>
                      </a:cubicBezTo>
                      <a:lnTo>
                        <a:pt x="0" y="36649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9" name="Freeform 28"/>
              <p:cNvSpPr/>
              <p:nvPr/>
            </p:nvSpPr>
            <p:spPr>
              <a:xfrm>
                <a:off x="3228722" y="3556483"/>
                <a:ext cx="420770" cy="277157"/>
              </a:xfrm>
              <a:custGeom>
                <a:avLst/>
                <a:gdLst>
                  <a:gd name="connsiteX0" fmla="*/ 316005 w 545094"/>
                  <a:gd name="connsiteY0" fmla="*/ 73959 h 322730"/>
                  <a:gd name="connsiteX1" fmla="*/ 262217 w 545094"/>
                  <a:gd name="connsiteY1" fmla="*/ 40342 h 322730"/>
                  <a:gd name="connsiteX2" fmla="*/ 248770 w 545094"/>
                  <a:gd name="connsiteY2" fmla="*/ 26894 h 322730"/>
                  <a:gd name="connsiteX3" fmla="*/ 147917 w 545094"/>
                  <a:gd name="connsiteY3" fmla="*/ 33618 h 322730"/>
                  <a:gd name="connsiteX4" fmla="*/ 127747 w 545094"/>
                  <a:gd name="connsiteY4" fmla="*/ 40342 h 322730"/>
                  <a:gd name="connsiteX5" fmla="*/ 134470 w 545094"/>
                  <a:gd name="connsiteY5" fmla="*/ 73959 h 322730"/>
                  <a:gd name="connsiteX6" fmla="*/ 168088 w 545094"/>
                  <a:gd name="connsiteY6" fmla="*/ 127747 h 322730"/>
                  <a:gd name="connsiteX7" fmla="*/ 188258 w 545094"/>
                  <a:gd name="connsiteY7" fmla="*/ 134471 h 322730"/>
                  <a:gd name="connsiteX8" fmla="*/ 289111 w 545094"/>
                  <a:gd name="connsiteY8" fmla="*/ 100853 h 322730"/>
                  <a:gd name="connsiteX9" fmla="*/ 316005 w 545094"/>
                  <a:gd name="connsiteY9" fmla="*/ 33618 h 322730"/>
                  <a:gd name="connsiteX10" fmla="*/ 336176 w 545094"/>
                  <a:gd name="connsiteY10" fmla="*/ 13447 h 322730"/>
                  <a:gd name="connsiteX11" fmla="*/ 376517 w 545094"/>
                  <a:gd name="connsiteY11" fmla="*/ 0 h 322730"/>
                  <a:gd name="connsiteX12" fmla="*/ 490817 w 545094"/>
                  <a:gd name="connsiteY12" fmla="*/ 6724 h 322730"/>
                  <a:gd name="connsiteX13" fmla="*/ 531158 w 545094"/>
                  <a:gd name="connsiteY13" fmla="*/ 20171 h 322730"/>
                  <a:gd name="connsiteX14" fmla="*/ 544605 w 545094"/>
                  <a:gd name="connsiteY14" fmla="*/ 40342 h 322730"/>
                  <a:gd name="connsiteX15" fmla="*/ 537882 w 545094"/>
                  <a:gd name="connsiteY15" fmla="*/ 67236 h 322730"/>
                  <a:gd name="connsiteX16" fmla="*/ 430305 w 545094"/>
                  <a:gd name="connsiteY16" fmla="*/ 87406 h 322730"/>
                  <a:gd name="connsiteX17" fmla="*/ 410135 w 545094"/>
                  <a:gd name="connsiteY17" fmla="*/ 94130 h 322730"/>
                  <a:gd name="connsiteX18" fmla="*/ 336176 w 545094"/>
                  <a:gd name="connsiteY18" fmla="*/ 100853 h 322730"/>
                  <a:gd name="connsiteX19" fmla="*/ 295835 w 545094"/>
                  <a:gd name="connsiteY19" fmla="*/ 134471 h 322730"/>
                  <a:gd name="connsiteX20" fmla="*/ 255494 w 545094"/>
                  <a:gd name="connsiteY20" fmla="*/ 154642 h 322730"/>
                  <a:gd name="connsiteX21" fmla="*/ 221876 w 545094"/>
                  <a:gd name="connsiteY21" fmla="*/ 181536 h 322730"/>
                  <a:gd name="connsiteX22" fmla="*/ 188258 w 545094"/>
                  <a:gd name="connsiteY22" fmla="*/ 208430 h 322730"/>
                  <a:gd name="connsiteX23" fmla="*/ 161364 w 545094"/>
                  <a:gd name="connsiteY23" fmla="*/ 235324 h 322730"/>
                  <a:gd name="connsiteX24" fmla="*/ 147917 w 545094"/>
                  <a:gd name="connsiteY24" fmla="*/ 255494 h 322730"/>
                  <a:gd name="connsiteX25" fmla="*/ 114300 w 545094"/>
                  <a:gd name="connsiteY25" fmla="*/ 282389 h 322730"/>
                  <a:gd name="connsiteX26" fmla="*/ 107576 w 545094"/>
                  <a:gd name="connsiteY26" fmla="*/ 302559 h 322730"/>
                  <a:gd name="connsiteX27" fmla="*/ 67235 w 545094"/>
                  <a:gd name="connsiteY27" fmla="*/ 322730 h 322730"/>
                  <a:gd name="connsiteX28" fmla="*/ 0 w 545094"/>
                  <a:gd name="connsiteY28" fmla="*/ 309283 h 322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45094" h="322730">
                    <a:moveTo>
                      <a:pt x="316005" y="73959"/>
                    </a:moveTo>
                    <a:cubicBezTo>
                      <a:pt x="308932" y="69715"/>
                      <a:pt x="272562" y="48618"/>
                      <a:pt x="262217" y="40342"/>
                    </a:cubicBezTo>
                    <a:cubicBezTo>
                      <a:pt x="257267" y="36382"/>
                      <a:pt x="253252" y="31377"/>
                      <a:pt x="248770" y="26894"/>
                    </a:cubicBezTo>
                    <a:cubicBezTo>
                      <a:pt x="215152" y="29135"/>
                      <a:pt x="181403" y="29897"/>
                      <a:pt x="147917" y="33618"/>
                    </a:cubicBezTo>
                    <a:cubicBezTo>
                      <a:pt x="140873" y="34401"/>
                      <a:pt x="129988" y="33619"/>
                      <a:pt x="127747" y="40342"/>
                    </a:cubicBezTo>
                    <a:cubicBezTo>
                      <a:pt x="124133" y="51183"/>
                      <a:pt x="131463" y="62934"/>
                      <a:pt x="134470" y="73959"/>
                    </a:cubicBezTo>
                    <a:cubicBezTo>
                      <a:pt x="144153" y="109463"/>
                      <a:pt x="139726" y="113566"/>
                      <a:pt x="168088" y="127747"/>
                    </a:cubicBezTo>
                    <a:cubicBezTo>
                      <a:pt x="174427" y="130917"/>
                      <a:pt x="181535" y="132230"/>
                      <a:pt x="188258" y="134471"/>
                    </a:cubicBezTo>
                    <a:cubicBezTo>
                      <a:pt x="245486" y="96320"/>
                      <a:pt x="212537" y="109362"/>
                      <a:pt x="289111" y="100853"/>
                    </a:cubicBezTo>
                    <a:cubicBezTo>
                      <a:pt x="334433" y="85747"/>
                      <a:pt x="291610" y="106803"/>
                      <a:pt x="316005" y="33618"/>
                    </a:cubicBezTo>
                    <a:cubicBezTo>
                      <a:pt x="319012" y="24597"/>
                      <a:pt x="327864" y="18065"/>
                      <a:pt x="336176" y="13447"/>
                    </a:cubicBezTo>
                    <a:cubicBezTo>
                      <a:pt x="348567" y="6563"/>
                      <a:pt x="376517" y="0"/>
                      <a:pt x="376517" y="0"/>
                    </a:cubicBezTo>
                    <a:cubicBezTo>
                      <a:pt x="414617" y="2241"/>
                      <a:pt x="452972" y="1788"/>
                      <a:pt x="490817" y="6724"/>
                    </a:cubicBezTo>
                    <a:cubicBezTo>
                      <a:pt x="504872" y="8557"/>
                      <a:pt x="531158" y="20171"/>
                      <a:pt x="531158" y="20171"/>
                    </a:cubicBezTo>
                    <a:cubicBezTo>
                      <a:pt x="535640" y="26895"/>
                      <a:pt x="543462" y="32342"/>
                      <a:pt x="544605" y="40342"/>
                    </a:cubicBezTo>
                    <a:cubicBezTo>
                      <a:pt x="545912" y="49490"/>
                      <a:pt x="544898" y="61222"/>
                      <a:pt x="537882" y="67236"/>
                    </a:cubicBezTo>
                    <a:cubicBezTo>
                      <a:pt x="518865" y="83537"/>
                      <a:pt x="443806" y="86056"/>
                      <a:pt x="430305" y="87406"/>
                    </a:cubicBezTo>
                    <a:cubicBezTo>
                      <a:pt x="423582" y="89647"/>
                      <a:pt x="417151" y="93128"/>
                      <a:pt x="410135" y="94130"/>
                    </a:cubicBezTo>
                    <a:cubicBezTo>
                      <a:pt x="385629" y="97631"/>
                      <a:pt x="360381" y="95666"/>
                      <a:pt x="336176" y="100853"/>
                    </a:cubicBezTo>
                    <a:cubicBezTo>
                      <a:pt x="322691" y="103743"/>
                      <a:pt x="304543" y="127215"/>
                      <a:pt x="295835" y="134471"/>
                    </a:cubicBezTo>
                    <a:cubicBezTo>
                      <a:pt x="278458" y="148952"/>
                      <a:pt x="275708" y="147903"/>
                      <a:pt x="255494" y="154642"/>
                    </a:cubicBezTo>
                    <a:cubicBezTo>
                      <a:pt x="216958" y="212445"/>
                      <a:pt x="268270" y="144421"/>
                      <a:pt x="221876" y="181536"/>
                    </a:cubicBezTo>
                    <a:cubicBezTo>
                      <a:pt x="178429" y="216293"/>
                      <a:pt x="238959" y="191529"/>
                      <a:pt x="188258" y="208430"/>
                    </a:cubicBezTo>
                    <a:cubicBezTo>
                      <a:pt x="173590" y="252436"/>
                      <a:pt x="193962" y="209246"/>
                      <a:pt x="161364" y="235324"/>
                    </a:cubicBezTo>
                    <a:cubicBezTo>
                      <a:pt x="155054" y="240372"/>
                      <a:pt x="152965" y="249184"/>
                      <a:pt x="147917" y="255494"/>
                    </a:cubicBezTo>
                    <a:cubicBezTo>
                      <a:pt x="136966" y="269183"/>
                      <a:pt x="129280" y="272402"/>
                      <a:pt x="114300" y="282389"/>
                    </a:cubicBezTo>
                    <a:cubicBezTo>
                      <a:pt x="112059" y="289112"/>
                      <a:pt x="112003" y="297025"/>
                      <a:pt x="107576" y="302559"/>
                    </a:cubicBezTo>
                    <a:cubicBezTo>
                      <a:pt x="98097" y="314407"/>
                      <a:pt x="80522" y="318301"/>
                      <a:pt x="67235" y="322730"/>
                    </a:cubicBezTo>
                    <a:cubicBezTo>
                      <a:pt x="8474" y="315384"/>
                      <a:pt x="29609" y="324086"/>
                      <a:pt x="0" y="309283"/>
                    </a:cubicBezTo>
                  </a:path>
                </a:pathLst>
              </a:custGeom>
              <a:noFill/>
              <a:ln w="222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ame 29"/>
              <p:cNvSpPr/>
              <p:nvPr/>
            </p:nvSpPr>
            <p:spPr>
              <a:xfrm rot="18670214">
                <a:off x="3014272" y="3819890"/>
                <a:ext cx="965424" cy="974056"/>
              </a:xfrm>
              <a:prstGeom prst="frame">
                <a:avLst>
                  <a:gd name="adj1" fmla="val 7515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5930261" y="3270136"/>
              <a:ext cx="65184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কে</a:t>
              </a:r>
              <a:endParaRPr lang="en-US" sz="8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461734" y="387022"/>
            <a:ext cx="1386628" cy="4179350"/>
            <a:chOff x="6927218" y="421182"/>
            <a:chExt cx="1386628" cy="4179350"/>
          </a:xfrm>
        </p:grpSpPr>
        <p:grpSp>
          <p:nvGrpSpPr>
            <p:cNvPr id="35" name="Group 34"/>
            <p:cNvGrpSpPr/>
            <p:nvPr/>
          </p:nvGrpSpPr>
          <p:grpSpPr>
            <a:xfrm>
              <a:off x="6927218" y="421182"/>
              <a:ext cx="1386628" cy="3898966"/>
              <a:chOff x="2733522" y="890664"/>
              <a:chExt cx="1386628" cy="3898966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>
                <a:off x="3401037" y="2297236"/>
                <a:ext cx="13091" cy="1363261"/>
              </a:xfrm>
              <a:prstGeom prst="line">
                <a:avLst/>
              </a:prstGeom>
              <a:ln w="19050"/>
              <a:effectLst>
                <a:reflection stA="45000" endPos="34000" dist="50800" dir="5400000" sy="-100000" algn="bl" rotWithShape="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oup 37"/>
              <p:cNvGrpSpPr/>
              <p:nvPr/>
            </p:nvGrpSpPr>
            <p:grpSpPr>
              <a:xfrm>
                <a:off x="2733522" y="890664"/>
                <a:ext cx="1386628" cy="1602068"/>
                <a:chOff x="3311235" y="1343891"/>
                <a:chExt cx="1801092" cy="2036619"/>
              </a:xfrm>
            </p:grpSpPr>
            <p:sp>
              <p:nvSpPr>
                <p:cNvPr id="41" name="Heart 40"/>
                <p:cNvSpPr/>
                <p:nvPr/>
              </p:nvSpPr>
              <p:spPr>
                <a:xfrm>
                  <a:off x="3311236" y="1343891"/>
                  <a:ext cx="1801091" cy="1468582"/>
                </a:xfrm>
                <a:prstGeom prst="hear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Freeform 41"/>
                <p:cNvSpPr/>
                <p:nvPr/>
              </p:nvSpPr>
              <p:spPr>
                <a:xfrm>
                  <a:off x="3311235" y="1468582"/>
                  <a:ext cx="1801091" cy="609600"/>
                </a:xfrm>
                <a:custGeom>
                  <a:avLst/>
                  <a:gdLst>
                    <a:gd name="connsiteX0" fmla="*/ 429767 w 1814031"/>
                    <a:gd name="connsiteY0" fmla="*/ 48 h 702245"/>
                    <a:gd name="connsiteX1" fmla="*/ 906921 w 1814031"/>
                    <a:gd name="connsiteY1" fmla="*/ 348953 h 702245"/>
                    <a:gd name="connsiteX2" fmla="*/ 1772340 w 1814031"/>
                    <a:gd name="connsiteY2" fmla="*/ 611808 h 702245"/>
                    <a:gd name="connsiteX3" fmla="*/ 1753218 w 1814031"/>
                    <a:gd name="connsiteY3" fmla="*/ 653863 h 702245"/>
                    <a:gd name="connsiteX4" fmla="*/ 1469081 w 1814031"/>
                    <a:gd name="connsiteY4" fmla="*/ 689297 h 702245"/>
                    <a:gd name="connsiteX5" fmla="*/ 1149377 w 1814031"/>
                    <a:gd name="connsiteY5" fmla="*/ 702245 h 702245"/>
                    <a:gd name="connsiteX6" fmla="*/ 27663 w 1814031"/>
                    <a:gd name="connsiteY6" fmla="*/ 515581 h 702245"/>
                    <a:gd name="connsiteX7" fmla="*/ 13718 w 1814031"/>
                    <a:gd name="connsiteY7" fmla="*/ 509417 h 702245"/>
                    <a:gd name="connsiteX8" fmla="*/ 0 w 1814031"/>
                    <a:gd name="connsiteY8" fmla="*/ 391978 h 702245"/>
                    <a:gd name="connsiteX9" fmla="*/ 429767 w 1814031"/>
                    <a:gd name="connsiteY9" fmla="*/ 48 h 7022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14031" h="702245">
                      <a:moveTo>
                        <a:pt x="429767" y="48"/>
                      </a:moveTo>
                      <a:cubicBezTo>
                        <a:pt x="609781" y="2603"/>
                        <a:pt x="801388" y="108014"/>
                        <a:pt x="906921" y="348953"/>
                      </a:cubicBezTo>
                      <a:cubicBezTo>
                        <a:pt x="1176616" y="-266781"/>
                        <a:pt x="2008455" y="2603"/>
                        <a:pt x="1772340" y="611808"/>
                      </a:cubicBezTo>
                      <a:lnTo>
                        <a:pt x="1753218" y="653863"/>
                      </a:lnTo>
                      <a:lnTo>
                        <a:pt x="1469081" y="689297"/>
                      </a:lnTo>
                      <a:cubicBezTo>
                        <a:pt x="1365814" y="697787"/>
                        <a:pt x="1258891" y="702245"/>
                        <a:pt x="1149377" y="702245"/>
                      </a:cubicBezTo>
                      <a:cubicBezTo>
                        <a:pt x="711320" y="702245"/>
                        <a:pt x="314734" y="630912"/>
                        <a:pt x="27663" y="515581"/>
                      </a:cubicBezTo>
                      <a:lnTo>
                        <a:pt x="13718" y="509417"/>
                      </a:lnTo>
                      <a:lnTo>
                        <a:pt x="0" y="391978"/>
                      </a:lnTo>
                      <a:cubicBezTo>
                        <a:pt x="7053" y="147453"/>
                        <a:pt x="209750" y="-3074"/>
                        <a:pt x="429767" y="48"/>
                      </a:cubicBezTo>
                      <a:close/>
                    </a:path>
                  </a:pathLst>
                </a:custGeom>
                <a:gradFill>
                  <a:gsLst>
                    <a:gs pos="100000">
                      <a:schemeClr val="bg1">
                        <a:alpha val="0"/>
                      </a:schemeClr>
                    </a:gs>
                    <a:gs pos="6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Isosceles Triangle 9"/>
                <p:cNvSpPr/>
                <p:nvPr/>
              </p:nvSpPr>
              <p:spPr>
                <a:xfrm>
                  <a:off x="3938149" y="2812473"/>
                  <a:ext cx="550723" cy="568037"/>
                </a:xfrm>
                <a:custGeom>
                  <a:avLst/>
                  <a:gdLst>
                    <a:gd name="connsiteX0" fmla="*/ 0 w 554184"/>
                    <a:gd name="connsiteY0" fmla="*/ 526473 h 526473"/>
                    <a:gd name="connsiteX1" fmla="*/ 277092 w 554184"/>
                    <a:gd name="connsiteY1" fmla="*/ 0 h 526473"/>
                    <a:gd name="connsiteX2" fmla="*/ 554184 w 554184"/>
                    <a:gd name="connsiteY2" fmla="*/ 526473 h 526473"/>
                    <a:gd name="connsiteX3" fmla="*/ 0 w 554184"/>
                    <a:gd name="connsiteY3" fmla="*/ 526473 h 526473"/>
                    <a:gd name="connsiteX0" fmla="*/ 0 w 498766"/>
                    <a:gd name="connsiteY0" fmla="*/ 484909 h 526473"/>
                    <a:gd name="connsiteX1" fmla="*/ 221674 w 498766"/>
                    <a:gd name="connsiteY1" fmla="*/ 0 h 526473"/>
                    <a:gd name="connsiteX2" fmla="*/ 498766 w 498766"/>
                    <a:gd name="connsiteY2" fmla="*/ 526473 h 526473"/>
                    <a:gd name="connsiteX3" fmla="*/ 0 w 498766"/>
                    <a:gd name="connsiteY3" fmla="*/ 484909 h 526473"/>
                    <a:gd name="connsiteX0" fmla="*/ 0 w 429494"/>
                    <a:gd name="connsiteY0" fmla="*/ 484909 h 484909"/>
                    <a:gd name="connsiteX1" fmla="*/ 221674 w 429494"/>
                    <a:gd name="connsiteY1" fmla="*/ 0 h 484909"/>
                    <a:gd name="connsiteX2" fmla="*/ 429494 w 429494"/>
                    <a:gd name="connsiteY2" fmla="*/ 457200 h 484909"/>
                    <a:gd name="connsiteX3" fmla="*/ 0 w 429494"/>
                    <a:gd name="connsiteY3" fmla="*/ 484909 h 484909"/>
                    <a:gd name="connsiteX0" fmla="*/ 0 w 372983"/>
                    <a:gd name="connsiteY0" fmla="*/ 387927 h 457200"/>
                    <a:gd name="connsiteX1" fmla="*/ 165163 w 372983"/>
                    <a:gd name="connsiteY1" fmla="*/ 0 h 457200"/>
                    <a:gd name="connsiteX2" fmla="*/ 372983 w 372983"/>
                    <a:gd name="connsiteY2" fmla="*/ 457200 h 457200"/>
                    <a:gd name="connsiteX3" fmla="*/ 0 w 372983"/>
                    <a:gd name="connsiteY3" fmla="*/ 387927 h 457200"/>
                    <a:gd name="connsiteX0" fmla="*/ 0 w 327774"/>
                    <a:gd name="connsiteY0" fmla="*/ 387927 h 396587"/>
                    <a:gd name="connsiteX1" fmla="*/ 165163 w 327774"/>
                    <a:gd name="connsiteY1" fmla="*/ 0 h 396587"/>
                    <a:gd name="connsiteX2" fmla="*/ 327774 w 327774"/>
                    <a:gd name="connsiteY2" fmla="*/ 396587 h 396587"/>
                    <a:gd name="connsiteX3" fmla="*/ 0 w 327774"/>
                    <a:gd name="connsiteY3" fmla="*/ 387927 h 396587"/>
                    <a:gd name="connsiteX0" fmla="*/ 0 w 284071"/>
                    <a:gd name="connsiteY0" fmla="*/ 387927 h 387927"/>
                    <a:gd name="connsiteX1" fmla="*/ 165163 w 284071"/>
                    <a:gd name="connsiteY1" fmla="*/ 0 h 387927"/>
                    <a:gd name="connsiteX2" fmla="*/ 284071 w 284071"/>
                    <a:gd name="connsiteY2" fmla="*/ 353713 h 387927"/>
                    <a:gd name="connsiteX3" fmla="*/ 0 w 284071"/>
                    <a:gd name="connsiteY3" fmla="*/ 387927 h 387927"/>
                    <a:gd name="connsiteX0" fmla="*/ 0 w 231628"/>
                    <a:gd name="connsiteY0" fmla="*/ 366490 h 366490"/>
                    <a:gd name="connsiteX1" fmla="*/ 112720 w 231628"/>
                    <a:gd name="connsiteY1" fmla="*/ 0 h 366490"/>
                    <a:gd name="connsiteX2" fmla="*/ 231628 w 231628"/>
                    <a:gd name="connsiteY2" fmla="*/ 353713 h 366490"/>
                    <a:gd name="connsiteX3" fmla="*/ 0 w 231628"/>
                    <a:gd name="connsiteY3" fmla="*/ 366490 h 366490"/>
                    <a:gd name="connsiteX0" fmla="*/ 0 w 231628"/>
                    <a:gd name="connsiteY0" fmla="*/ 366490 h 366490"/>
                    <a:gd name="connsiteX1" fmla="*/ 112720 w 231628"/>
                    <a:gd name="connsiteY1" fmla="*/ 0 h 366490"/>
                    <a:gd name="connsiteX2" fmla="*/ 231628 w 231628"/>
                    <a:gd name="connsiteY2" fmla="*/ 353713 h 366490"/>
                    <a:gd name="connsiteX3" fmla="*/ 109260 w 231628"/>
                    <a:gd name="connsiteY3" fmla="*/ 294979 h 366490"/>
                    <a:gd name="connsiteX4" fmla="*/ 0 w 231628"/>
                    <a:gd name="connsiteY4" fmla="*/ 366490 h 366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1628" h="366490">
                      <a:moveTo>
                        <a:pt x="0" y="366490"/>
                      </a:moveTo>
                      <a:lnTo>
                        <a:pt x="112720" y="0"/>
                      </a:lnTo>
                      <a:lnTo>
                        <a:pt x="231628" y="353713"/>
                      </a:lnTo>
                      <a:cubicBezTo>
                        <a:pt x="188896" y="360951"/>
                        <a:pt x="151992" y="287741"/>
                        <a:pt x="109260" y="294979"/>
                      </a:cubicBezTo>
                      <a:lnTo>
                        <a:pt x="0" y="36649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9" name="Freeform 38"/>
              <p:cNvSpPr/>
              <p:nvPr/>
            </p:nvSpPr>
            <p:spPr>
              <a:xfrm>
                <a:off x="3228722" y="3556483"/>
                <a:ext cx="420770" cy="277157"/>
              </a:xfrm>
              <a:custGeom>
                <a:avLst/>
                <a:gdLst>
                  <a:gd name="connsiteX0" fmla="*/ 316005 w 545094"/>
                  <a:gd name="connsiteY0" fmla="*/ 73959 h 322730"/>
                  <a:gd name="connsiteX1" fmla="*/ 262217 w 545094"/>
                  <a:gd name="connsiteY1" fmla="*/ 40342 h 322730"/>
                  <a:gd name="connsiteX2" fmla="*/ 248770 w 545094"/>
                  <a:gd name="connsiteY2" fmla="*/ 26894 h 322730"/>
                  <a:gd name="connsiteX3" fmla="*/ 147917 w 545094"/>
                  <a:gd name="connsiteY3" fmla="*/ 33618 h 322730"/>
                  <a:gd name="connsiteX4" fmla="*/ 127747 w 545094"/>
                  <a:gd name="connsiteY4" fmla="*/ 40342 h 322730"/>
                  <a:gd name="connsiteX5" fmla="*/ 134470 w 545094"/>
                  <a:gd name="connsiteY5" fmla="*/ 73959 h 322730"/>
                  <a:gd name="connsiteX6" fmla="*/ 168088 w 545094"/>
                  <a:gd name="connsiteY6" fmla="*/ 127747 h 322730"/>
                  <a:gd name="connsiteX7" fmla="*/ 188258 w 545094"/>
                  <a:gd name="connsiteY7" fmla="*/ 134471 h 322730"/>
                  <a:gd name="connsiteX8" fmla="*/ 289111 w 545094"/>
                  <a:gd name="connsiteY8" fmla="*/ 100853 h 322730"/>
                  <a:gd name="connsiteX9" fmla="*/ 316005 w 545094"/>
                  <a:gd name="connsiteY9" fmla="*/ 33618 h 322730"/>
                  <a:gd name="connsiteX10" fmla="*/ 336176 w 545094"/>
                  <a:gd name="connsiteY10" fmla="*/ 13447 h 322730"/>
                  <a:gd name="connsiteX11" fmla="*/ 376517 w 545094"/>
                  <a:gd name="connsiteY11" fmla="*/ 0 h 322730"/>
                  <a:gd name="connsiteX12" fmla="*/ 490817 w 545094"/>
                  <a:gd name="connsiteY12" fmla="*/ 6724 h 322730"/>
                  <a:gd name="connsiteX13" fmla="*/ 531158 w 545094"/>
                  <a:gd name="connsiteY13" fmla="*/ 20171 h 322730"/>
                  <a:gd name="connsiteX14" fmla="*/ 544605 w 545094"/>
                  <a:gd name="connsiteY14" fmla="*/ 40342 h 322730"/>
                  <a:gd name="connsiteX15" fmla="*/ 537882 w 545094"/>
                  <a:gd name="connsiteY15" fmla="*/ 67236 h 322730"/>
                  <a:gd name="connsiteX16" fmla="*/ 430305 w 545094"/>
                  <a:gd name="connsiteY16" fmla="*/ 87406 h 322730"/>
                  <a:gd name="connsiteX17" fmla="*/ 410135 w 545094"/>
                  <a:gd name="connsiteY17" fmla="*/ 94130 h 322730"/>
                  <a:gd name="connsiteX18" fmla="*/ 336176 w 545094"/>
                  <a:gd name="connsiteY18" fmla="*/ 100853 h 322730"/>
                  <a:gd name="connsiteX19" fmla="*/ 295835 w 545094"/>
                  <a:gd name="connsiteY19" fmla="*/ 134471 h 322730"/>
                  <a:gd name="connsiteX20" fmla="*/ 255494 w 545094"/>
                  <a:gd name="connsiteY20" fmla="*/ 154642 h 322730"/>
                  <a:gd name="connsiteX21" fmla="*/ 221876 w 545094"/>
                  <a:gd name="connsiteY21" fmla="*/ 181536 h 322730"/>
                  <a:gd name="connsiteX22" fmla="*/ 188258 w 545094"/>
                  <a:gd name="connsiteY22" fmla="*/ 208430 h 322730"/>
                  <a:gd name="connsiteX23" fmla="*/ 161364 w 545094"/>
                  <a:gd name="connsiteY23" fmla="*/ 235324 h 322730"/>
                  <a:gd name="connsiteX24" fmla="*/ 147917 w 545094"/>
                  <a:gd name="connsiteY24" fmla="*/ 255494 h 322730"/>
                  <a:gd name="connsiteX25" fmla="*/ 114300 w 545094"/>
                  <a:gd name="connsiteY25" fmla="*/ 282389 h 322730"/>
                  <a:gd name="connsiteX26" fmla="*/ 107576 w 545094"/>
                  <a:gd name="connsiteY26" fmla="*/ 302559 h 322730"/>
                  <a:gd name="connsiteX27" fmla="*/ 67235 w 545094"/>
                  <a:gd name="connsiteY27" fmla="*/ 322730 h 322730"/>
                  <a:gd name="connsiteX28" fmla="*/ 0 w 545094"/>
                  <a:gd name="connsiteY28" fmla="*/ 309283 h 322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45094" h="322730">
                    <a:moveTo>
                      <a:pt x="316005" y="73959"/>
                    </a:moveTo>
                    <a:cubicBezTo>
                      <a:pt x="308932" y="69715"/>
                      <a:pt x="272562" y="48618"/>
                      <a:pt x="262217" y="40342"/>
                    </a:cubicBezTo>
                    <a:cubicBezTo>
                      <a:pt x="257267" y="36382"/>
                      <a:pt x="253252" y="31377"/>
                      <a:pt x="248770" y="26894"/>
                    </a:cubicBezTo>
                    <a:cubicBezTo>
                      <a:pt x="215152" y="29135"/>
                      <a:pt x="181403" y="29897"/>
                      <a:pt x="147917" y="33618"/>
                    </a:cubicBezTo>
                    <a:cubicBezTo>
                      <a:pt x="140873" y="34401"/>
                      <a:pt x="129988" y="33619"/>
                      <a:pt x="127747" y="40342"/>
                    </a:cubicBezTo>
                    <a:cubicBezTo>
                      <a:pt x="124133" y="51183"/>
                      <a:pt x="131463" y="62934"/>
                      <a:pt x="134470" y="73959"/>
                    </a:cubicBezTo>
                    <a:cubicBezTo>
                      <a:pt x="144153" y="109463"/>
                      <a:pt x="139726" y="113566"/>
                      <a:pt x="168088" y="127747"/>
                    </a:cubicBezTo>
                    <a:cubicBezTo>
                      <a:pt x="174427" y="130917"/>
                      <a:pt x="181535" y="132230"/>
                      <a:pt x="188258" y="134471"/>
                    </a:cubicBezTo>
                    <a:cubicBezTo>
                      <a:pt x="245486" y="96320"/>
                      <a:pt x="212537" y="109362"/>
                      <a:pt x="289111" y="100853"/>
                    </a:cubicBezTo>
                    <a:cubicBezTo>
                      <a:pt x="334433" y="85747"/>
                      <a:pt x="291610" y="106803"/>
                      <a:pt x="316005" y="33618"/>
                    </a:cubicBezTo>
                    <a:cubicBezTo>
                      <a:pt x="319012" y="24597"/>
                      <a:pt x="327864" y="18065"/>
                      <a:pt x="336176" y="13447"/>
                    </a:cubicBezTo>
                    <a:cubicBezTo>
                      <a:pt x="348567" y="6563"/>
                      <a:pt x="376517" y="0"/>
                      <a:pt x="376517" y="0"/>
                    </a:cubicBezTo>
                    <a:cubicBezTo>
                      <a:pt x="414617" y="2241"/>
                      <a:pt x="452972" y="1788"/>
                      <a:pt x="490817" y="6724"/>
                    </a:cubicBezTo>
                    <a:cubicBezTo>
                      <a:pt x="504872" y="8557"/>
                      <a:pt x="531158" y="20171"/>
                      <a:pt x="531158" y="20171"/>
                    </a:cubicBezTo>
                    <a:cubicBezTo>
                      <a:pt x="535640" y="26895"/>
                      <a:pt x="543462" y="32342"/>
                      <a:pt x="544605" y="40342"/>
                    </a:cubicBezTo>
                    <a:cubicBezTo>
                      <a:pt x="545912" y="49490"/>
                      <a:pt x="544898" y="61222"/>
                      <a:pt x="537882" y="67236"/>
                    </a:cubicBezTo>
                    <a:cubicBezTo>
                      <a:pt x="518865" y="83537"/>
                      <a:pt x="443806" y="86056"/>
                      <a:pt x="430305" y="87406"/>
                    </a:cubicBezTo>
                    <a:cubicBezTo>
                      <a:pt x="423582" y="89647"/>
                      <a:pt x="417151" y="93128"/>
                      <a:pt x="410135" y="94130"/>
                    </a:cubicBezTo>
                    <a:cubicBezTo>
                      <a:pt x="385629" y="97631"/>
                      <a:pt x="360381" y="95666"/>
                      <a:pt x="336176" y="100853"/>
                    </a:cubicBezTo>
                    <a:cubicBezTo>
                      <a:pt x="322691" y="103743"/>
                      <a:pt x="304543" y="127215"/>
                      <a:pt x="295835" y="134471"/>
                    </a:cubicBezTo>
                    <a:cubicBezTo>
                      <a:pt x="278458" y="148952"/>
                      <a:pt x="275708" y="147903"/>
                      <a:pt x="255494" y="154642"/>
                    </a:cubicBezTo>
                    <a:cubicBezTo>
                      <a:pt x="216958" y="212445"/>
                      <a:pt x="268270" y="144421"/>
                      <a:pt x="221876" y="181536"/>
                    </a:cubicBezTo>
                    <a:cubicBezTo>
                      <a:pt x="178429" y="216293"/>
                      <a:pt x="238959" y="191529"/>
                      <a:pt x="188258" y="208430"/>
                    </a:cubicBezTo>
                    <a:cubicBezTo>
                      <a:pt x="173590" y="252436"/>
                      <a:pt x="193962" y="209246"/>
                      <a:pt x="161364" y="235324"/>
                    </a:cubicBezTo>
                    <a:cubicBezTo>
                      <a:pt x="155054" y="240372"/>
                      <a:pt x="152965" y="249184"/>
                      <a:pt x="147917" y="255494"/>
                    </a:cubicBezTo>
                    <a:cubicBezTo>
                      <a:pt x="136966" y="269183"/>
                      <a:pt x="129280" y="272402"/>
                      <a:pt x="114300" y="282389"/>
                    </a:cubicBezTo>
                    <a:cubicBezTo>
                      <a:pt x="112059" y="289112"/>
                      <a:pt x="112003" y="297025"/>
                      <a:pt x="107576" y="302559"/>
                    </a:cubicBezTo>
                    <a:cubicBezTo>
                      <a:pt x="98097" y="314407"/>
                      <a:pt x="80522" y="318301"/>
                      <a:pt x="67235" y="322730"/>
                    </a:cubicBezTo>
                    <a:cubicBezTo>
                      <a:pt x="8474" y="315384"/>
                      <a:pt x="29609" y="324086"/>
                      <a:pt x="0" y="309283"/>
                    </a:cubicBezTo>
                  </a:path>
                </a:pathLst>
              </a:custGeom>
              <a:noFill/>
              <a:ln w="222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ame 39"/>
              <p:cNvSpPr/>
              <p:nvPr/>
            </p:nvSpPr>
            <p:spPr>
              <a:xfrm rot="18670214">
                <a:off x="3014272" y="3819890"/>
                <a:ext cx="965424" cy="974056"/>
              </a:xfrm>
              <a:prstGeom prst="frame">
                <a:avLst>
                  <a:gd name="adj1" fmla="val 7515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7350150" y="3277093"/>
              <a:ext cx="65184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endParaRPr lang="en-US" sz="8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9451747" y="286644"/>
            <a:ext cx="1386628" cy="4168548"/>
            <a:chOff x="9771062" y="409728"/>
            <a:chExt cx="1386628" cy="4168548"/>
          </a:xfrm>
        </p:grpSpPr>
        <p:grpSp>
          <p:nvGrpSpPr>
            <p:cNvPr id="45" name="Group 44"/>
            <p:cNvGrpSpPr/>
            <p:nvPr/>
          </p:nvGrpSpPr>
          <p:grpSpPr>
            <a:xfrm>
              <a:off x="9771062" y="409728"/>
              <a:ext cx="1386628" cy="3898966"/>
              <a:chOff x="2733522" y="890664"/>
              <a:chExt cx="1386628" cy="389896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2733522" y="890664"/>
                <a:ext cx="1386628" cy="1602068"/>
                <a:chOff x="3311235" y="1343891"/>
                <a:chExt cx="1801092" cy="2036619"/>
              </a:xfrm>
            </p:grpSpPr>
            <p:sp>
              <p:nvSpPr>
                <p:cNvPr id="51" name="Heart 50"/>
                <p:cNvSpPr/>
                <p:nvPr/>
              </p:nvSpPr>
              <p:spPr>
                <a:xfrm>
                  <a:off x="3311236" y="1343891"/>
                  <a:ext cx="1801091" cy="1468582"/>
                </a:xfrm>
                <a:prstGeom prst="hear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Freeform 51"/>
                <p:cNvSpPr/>
                <p:nvPr/>
              </p:nvSpPr>
              <p:spPr>
                <a:xfrm>
                  <a:off x="3311235" y="1468582"/>
                  <a:ext cx="1801091" cy="609600"/>
                </a:xfrm>
                <a:custGeom>
                  <a:avLst/>
                  <a:gdLst>
                    <a:gd name="connsiteX0" fmla="*/ 429767 w 1814031"/>
                    <a:gd name="connsiteY0" fmla="*/ 48 h 702245"/>
                    <a:gd name="connsiteX1" fmla="*/ 906921 w 1814031"/>
                    <a:gd name="connsiteY1" fmla="*/ 348953 h 702245"/>
                    <a:gd name="connsiteX2" fmla="*/ 1772340 w 1814031"/>
                    <a:gd name="connsiteY2" fmla="*/ 611808 h 702245"/>
                    <a:gd name="connsiteX3" fmla="*/ 1753218 w 1814031"/>
                    <a:gd name="connsiteY3" fmla="*/ 653863 h 702245"/>
                    <a:gd name="connsiteX4" fmla="*/ 1469081 w 1814031"/>
                    <a:gd name="connsiteY4" fmla="*/ 689297 h 702245"/>
                    <a:gd name="connsiteX5" fmla="*/ 1149377 w 1814031"/>
                    <a:gd name="connsiteY5" fmla="*/ 702245 h 702245"/>
                    <a:gd name="connsiteX6" fmla="*/ 27663 w 1814031"/>
                    <a:gd name="connsiteY6" fmla="*/ 515581 h 702245"/>
                    <a:gd name="connsiteX7" fmla="*/ 13718 w 1814031"/>
                    <a:gd name="connsiteY7" fmla="*/ 509417 h 702245"/>
                    <a:gd name="connsiteX8" fmla="*/ 0 w 1814031"/>
                    <a:gd name="connsiteY8" fmla="*/ 391978 h 702245"/>
                    <a:gd name="connsiteX9" fmla="*/ 429767 w 1814031"/>
                    <a:gd name="connsiteY9" fmla="*/ 48 h 7022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14031" h="702245">
                      <a:moveTo>
                        <a:pt x="429767" y="48"/>
                      </a:moveTo>
                      <a:cubicBezTo>
                        <a:pt x="609781" y="2603"/>
                        <a:pt x="801388" y="108014"/>
                        <a:pt x="906921" y="348953"/>
                      </a:cubicBezTo>
                      <a:cubicBezTo>
                        <a:pt x="1176616" y="-266781"/>
                        <a:pt x="2008455" y="2603"/>
                        <a:pt x="1772340" y="611808"/>
                      </a:cubicBezTo>
                      <a:lnTo>
                        <a:pt x="1753218" y="653863"/>
                      </a:lnTo>
                      <a:lnTo>
                        <a:pt x="1469081" y="689297"/>
                      </a:lnTo>
                      <a:cubicBezTo>
                        <a:pt x="1365814" y="697787"/>
                        <a:pt x="1258891" y="702245"/>
                        <a:pt x="1149377" y="702245"/>
                      </a:cubicBezTo>
                      <a:cubicBezTo>
                        <a:pt x="711320" y="702245"/>
                        <a:pt x="314734" y="630912"/>
                        <a:pt x="27663" y="515581"/>
                      </a:cubicBezTo>
                      <a:lnTo>
                        <a:pt x="13718" y="509417"/>
                      </a:lnTo>
                      <a:lnTo>
                        <a:pt x="0" y="391978"/>
                      </a:lnTo>
                      <a:cubicBezTo>
                        <a:pt x="7053" y="147453"/>
                        <a:pt x="209750" y="-3074"/>
                        <a:pt x="429767" y="48"/>
                      </a:cubicBezTo>
                      <a:close/>
                    </a:path>
                  </a:pathLst>
                </a:custGeom>
                <a:gradFill>
                  <a:gsLst>
                    <a:gs pos="100000">
                      <a:schemeClr val="bg1">
                        <a:alpha val="0"/>
                      </a:schemeClr>
                    </a:gs>
                    <a:gs pos="6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Isosceles Triangle 9"/>
                <p:cNvSpPr/>
                <p:nvPr/>
              </p:nvSpPr>
              <p:spPr>
                <a:xfrm>
                  <a:off x="3938149" y="2812473"/>
                  <a:ext cx="550723" cy="568037"/>
                </a:xfrm>
                <a:custGeom>
                  <a:avLst/>
                  <a:gdLst>
                    <a:gd name="connsiteX0" fmla="*/ 0 w 554184"/>
                    <a:gd name="connsiteY0" fmla="*/ 526473 h 526473"/>
                    <a:gd name="connsiteX1" fmla="*/ 277092 w 554184"/>
                    <a:gd name="connsiteY1" fmla="*/ 0 h 526473"/>
                    <a:gd name="connsiteX2" fmla="*/ 554184 w 554184"/>
                    <a:gd name="connsiteY2" fmla="*/ 526473 h 526473"/>
                    <a:gd name="connsiteX3" fmla="*/ 0 w 554184"/>
                    <a:gd name="connsiteY3" fmla="*/ 526473 h 526473"/>
                    <a:gd name="connsiteX0" fmla="*/ 0 w 498766"/>
                    <a:gd name="connsiteY0" fmla="*/ 484909 h 526473"/>
                    <a:gd name="connsiteX1" fmla="*/ 221674 w 498766"/>
                    <a:gd name="connsiteY1" fmla="*/ 0 h 526473"/>
                    <a:gd name="connsiteX2" fmla="*/ 498766 w 498766"/>
                    <a:gd name="connsiteY2" fmla="*/ 526473 h 526473"/>
                    <a:gd name="connsiteX3" fmla="*/ 0 w 498766"/>
                    <a:gd name="connsiteY3" fmla="*/ 484909 h 526473"/>
                    <a:gd name="connsiteX0" fmla="*/ 0 w 429494"/>
                    <a:gd name="connsiteY0" fmla="*/ 484909 h 484909"/>
                    <a:gd name="connsiteX1" fmla="*/ 221674 w 429494"/>
                    <a:gd name="connsiteY1" fmla="*/ 0 h 484909"/>
                    <a:gd name="connsiteX2" fmla="*/ 429494 w 429494"/>
                    <a:gd name="connsiteY2" fmla="*/ 457200 h 484909"/>
                    <a:gd name="connsiteX3" fmla="*/ 0 w 429494"/>
                    <a:gd name="connsiteY3" fmla="*/ 484909 h 484909"/>
                    <a:gd name="connsiteX0" fmla="*/ 0 w 372983"/>
                    <a:gd name="connsiteY0" fmla="*/ 387927 h 457200"/>
                    <a:gd name="connsiteX1" fmla="*/ 165163 w 372983"/>
                    <a:gd name="connsiteY1" fmla="*/ 0 h 457200"/>
                    <a:gd name="connsiteX2" fmla="*/ 372983 w 372983"/>
                    <a:gd name="connsiteY2" fmla="*/ 457200 h 457200"/>
                    <a:gd name="connsiteX3" fmla="*/ 0 w 372983"/>
                    <a:gd name="connsiteY3" fmla="*/ 387927 h 457200"/>
                    <a:gd name="connsiteX0" fmla="*/ 0 w 327774"/>
                    <a:gd name="connsiteY0" fmla="*/ 387927 h 396587"/>
                    <a:gd name="connsiteX1" fmla="*/ 165163 w 327774"/>
                    <a:gd name="connsiteY1" fmla="*/ 0 h 396587"/>
                    <a:gd name="connsiteX2" fmla="*/ 327774 w 327774"/>
                    <a:gd name="connsiteY2" fmla="*/ 396587 h 396587"/>
                    <a:gd name="connsiteX3" fmla="*/ 0 w 327774"/>
                    <a:gd name="connsiteY3" fmla="*/ 387927 h 396587"/>
                    <a:gd name="connsiteX0" fmla="*/ 0 w 284071"/>
                    <a:gd name="connsiteY0" fmla="*/ 387927 h 387927"/>
                    <a:gd name="connsiteX1" fmla="*/ 165163 w 284071"/>
                    <a:gd name="connsiteY1" fmla="*/ 0 h 387927"/>
                    <a:gd name="connsiteX2" fmla="*/ 284071 w 284071"/>
                    <a:gd name="connsiteY2" fmla="*/ 353713 h 387927"/>
                    <a:gd name="connsiteX3" fmla="*/ 0 w 284071"/>
                    <a:gd name="connsiteY3" fmla="*/ 387927 h 387927"/>
                    <a:gd name="connsiteX0" fmla="*/ 0 w 231628"/>
                    <a:gd name="connsiteY0" fmla="*/ 366490 h 366490"/>
                    <a:gd name="connsiteX1" fmla="*/ 112720 w 231628"/>
                    <a:gd name="connsiteY1" fmla="*/ 0 h 366490"/>
                    <a:gd name="connsiteX2" fmla="*/ 231628 w 231628"/>
                    <a:gd name="connsiteY2" fmla="*/ 353713 h 366490"/>
                    <a:gd name="connsiteX3" fmla="*/ 0 w 231628"/>
                    <a:gd name="connsiteY3" fmla="*/ 366490 h 366490"/>
                    <a:gd name="connsiteX0" fmla="*/ 0 w 231628"/>
                    <a:gd name="connsiteY0" fmla="*/ 366490 h 366490"/>
                    <a:gd name="connsiteX1" fmla="*/ 112720 w 231628"/>
                    <a:gd name="connsiteY1" fmla="*/ 0 h 366490"/>
                    <a:gd name="connsiteX2" fmla="*/ 231628 w 231628"/>
                    <a:gd name="connsiteY2" fmla="*/ 353713 h 366490"/>
                    <a:gd name="connsiteX3" fmla="*/ 109260 w 231628"/>
                    <a:gd name="connsiteY3" fmla="*/ 294979 h 366490"/>
                    <a:gd name="connsiteX4" fmla="*/ 0 w 231628"/>
                    <a:gd name="connsiteY4" fmla="*/ 366490 h 366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1628" h="366490">
                      <a:moveTo>
                        <a:pt x="0" y="366490"/>
                      </a:moveTo>
                      <a:lnTo>
                        <a:pt x="112720" y="0"/>
                      </a:lnTo>
                      <a:lnTo>
                        <a:pt x="231628" y="353713"/>
                      </a:lnTo>
                      <a:cubicBezTo>
                        <a:pt x="188896" y="360951"/>
                        <a:pt x="151992" y="287741"/>
                        <a:pt x="109260" y="294979"/>
                      </a:cubicBezTo>
                      <a:lnTo>
                        <a:pt x="0" y="36649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>
                <a:off x="3401037" y="2297236"/>
                <a:ext cx="13091" cy="1363261"/>
              </a:xfrm>
              <a:prstGeom prst="line">
                <a:avLst/>
              </a:prstGeom>
              <a:ln w="19050"/>
              <a:effectLst>
                <a:reflection stA="45000" endPos="34000" dist="50800" dir="5400000" sy="-100000" algn="bl" rotWithShape="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Freeform 48"/>
              <p:cNvSpPr/>
              <p:nvPr/>
            </p:nvSpPr>
            <p:spPr>
              <a:xfrm>
                <a:off x="3228722" y="3556483"/>
                <a:ext cx="420770" cy="277157"/>
              </a:xfrm>
              <a:custGeom>
                <a:avLst/>
                <a:gdLst>
                  <a:gd name="connsiteX0" fmla="*/ 316005 w 545094"/>
                  <a:gd name="connsiteY0" fmla="*/ 73959 h 322730"/>
                  <a:gd name="connsiteX1" fmla="*/ 262217 w 545094"/>
                  <a:gd name="connsiteY1" fmla="*/ 40342 h 322730"/>
                  <a:gd name="connsiteX2" fmla="*/ 248770 w 545094"/>
                  <a:gd name="connsiteY2" fmla="*/ 26894 h 322730"/>
                  <a:gd name="connsiteX3" fmla="*/ 147917 w 545094"/>
                  <a:gd name="connsiteY3" fmla="*/ 33618 h 322730"/>
                  <a:gd name="connsiteX4" fmla="*/ 127747 w 545094"/>
                  <a:gd name="connsiteY4" fmla="*/ 40342 h 322730"/>
                  <a:gd name="connsiteX5" fmla="*/ 134470 w 545094"/>
                  <a:gd name="connsiteY5" fmla="*/ 73959 h 322730"/>
                  <a:gd name="connsiteX6" fmla="*/ 168088 w 545094"/>
                  <a:gd name="connsiteY6" fmla="*/ 127747 h 322730"/>
                  <a:gd name="connsiteX7" fmla="*/ 188258 w 545094"/>
                  <a:gd name="connsiteY7" fmla="*/ 134471 h 322730"/>
                  <a:gd name="connsiteX8" fmla="*/ 289111 w 545094"/>
                  <a:gd name="connsiteY8" fmla="*/ 100853 h 322730"/>
                  <a:gd name="connsiteX9" fmla="*/ 316005 w 545094"/>
                  <a:gd name="connsiteY9" fmla="*/ 33618 h 322730"/>
                  <a:gd name="connsiteX10" fmla="*/ 336176 w 545094"/>
                  <a:gd name="connsiteY10" fmla="*/ 13447 h 322730"/>
                  <a:gd name="connsiteX11" fmla="*/ 376517 w 545094"/>
                  <a:gd name="connsiteY11" fmla="*/ 0 h 322730"/>
                  <a:gd name="connsiteX12" fmla="*/ 490817 w 545094"/>
                  <a:gd name="connsiteY12" fmla="*/ 6724 h 322730"/>
                  <a:gd name="connsiteX13" fmla="*/ 531158 w 545094"/>
                  <a:gd name="connsiteY13" fmla="*/ 20171 h 322730"/>
                  <a:gd name="connsiteX14" fmla="*/ 544605 w 545094"/>
                  <a:gd name="connsiteY14" fmla="*/ 40342 h 322730"/>
                  <a:gd name="connsiteX15" fmla="*/ 537882 w 545094"/>
                  <a:gd name="connsiteY15" fmla="*/ 67236 h 322730"/>
                  <a:gd name="connsiteX16" fmla="*/ 430305 w 545094"/>
                  <a:gd name="connsiteY16" fmla="*/ 87406 h 322730"/>
                  <a:gd name="connsiteX17" fmla="*/ 410135 w 545094"/>
                  <a:gd name="connsiteY17" fmla="*/ 94130 h 322730"/>
                  <a:gd name="connsiteX18" fmla="*/ 336176 w 545094"/>
                  <a:gd name="connsiteY18" fmla="*/ 100853 h 322730"/>
                  <a:gd name="connsiteX19" fmla="*/ 295835 w 545094"/>
                  <a:gd name="connsiteY19" fmla="*/ 134471 h 322730"/>
                  <a:gd name="connsiteX20" fmla="*/ 255494 w 545094"/>
                  <a:gd name="connsiteY20" fmla="*/ 154642 h 322730"/>
                  <a:gd name="connsiteX21" fmla="*/ 221876 w 545094"/>
                  <a:gd name="connsiteY21" fmla="*/ 181536 h 322730"/>
                  <a:gd name="connsiteX22" fmla="*/ 188258 w 545094"/>
                  <a:gd name="connsiteY22" fmla="*/ 208430 h 322730"/>
                  <a:gd name="connsiteX23" fmla="*/ 161364 w 545094"/>
                  <a:gd name="connsiteY23" fmla="*/ 235324 h 322730"/>
                  <a:gd name="connsiteX24" fmla="*/ 147917 w 545094"/>
                  <a:gd name="connsiteY24" fmla="*/ 255494 h 322730"/>
                  <a:gd name="connsiteX25" fmla="*/ 114300 w 545094"/>
                  <a:gd name="connsiteY25" fmla="*/ 282389 h 322730"/>
                  <a:gd name="connsiteX26" fmla="*/ 107576 w 545094"/>
                  <a:gd name="connsiteY26" fmla="*/ 302559 h 322730"/>
                  <a:gd name="connsiteX27" fmla="*/ 67235 w 545094"/>
                  <a:gd name="connsiteY27" fmla="*/ 322730 h 322730"/>
                  <a:gd name="connsiteX28" fmla="*/ 0 w 545094"/>
                  <a:gd name="connsiteY28" fmla="*/ 309283 h 322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45094" h="322730">
                    <a:moveTo>
                      <a:pt x="316005" y="73959"/>
                    </a:moveTo>
                    <a:cubicBezTo>
                      <a:pt x="308932" y="69715"/>
                      <a:pt x="272562" y="48618"/>
                      <a:pt x="262217" y="40342"/>
                    </a:cubicBezTo>
                    <a:cubicBezTo>
                      <a:pt x="257267" y="36382"/>
                      <a:pt x="253252" y="31377"/>
                      <a:pt x="248770" y="26894"/>
                    </a:cubicBezTo>
                    <a:cubicBezTo>
                      <a:pt x="215152" y="29135"/>
                      <a:pt x="181403" y="29897"/>
                      <a:pt x="147917" y="33618"/>
                    </a:cubicBezTo>
                    <a:cubicBezTo>
                      <a:pt x="140873" y="34401"/>
                      <a:pt x="129988" y="33619"/>
                      <a:pt x="127747" y="40342"/>
                    </a:cubicBezTo>
                    <a:cubicBezTo>
                      <a:pt x="124133" y="51183"/>
                      <a:pt x="131463" y="62934"/>
                      <a:pt x="134470" y="73959"/>
                    </a:cubicBezTo>
                    <a:cubicBezTo>
                      <a:pt x="144153" y="109463"/>
                      <a:pt x="139726" y="113566"/>
                      <a:pt x="168088" y="127747"/>
                    </a:cubicBezTo>
                    <a:cubicBezTo>
                      <a:pt x="174427" y="130917"/>
                      <a:pt x="181535" y="132230"/>
                      <a:pt x="188258" y="134471"/>
                    </a:cubicBezTo>
                    <a:cubicBezTo>
                      <a:pt x="245486" y="96320"/>
                      <a:pt x="212537" y="109362"/>
                      <a:pt x="289111" y="100853"/>
                    </a:cubicBezTo>
                    <a:cubicBezTo>
                      <a:pt x="334433" y="85747"/>
                      <a:pt x="291610" y="106803"/>
                      <a:pt x="316005" y="33618"/>
                    </a:cubicBezTo>
                    <a:cubicBezTo>
                      <a:pt x="319012" y="24597"/>
                      <a:pt x="327864" y="18065"/>
                      <a:pt x="336176" y="13447"/>
                    </a:cubicBezTo>
                    <a:cubicBezTo>
                      <a:pt x="348567" y="6563"/>
                      <a:pt x="376517" y="0"/>
                      <a:pt x="376517" y="0"/>
                    </a:cubicBezTo>
                    <a:cubicBezTo>
                      <a:pt x="414617" y="2241"/>
                      <a:pt x="452972" y="1788"/>
                      <a:pt x="490817" y="6724"/>
                    </a:cubicBezTo>
                    <a:cubicBezTo>
                      <a:pt x="504872" y="8557"/>
                      <a:pt x="531158" y="20171"/>
                      <a:pt x="531158" y="20171"/>
                    </a:cubicBezTo>
                    <a:cubicBezTo>
                      <a:pt x="535640" y="26895"/>
                      <a:pt x="543462" y="32342"/>
                      <a:pt x="544605" y="40342"/>
                    </a:cubicBezTo>
                    <a:cubicBezTo>
                      <a:pt x="545912" y="49490"/>
                      <a:pt x="544898" y="61222"/>
                      <a:pt x="537882" y="67236"/>
                    </a:cubicBezTo>
                    <a:cubicBezTo>
                      <a:pt x="518865" y="83537"/>
                      <a:pt x="443806" y="86056"/>
                      <a:pt x="430305" y="87406"/>
                    </a:cubicBezTo>
                    <a:cubicBezTo>
                      <a:pt x="423582" y="89647"/>
                      <a:pt x="417151" y="93128"/>
                      <a:pt x="410135" y="94130"/>
                    </a:cubicBezTo>
                    <a:cubicBezTo>
                      <a:pt x="385629" y="97631"/>
                      <a:pt x="360381" y="95666"/>
                      <a:pt x="336176" y="100853"/>
                    </a:cubicBezTo>
                    <a:cubicBezTo>
                      <a:pt x="322691" y="103743"/>
                      <a:pt x="304543" y="127215"/>
                      <a:pt x="295835" y="134471"/>
                    </a:cubicBezTo>
                    <a:cubicBezTo>
                      <a:pt x="278458" y="148952"/>
                      <a:pt x="275708" y="147903"/>
                      <a:pt x="255494" y="154642"/>
                    </a:cubicBezTo>
                    <a:cubicBezTo>
                      <a:pt x="216958" y="212445"/>
                      <a:pt x="268270" y="144421"/>
                      <a:pt x="221876" y="181536"/>
                    </a:cubicBezTo>
                    <a:cubicBezTo>
                      <a:pt x="178429" y="216293"/>
                      <a:pt x="238959" y="191529"/>
                      <a:pt x="188258" y="208430"/>
                    </a:cubicBezTo>
                    <a:cubicBezTo>
                      <a:pt x="173590" y="252436"/>
                      <a:pt x="193962" y="209246"/>
                      <a:pt x="161364" y="235324"/>
                    </a:cubicBezTo>
                    <a:cubicBezTo>
                      <a:pt x="155054" y="240372"/>
                      <a:pt x="152965" y="249184"/>
                      <a:pt x="147917" y="255494"/>
                    </a:cubicBezTo>
                    <a:cubicBezTo>
                      <a:pt x="136966" y="269183"/>
                      <a:pt x="129280" y="272402"/>
                      <a:pt x="114300" y="282389"/>
                    </a:cubicBezTo>
                    <a:cubicBezTo>
                      <a:pt x="112059" y="289112"/>
                      <a:pt x="112003" y="297025"/>
                      <a:pt x="107576" y="302559"/>
                    </a:cubicBezTo>
                    <a:cubicBezTo>
                      <a:pt x="98097" y="314407"/>
                      <a:pt x="80522" y="318301"/>
                      <a:pt x="67235" y="322730"/>
                    </a:cubicBezTo>
                    <a:cubicBezTo>
                      <a:pt x="8474" y="315384"/>
                      <a:pt x="29609" y="324086"/>
                      <a:pt x="0" y="309283"/>
                    </a:cubicBezTo>
                  </a:path>
                </a:pathLst>
              </a:custGeom>
              <a:noFill/>
              <a:ln w="222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rame 49"/>
              <p:cNvSpPr/>
              <p:nvPr/>
            </p:nvSpPr>
            <p:spPr>
              <a:xfrm rot="18670214">
                <a:off x="3014272" y="3819890"/>
                <a:ext cx="965424" cy="974056"/>
              </a:xfrm>
              <a:prstGeom prst="frame">
                <a:avLst>
                  <a:gd name="adj1" fmla="val 7515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10159311" y="3254837"/>
              <a:ext cx="65184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444797" y="401866"/>
            <a:ext cx="1523837" cy="4266415"/>
            <a:chOff x="3198582" y="484633"/>
            <a:chExt cx="1523837" cy="4266415"/>
          </a:xfrm>
        </p:grpSpPr>
        <p:grpSp>
          <p:nvGrpSpPr>
            <p:cNvPr id="55" name="Group 54"/>
            <p:cNvGrpSpPr/>
            <p:nvPr/>
          </p:nvGrpSpPr>
          <p:grpSpPr>
            <a:xfrm>
              <a:off x="3198582" y="484633"/>
              <a:ext cx="1523837" cy="4057050"/>
              <a:chOff x="2733522" y="890664"/>
              <a:chExt cx="1386628" cy="3898966"/>
            </a:xfrm>
          </p:grpSpPr>
          <p:cxnSp>
            <p:nvCxnSpPr>
              <p:cNvPr id="57" name="Straight Connector 56"/>
              <p:cNvCxnSpPr/>
              <p:nvPr/>
            </p:nvCxnSpPr>
            <p:spPr>
              <a:xfrm>
                <a:off x="3401037" y="2297236"/>
                <a:ext cx="13091" cy="1363261"/>
              </a:xfrm>
              <a:prstGeom prst="line">
                <a:avLst/>
              </a:prstGeom>
              <a:ln w="19050"/>
              <a:effectLst>
                <a:reflection stA="45000" endPos="34000" dist="50800" dir="5400000" sy="-100000" algn="bl" rotWithShape="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8" name="Group 57"/>
              <p:cNvGrpSpPr/>
              <p:nvPr/>
            </p:nvGrpSpPr>
            <p:grpSpPr>
              <a:xfrm>
                <a:off x="2733522" y="890664"/>
                <a:ext cx="1386628" cy="1602068"/>
                <a:chOff x="3311235" y="1343891"/>
                <a:chExt cx="1801092" cy="2036619"/>
              </a:xfrm>
            </p:grpSpPr>
            <p:sp>
              <p:nvSpPr>
                <p:cNvPr id="61" name="Heart 60"/>
                <p:cNvSpPr/>
                <p:nvPr/>
              </p:nvSpPr>
              <p:spPr>
                <a:xfrm>
                  <a:off x="3311236" y="1343891"/>
                  <a:ext cx="1801091" cy="1468582"/>
                </a:xfrm>
                <a:prstGeom prst="heart">
                  <a:avLst/>
                </a:prstGeom>
                <a:solidFill>
                  <a:srgbClr val="F61E7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Freeform 61"/>
                <p:cNvSpPr/>
                <p:nvPr/>
              </p:nvSpPr>
              <p:spPr>
                <a:xfrm>
                  <a:off x="3311235" y="1468582"/>
                  <a:ext cx="1801091" cy="609600"/>
                </a:xfrm>
                <a:custGeom>
                  <a:avLst/>
                  <a:gdLst>
                    <a:gd name="connsiteX0" fmla="*/ 429767 w 1814031"/>
                    <a:gd name="connsiteY0" fmla="*/ 48 h 702245"/>
                    <a:gd name="connsiteX1" fmla="*/ 906921 w 1814031"/>
                    <a:gd name="connsiteY1" fmla="*/ 348953 h 702245"/>
                    <a:gd name="connsiteX2" fmla="*/ 1772340 w 1814031"/>
                    <a:gd name="connsiteY2" fmla="*/ 611808 h 702245"/>
                    <a:gd name="connsiteX3" fmla="*/ 1753218 w 1814031"/>
                    <a:gd name="connsiteY3" fmla="*/ 653863 h 702245"/>
                    <a:gd name="connsiteX4" fmla="*/ 1469081 w 1814031"/>
                    <a:gd name="connsiteY4" fmla="*/ 689297 h 702245"/>
                    <a:gd name="connsiteX5" fmla="*/ 1149377 w 1814031"/>
                    <a:gd name="connsiteY5" fmla="*/ 702245 h 702245"/>
                    <a:gd name="connsiteX6" fmla="*/ 27663 w 1814031"/>
                    <a:gd name="connsiteY6" fmla="*/ 515581 h 702245"/>
                    <a:gd name="connsiteX7" fmla="*/ 13718 w 1814031"/>
                    <a:gd name="connsiteY7" fmla="*/ 509417 h 702245"/>
                    <a:gd name="connsiteX8" fmla="*/ 0 w 1814031"/>
                    <a:gd name="connsiteY8" fmla="*/ 391978 h 702245"/>
                    <a:gd name="connsiteX9" fmla="*/ 429767 w 1814031"/>
                    <a:gd name="connsiteY9" fmla="*/ 48 h 7022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14031" h="702245">
                      <a:moveTo>
                        <a:pt x="429767" y="48"/>
                      </a:moveTo>
                      <a:cubicBezTo>
                        <a:pt x="609781" y="2603"/>
                        <a:pt x="801388" y="108014"/>
                        <a:pt x="906921" y="348953"/>
                      </a:cubicBezTo>
                      <a:cubicBezTo>
                        <a:pt x="1176616" y="-266781"/>
                        <a:pt x="2008455" y="2603"/>
                        <a:pt x="1772340" y="611808"/>
                      </a:cubicBezTo>
                      <a:lnTo>
                        <a:pt x="1753218" y="653863"/>
                      </a:lnTo>
                      <a:lnTo>
                        <a:pt x="1469081" y="689297"/>
                      </a:lnTo>
                      <a:cubicBezTo>
                        <a:pt x="1365814" y="697787"/>
                        <a:pt x="1258891" y="702245"/>
                        <a:pt x="1149377" y="702245"/>
                      </a:cubicBezTo>
                      <a:cubicBezTo>
                        <a:pt x="711320" y="702245"/>
                        <a:pt x="314734" y="630912"/>
                        <a:pt x="27663" y="515581"/>
                      </a:cubicBezTo>
                      <a:lnTo>
                        <a:pt x="13718" y="509417"/>
                      </a:lnTo>
                      <a:lnTo>
                        <a:pt x="0" y="391978"/>
                      </a:lnTo>
                      <a:cubicBezTo>
                        <a:pt x="7053" y="147453"/>
                        <a:pt x="209750" y="-3074"/>
                        <a:pt x="429767" y="48"/>
                      </a:cubicBezTo>
                      <a:close/>
                    </a:path>
                  </a:pathLst>
                </a:custGeom>
                <a:gradFill>
                  <a:gsLst>
                    <a:gs pos="100000">
                      <a:schemeClr val="bg1">
                        <a:alpha val="0"/>
                      </a:schemeClr>
                    </a:gs>
                    <a:gs pos="6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Isosceles Triangle 9"/>
                <p:cNvSpPr/>
                <p:nvPr/>
              </p:nvSpPr>
              <p:spPr>
                <a:xfrm>
                  <a:off x="3938149" y="2812473"/>
                  <a:ext cx="550723" cy="568037"/>
                </a:xfrm>
                <a:custGeom>
                  <a:avLst/>
                  <a:gdLst>
                    <a:gd name="connsiteX0" fmla="*/ 0 w 554184"/>
                    <a:gd name="connsiteY0" fmla="*/ 526473 h 526473"/>
                    <a:gd name="connsiteX1" fmla="*/ 277092 w 554184"/>
                    <a:gd name="connsiteY1" fmla="*/ 0 h 526473"/>
                    <a:gd name="connsiteX2" fmla="*/ 554184 w 554184"/>
                    <a:gd name="connsiteY2" fmla="*/ 526473 h 526473"/>
                    <a:gd name="connsiteX3" fmla="*/ 0 w 554184"/>
                    <a:gd name="connsiteY3" fmla="*/ 526473 h 526473"/>
                    <a:gd name="connsiteX0" fmla="*/ 0 w 498766"/>
                    <a:gd name="connsiteY0" fmla="*/ 484909 h 526473"/>
                    <a:gd name="connsiteX1" fmla="*/ 221674 w 498766"/>
                    <a:gd name="connsiteY1" fmla="*/ 0 h 526473"/>
                    <a:gd name="connsiteX2" fmla="*/ 498766 w 498766"/>
                    <a:gd name="connsiteY2" fmla="*/ 526473 h 526473"/>
                    <a:gd name="connsiteX3" fmla="*/ 0 w 498766"/>
                    <a:gd name="connsiteY3" fmla="*/ 484909 h 526473"/>
                    <a:gd name="connsiteX0" fmla="*/ 0 w 429494"/>
                    <a:gd name="connsiteY0" fmla="*/ 484909 h 484909"/>
                    <a:gd name="connsiteX1" fmla="*/ 221674 w 429494"/>
                    <a:gd name="connsiteY1" fmla="*/ 0 h 484909"/>
                    <a:gd name="connsiteX2" fmla="*/ 429494 w 429494"/>
                    <a:gd name="connsiteY2" fmla="*/ 457200 h 484909"/>
                    <a:gd name="connsiteX3" fmla="*/ 0 w 429494"/>
                    <a:gd name="connsiteY3" fmla="*/ 484909 h 484909"/>
                    <a:gd name="connsiteX0" fmla="*/ 0 w 372983"/>
                    <a:gd name="connsiteY0" fmla="*/ 387927 h 457200"/>
                    <a:gd name="connsiteX1" fmla="*/ 165163 w 372983"/>
                    <a:gd name="connsiteY1" fmla="*/ 0 h 457200"/>
                    <a:gd name="connsiteX2" fmla="*/ 372983 w 372983"/>
                    <a:gd name="connsiteY2" fmla="*/ 457200 h 457200"/>
                    <a:gd name="connsiteX3" fmla="*/ 0 w 372983"/>
                    <a:gd name="connsiteY3" fmla="*/ 387927 h 457200"/>
                    <a:gd name="connsiteX0" fmla="*/ 0 w 327774"/>
                    <a:gd name="connsiteY0" fmla="*/ 387927 h 396587"/>
                    <a:gd name="connsiteX1" fmla="*/ 165163 w 327774"/>
                    <a:gd name="connsiteY1" fmla="*/ 0 h 396587"/>
                    <a:gd name="connsiteX2" fmla="*/ 327774 w 327774"/>
                    <a:gd name="connsiteY2" fmla="*/ 396587 h 396587"/>
                    <a:gd name="connsiteX3" fmla="*/ 0 w 327774"/>
                    <a:gd name="connsiteY3" fmla="*/ 387927 h 396587"/>
                    <a:gd name="connsiteX0" fmla="*/ 0 w 284071"/>
                    <a:gd name="connsiteY0" fmla="*/ 387927 h 387927"/>
                    <a:gd name="connsiteX1" fmla="*/ 165163 w 284071"/>
                    <a:gd name="connsiteY1" fmla="*/ 0 h 387927"/>
                    <a:gd name="connsiteX2" fmla="*/ 284071 w 284071"/>
                    <a:gd name="connsiteY2" fmla="*/ 353713 h 387927"/>
                    <a:gd name="connsiteX3" fmla="*/ 0 w 284071"/>
                    <a:gd name="connsiteY3" fmla="*/ 387927 h 387927"/>
                    <a:gd name="connsiteX0" fmla="*/ 0 w 231628"/>
                    <a:gd name="connsiteY0" fmla="*/ 366490 h 366490"/>
                    <a:gd name="connsiteX1" fmla="*/ 112720 w 231628"/>
                    <a:gd name="connsiteY1" fmla="*/ 0 h 366490"/>
                    <a:gd name="connsiteX2" fmla="*/ 231628 w 231628"/>
                    <a:gd name="connsiteY2" fmla="*/ 353713 h 366490"/>
                    <a:gd name="connsiteX3" fmla="*/ 0 w 231628"/>
                    <a:gd name="connsiteY3" fmla="*/ 366490 h 366490"/>
                    <a:gd name="connsiteX0" fmla="*/ 0 w 231628"/>
                    <a:gd name="connsiteY0" fmla="*/ 366490 h 366490"/>
                    <a:gd name="connsiteX1" fmla="*/ 112720 w 231628"/>
                    <a:gd name="connsiteY1" fmla="*/ 0 h 366490"/>
                    <a:gd name="connsiteX2" fmla="*/ 231628 w 231628"/>
                    <a:gd name="connsiteY2" fmla="*/ 353713 h 366490"/>
                    <a:gd name="connsiteX3" fmla="*/ 109260 w 231628"/>
                    <a:gd name="connsiteY3" fmla="*/ 294979 h 366490"/>
                    <a:gd name="connsiteX4" fmla="*/ 0 w 231628"/>
                    <a:gd name="connsiteY4" fmla="*/ 366490 h 366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1628" h="366490">
                      <a:moveTo>
                        <a:pt x="0" y="366490"/>
                      </a:moveTo>
                      <a:lnTo>
                        <a:pt x="112720" y="0"/>
                      </a:lnTo>
                      <a:lnTo>
                        <a:pt x="231628" y="353713"/>
                      </a:lnTo>
                      <a:cubicBezTo>
                        <a:pt x="188896" y="360951"/>
                        <a:pt x="151992" y="287741"/>
                        <a:pt x="109260" y="294979"/>
                      </a:cubicBezTo>
                      <a:lnTo>
                        <a:pt x="0" y="366490"/>
                      </a:lnTo>
                      <a:close/>
                    </a:path>
                  </a:pathLst>
                </a:custGeom>
                <a:solidFill>
                  <a:srgbClr val="F61E7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9" name="Freeform 58"/>
              <p:cNvSpPr/>
              <p:nvPr/>
            </p:nvSpPr>
            <p:spPr>
              <a:xfrm>
                <a:off x="3228722" y="3556483"/>
                <a:ext cx="420770" cy="277157"/>
              </a:xfrm>
              <a:custGeom>
                <a:avLst/>
                <a:gdLst>
                  <a:gd name="connsiteX0" fmla="*/ 316005 w 545094"/>
                  <a:gd name="connsiteY0" fmla="*/ 73959 h 322730"/>
                  <a:gd name="connsiteX1" fmla="*/ 262217 w 545094"/>
                  <a:gd name="connsiteY1" fmla="*/ 40342 h 322730"/>
                  <a:gd name="connsiteX2" fmla="*/ 248770 w 545094"/>
                  <a:gd name="connsiteY2" fmla="*/ 26894 h 322730"/>
                  <a:gd name="connsiteX3" fmla="*/ 147917 w 545094"/>
                  <a:gd name="connsiteY3" fmla="*/ 33618 h 322730"/>
                  <a:gd name="connsiteX4" fmla="*/ 127747 w 545094"/>
                  <a:gd name="connsiteY4" fmla="*/ 40342 h 322730"/>
                  <a:gd name="connsiteX5" fmla="*/ 134470 w 545094"/>
                  <a:gd name="connsiteY5" fmla="*/ 73959 h 322730"/>
                  <a:gd name="connsiteX6" fmla="*/ 168088 w 545094"/>
                  <a:gd name="connsiteY6" fmla="*/ 127747 h 322730"/>
                  <a:gd name="connsiteX7" fmla="*/ 188258 w 545094"/>
                  <a:gd name="connsiteY7" fmla="*/ 134471 h 322730"/>
                  <a:gd name="connsiteX8" fmla="*/ 289111 w 545094"/>
                  <a:gd name="connsiteY8" fmla="*/ 100853 h 322730"/>
                  <a:gd name="connsiteX9" fmla="*/ 316005 w 545094"/>
                  <a:gd name="connsiteY9" fmla="*/ 33618 h 322730"/>
                  <a:gd name="connsiteX10" fmla="*/ 336176 w 545094"/>
                  <a:gd name="connsiteY10" fmla="*/ 13447 h 322730"/>
                  <a:gd name="connsiteX11" fmla="*/ 376517 w 545094"/>
                  <a:gd name="connsiteY11" fmla="*/ 0 h 322730"/>
                  <a:gd name="connsiteX12" fmla="*/ 490817 w 545094"/>
                  <a:gd name="connsiteY12" fmla="*/ 6724 h 322730"/>
                  <a:gd name="connsiteX13" fmla="*/ 531158 w 545094"/>
                  <a:gd name="connsiteY13" fmla="*/ 20171 h 322730"/>
                  <a:gd name="connsiteX14" fmla="*/ 544605 w 545094"/>
                  <a:gd name="connsiteY14" fmla="*/ 40342 h 322730"/>
                  <a:gd name="connsiteX15" fmla="*/ 537882 w 545094"/>
                  <a:gd name="connsiteY15" fmla="*/ 67236 h 322730"/>
                  <a:gd name="connsiteX16" fmla="*/ 430305 w 545094"/>
                  <a:gd name="connsiteY16" fmla="*/ 87406 h 322730"/>
                  <a:gd name="connsiteX17" fmla="*/ 410135 w 545094"/>
                  <a:gd name="connsiteY17" fmla="*/ 94130 h 322730"/>
                  <a:gd name="connsiteX18" fmla="*/ 336176 w 545094"/>
                  <a:gd name="connsiteY18" fmla="*/ 100853 h 322730"/>
                  <a:gd name="connsiteX19" fmla="*/ 295835 w 545094"/>
                  <a:gd name="connsiteY19" fmla="*/ 134471 h 322730"/>
                  <a:gd name="connsiteX20" fmla="*/ 255494 w 545094"/>
                  <a:gd name="connsiteY20" fmla="*/ 154642 h 322730"/>
                  <a:gd name="connsiteX21" fmla="*/ 221876 w 545094"/>
                  <a:gd name="connsiteY21" fmla="*/ 181536 h 322730"/>
                  <a:gd name="connsiteX22" fmla="*/ 188258 w 545094"/>
                  <a:gd name="connsiteY22" fmla="*/ 208430 h 322730"/>
                  <a:gd name="connsiteX23" fmla="*/ 161364 w 545094"/>
                  <a:gd name="connsiteY23" fmla="*/ 235324 h 322730"/>
                  <a:gd name="connsiteX24" fmla="*/ 147917 w 545094"/>
                  <a:gd name="connsiteY24" fmla="*/ 255494 h 322730"/>
                  <a:gd name="connsiteX25" fmla="*/ 114300 w 545094"/>
                  <a:gd name="connsiteY25" fmla="*/ 282389 h 322730"/>
                  <a:gd name="connsiteX26" fmla="*/ 107576 w 545094"/>
                  <a:gd name="connsiteY26" fmla="*/ 302559 h 322730"/>
                  <a:gd name="connsiteX27" fmla="*/ 67235 w 545094"/>
                  <a:gd name="connsiteY27" fmla="*/ 322730 h 322730"/>
                  <a:gd name="connsiteX28" fmla="*/ 0 w 545094"/>
                  <a:gd name="connsiteY28" fmla="*/ 309283 h 322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45094" h="322730">
                    <a:moveTo>
                      <a:pt x="316005" y="73959"/>
                    </a:moveTo>
                    <a:cubicBezTo>
                      <a:pt x="308932" y="69715"/>
                      <a:pt x="272562" y="48618"/>
                      <a:pt x="262217" y="40342"/>
                    </a:cubicBezTo>
                    <a:cubicBezTo>
                      <a:pt x="257267" y="36382"/>
                      <a:pt x="253252" y="31377"/>
                      <a:pt x="248770" y="26894"/>
                    </a:cubicBezTo>
                    <a:cubicBezTo>
                      <a:pt x="215152" y="29135"/>
                      <a:pt x="181403" y="29897"/>
                      <a:pt x="147917" y="33618"/>
                    </a:cubicBezTo>
                    <a:cubicBezTo>
                      <a:pt x="140873" y="34401"/>
                      <a:pt x="129988" y="33619"/>
                      <a:pt x="127747" y="40342"/>
                    </a:cubicBezTo>
                    <a:cubicBezTo>
                      <a:pt x="124133" y="51183"/>
                      <a:pt x="131463" y="62934"/>
                      <a:pt x="134470" y="73959"/>
                    </a:cubicBezTo>
                    <a:cubicBezTo>
                      <a:pt x="144153" y="109463"/>
                      <a:pt x="139726" y="113566"/>
                      <a:pt x="168088" y="127747"/>
                    </a:cubicBezTo>
                    <a:cubicBezTo>
                      <a:pt x="174427" y="130917"/>
                      <a:pt x="181535" y="132230"/>
                      <a:pt x="188258" y="134471"/>
                    </a:cubicBezTo>
                    <a:cubicBezTo>
                      <a:pt x="245486" y="96320"/>
                      <a:pt x="212537" y="109362"/>
                      <a:pt x="289111" y="100853"/>
                    </a:cubicBezTo>
                    <a:cubicBezTo>
                      <a:pt x="334433" y="85747"/>
                      <a:pt x="291610" y="106803"/>
                      <a:pt x="316005" y="33618"/>
                    </a:cubicBezTo>
                    <a:cubicBezTo>
                      <a:pt x="319012" y="24597"/>
                      <a:pt x="327864" y="18065"/>
                      <a:pt x="336176" y="13447"/>
                    </a:cubicBezTo>
                    <a:cubicBezTo>
                      <a:pt x="348567" y="6563"/>
                      <a:pt x="376517" y="0"/>
                      <a:pt x="376517" y="0"/>
                    </a:cubicBezTo>
                    <a:cubicBezTo>
                      <a:pt x="414617" y="2241"/>
                      <a:pt x="452972" y="1788"/>
                      <a:pt x="490817" y="6724"/>
                    </a:cubicBezTo>
                    <a:cubicBezTo>
                      <a:pt x="504872" y="8557"/>
                      <a:pt x="531158" y="20171"/>
                      <a:pt x="531158" y="20171"/>
                    </a:cubicBezTo>
                    <a:cubicBezTo>
                      <a:pt x="535640" y="26895"/>
                      <a:pt x="543462" y="32342"/>
                      <a:pt x="544605" y="40342"/>
                    </a:cubicBezTo>
                    <a:cubicBezTo>
                      <a:pt x="545912" y="49490"/>
                      <a:pt x="544898" y="61222"/>
                      <a:pt x="537882" y="67236"/>
                    </a:cubicBezTo>
                    <a:cubicBezTo>
                      <a:pt x="518865" y="83537"/>
                      <a:pt x="443806" y="86056"/>
                      <a:pt x="430305" y="87406"/>
                    </a:cubicBezTo>
                    <a:cubicBezTo>
                      <a:pt x="423582" y="89647"/>
                      <a:pt x="417151" y="93128"/>
                      <a:pt x="410135" y="94130"/>
                    </a:cubicBezTo>
                    <a:cubicBezTo>
                      <a:pt x="385629" y="97631"/>
                      <a:pt x="360381" y="95666"/>
                      <a:pt x="336176" y="100853"/>
                    </a:cubicBezTo>
                    <a:cubicBezTo>
                      <a:pt x="322691" y="103743"/>
                      <a:pt x="304543" y="127215"/>
                      <a:pt x="295835" y="134471"/>
                    </a:cubicBezTo>
                    <a:cubicBezTo>
                      <a:pt x="278458" y="148952"/>
                      <a:pt x="275708" y="147903"/>
                      <a:pt x="255494" y="154642"/>
                    </a:cubicBezTo>
                    <a:cubicBezTo>
                      <a:pt x="216958" y="212445"/>
                      <a:pt x="268270" y="144421"/>
                      <a:pt x="221876" y="181536"/>
                    </a:cubicBezTo>
                    <a:cubicBezTo>
                      <a:pt x="178429" y="216293"/>
                      <a:pt x="238959" y="191529"/>
                      <a:pt x="188258" y="208430"/>
                    </a:cubicBezTo>
                    <a:cubicBezTo>
                      <a:pt x="173590" y="252436"/>
                      <a:pt x="193962" y="209246"/>
                      <a:pt x="161364" y="235324"/>
                    </a:cubicBezTo>
                    <a:cubicBezTo>
                      <a:pt x="155054" y="240372"/>
                      <a:pt x="152965" y="249184"/>
                      <a:pt x="147917" y="255494"/>
                    </a:cubicBezTo>
                    <a:cubicBezTo>
                      <a:pt x="136966" y="269183"/>
                      <a:pt x="129280" y="272402"/>
                      <a:pt x="114300" y="282389"/>
                    </a:cubicBezTo>
                    <a:cubicBezTo>
                      <a:pt x="112059" y="289112"/>
                      <a:pt x="112003" y="297025"/>
                      <a:pt x="107576" y="302559"/>
                    </a:cubicBezTo>
                    <a:cubicBezTo>
                      <a:pt x="98097" y="314407"/>
                      <a:pt x="80522" y="318301"/>
                      <a:pt x="67235" y="322730"/>
                    </a:cubicBezTo>
                    <a:cubicBezTo>
                      <a:pt x="8474" y="315384"/>
                      <a:pt x="29609" y="324086"/>
                      <a:pt x="0" y="309283"/>
                    </a:cubicBezTo>
                  </a:path>
                </a:pathLst>
              </a:custGeom>
              <a:noFill/>
              <a:ln w="222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ame 59"/>
              <p:cNvSpPr/>
              <p:nvPr/>
            </p:nvSpPr>
            <p:spPr>
              <a:xfrm rot="18670214">
                <a:off x="3014272" y="3819890"/>
                <a:ext cx="965424" cy="974056"/>
              </a:xfrm>
              <a:prstGeom prst="frame">
                <a:avLst>
                  <a:gd name="adj1" fmla="val 7515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3680054" y="3427609"/>
              <a:ext cx="63062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>
                  <a:latin typeface="NikoshBAN" panose="02000000000000000000" pitchFamily="2" charset="0"/>
                  <a:cs typeface="NikoshBAN" panose="02000000000000000000" pitchFamily="2" charset="0"/>
                </a:rPr>
                <a:t>ই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8029865" y="923761"/>
            <a:ext cx="1386628" cy="4145255"/>
            <a:chOff x="8335179" y="415455"/>
            <a:chExt cx="1386628" cy="4145255"/>
          </a:xfrm>
        </p:grpSpPr>
        <p:grpSp>
          <p:nvGrpSpPr>
            <p:cNvPr id="65" name="Group 64"/>
            <p:cNvGrpSpPr/>
            <p:nvPr/>
          </p:nvGrpSpPr>
          <p:grpSpPr>
            <a:xfrm>
              <a:off x="8335179" y="415455"/>
              <a:ext cx="1386628" cy="3898966"/>
              <a:chOff x="2733522" y="890664"/>
              <a:chExt cx="1386628" cy="3898966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>
                <a:off x="3401037" y="2297236"/>
                <a:ext cx="13091" cy="1363261"/>
              </a:xfrm>
              <a:prstGeom prst="line">
                <a:avLst/>
              </a:prstGeom>
              <a:ln w="19050"/>
              <a:effectLst>
                <a:reflection stA="45000" endPos="34000" dist="50800" dir="5400000" sy="-100000" algn="bl" rotWithShape="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8" name="Group 67"/>
              <p:cNvGrpSpPr/>
              <p:nvPr/>
            </p:nvGrpSpPr>
            <p:grpSpPr>
              <a:xfrm>
                <a:off x="2733522" y="890664"/>
                <a:ext cx="1386628" cy="1602068"/>
                <a:chOff x="3311235" y="1343891"/>
                <a:chExt cx="1801092" cy="2036619"/>
              </a:xfrm>
            </p:grpSpPr>
            <p:sp>
              <p:nvSpPr>
                <p:cNvPr id="71" name="Heart 70"/>
                <p:cNvSpPr/>
                <p:nvPr/>
              </p:nvSpPr>
              <p:spPr>
                <a:xfrm>
                  <a:off x="3311236" y="1343891"/>
                  <a:ext cx="1801091" cy="1468582"/>
                </a:xfrm>
                <a:prstGeom prst="hear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Freeform 71"/>
                <p:cNvSpPr/>
                <p:nvPr/>
              </p:nvSpPr>
              <p:spPr>
                <a:xfrm>
                  <a:off x="3311235" y="1468582"/>
                  <a:ext cx="1801091" cy="609600"/>
                </a:xfrm>
                <a:custGeom>
                  <a:avLst/>
                  <a:gdLst>
                    <a:gd name="connsiteX0" fmla="*/ 429767 w 1814031"/>
                    <a:gd name="connsiteY0" fmla="*/ 48 h 702245"/>
                    <a:gd name="connsiteX1" fmla="*/ 906921 w 1814031"/>
                    <a:gd name="connsiteY1" fmla="*/ 348953 h 702245"/>
                    <a:gd name="connsiteX2" fmla="*/ 1772340 w 1814031"/>
                    <a:gd name="connsiteY2" fmla="*/ 611808 h 702245"/>
                    <a:gd name="connsiteX3" fmla="*/ 1753218 w 1814031"/>
                    <a:gd name="connsiteY3" fmla="*/ 653863 h 702245"/>
                    <a:gd name="connsiteX4" fmla="*/ 1469081 w 1814031"/>
                    <a:gd name="connsiteY4" fmla="*/ 689297 h 702245"/>
                    <a:gd name="connsiteX5" fmla="*/ 1149377 w 1814031"/>
                    <a:gd name="connsiteY5" fmla="*/ 702245 h 702245"/>
                    <a:gd name="connsiteX6" fmla="*/ 27663 w 1814031"/>
                    <a:gd name="connsiteY6" fmla="*/ 515581 h 702245"/>
                    <a:gd name="connsiteX7" fmla="*/ 13718 w 1814031"/>
                    <a:gd name="connsiteY7" fmla="*/ 509417 h 702245"/>
                    <a:gd name="connsiteX8" fmla="*/ 0 w 1814031"/>
                    <a:gd name="connsiteY8" fmla="*/ 391978 h 702245"/>
                    <a:gd name="connsiteX9" fmla="*/ 429767 w 1814031"/>
                    <a:gd name="connsiteY9" fmla="*/ 48 h 7022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14031" h="702245">
                      <a:moveTo>
                        <a:pt x="429767" y="48"/>
                      </a:moveTo>
                      <a:cubicBezTo>
                        <a:pt x="609781" y="2603"/>
                        <a:pt x="801388" y="108014"/>
                        <a:pt x="906921" y="348953"/>
                      </a:cubicBezTo>
                      <a:cubicBezTo>
                        <a:pt x="1176616" y="-266781"/>
                        <a:pt x="2008455" y="2603"/>
                        <a:pt x="1772340" y="611808"/>
                      </a:cubicBezTo>
                      <a:lnTo>
                        <a:pt x="1753218" y="653863"/>
                      </a:lnTo>
                      <a:lnTo>
                        <a:pt x="1469081" y="689297"/>
                      </a:lnTo>
                      <a:cubicBezTo>
                        <a:pt x="1365814" y="697787"/>
                        <a:pt x="1258891" y="702245"/>
                        <a:pt x="1149377" y="702245"/>
                      </a:cubicBezTo>
                      <a:cubicBezTo>
                        <a:pt x="711320" y="702245"/>
                        <a:pt x="314734" y="630912"/>
                        <a:pt x="27663" y="515581"/>
                      </a:cubicBezTo>
                      <a:lnTo>
                        <a:pt x="13718" y="509417"/>
                      </a:lnTo>
                      <a:lnTo>
                        <a:pt x="0" y="391978"/>
                      </a:lnTo>
                      <a:cubicBezTo>
                        <a:pt x="7053" y="147453"/>
                        <a:pt x="209750" y="-3074"/>
                        <a:pt x="429767" y="48"/>
                      </a:cubicBezTo>
                      <a:close/>
                    </a:path>
                  </a:pathLst>
                </a:custGeom>
                <a:gradFill>
                  <a:gsLst>
                    <a:gs pos="100000">
                      <a:schemeClr val="bg1">
                        <a:alpha val="0"/>
                      </a:schemeClr>
                    </a:gs>
                    <a:gs pos="6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Isosceles Triangle 9"/>
                <p:cNvSpPr/>
                <p:nvPr/>
              </p:nvSpPr>
              <p:spPr>
                <a:xfrm>
                  <a:off x="3938149" y="2812473"/>
                  <a:ext cx="550723" cy="568037"/>
                </a:xfrm>
                <a:custGeom>
                  <a:avLst/>
                  <a:gdLst>
                    <a:gd name="connsiteX0" fmla="*/ 0 w 554184"/>
                    <a:gd name="connsiteY0" fmla="*/ 526473 h 526473"/>
                    <a:gd name="connsiteX1" fmla="*/ 277092 w 554184"/>
                    <a:gd name="connsiteY1" fmla="*/ 0 h 526473"/>
                    <a:gd name="connsiteX2" fmla="*/ 554184 w 554184"/>
                    <a:gd name="connsiteY2" fmla="*/ 526473 h 526473"/>
                    <a:gd name="connsiteX3" fmla="*/ 0 w 554184"/>
                    <a:gd name="connsiteY3" fmla="*/ 526473 h 526473"/>
                    <a:gd name="connsiteX0" fmla="*/ 0 w 498766"/>
                    <a:gd name="connsiteY0" fmla="*/ 484909 h 526473"/>
                    <a:gd name="connsiteX1" fmla="*/ 221674 w 498766"/>
                    <a:gd name="connsiteY1" fmla="*/ 0 h 526473"/>
                    <a:gd name="connsiteX2" fmla="*/ 498766 w 498766"/>
                    <a:gd name="connsiteY2" fmla="*/ 526473 h 526473"/>
                    <a:gd name="connsiteX3" fmla="*/ 0 w 498766"/>
                    <a:gd name="connsiteY3" fmla="*/ 484909 h 526473"/>
                    <a:gd name="connsiteX0" fmla="*/ 0 w 429494"/>
                    <a:gd name="connsiteY0" fmla="*/ 484909 h 484909"/>
                    <a:gd name="connsiteX1" fmla="*/ 221674 w 429494"/>
                    <a:gd name="connsiteY1" fmla="*/ 0 h 484909"/>
                    <a:gd name="connsiteX2" fmla="*/ 429494 w 429494"/>
                    <a:gd name="connsiteY2" fmla="*/ 457200 h 484909"/>
                    <a:gd name="connsiteX3" fmla="*/ 0 w 429494"/>
                    <a:gd name="connsiteY3" fmla="*/ 484909 h 484909"/>
                    <a:gd name="connsiteX0" fmla="*/ 0 w 372983"/>
                    <a:gd name="connsiteY0" fmla="*/ 387927 h 457200"/>
                    <a:gd name="connsiteX1" fmla="*/ 165163 w 372983"/>
                    <a:gd name="connsiteY1" fmla="*/ 0 h 457200"/>
                    <a:gd name="connsiteX2" fmla="*/ 372983 w 372983"/>
                    <a:gd name="connsiteY2" fmla="*/ 457200 h 457200"/>
                    <a:gd name="connsiteX3" fmla="*/ 0 w 372983"/>
                    <a:gd name="connsiteY3" fmla="*/ 387927 h 457200"/>
                    <a:gd name="connsiteX0" fmla="*/ 0 w 327774"/>
                    <a:gd name="connsiteY0" fmla="*/ 387927 h 396587"/>
                    <a:gd name="connsiteX1" fmla="*/ 165163 w 327774"/>
                    <a:gd name="connsiteY1" fmla="*/ 0 h 396587"/>
                    <a:gd name="connsiteX2" fmla="*/ 327774 w 327774"/>
                    <a:gd name="connsiteY2" fmla="*/ 396587 h 396587"/>
                    <a:gd name="connsiteX3" fmla="*/ 0 w 327774"/>
                    <a:gd name="connsiteY3" fmla="*/ 387927 h 396587"/>
                    <a:gd name="connsiteX0" fmla="*/ 0 w 284071"/>
                    <a:gd name="connsiteY0" fmla="*/ 387927 h 387927"/>
                    <a:gd name="connsiteX1" fmla="*/ 165163 w 284071"/>
                    <a:gd name="connsiteY1" fmla="*/ 0 h 387927"/>
                    <a:gd name="connsiteX2" fmla="*/ 284071 w 284071"/>
                    <a:gd name="connsiteY2" fmla="*/ 353713 h 387927"/>
                    <a:gd name="connsiteX3" fmla="*/ 0 w 284071"/>
                    <a:gd name="connsiteY3" fmla="*/ 387927 h 387927"/>
                    <a:gd name="connsiteX0" fmla="*/ 0 w 231628"/>
                    <a:gd name="connsiteY0" fmla="*/ 366490 h 366490"/>
                    <a:gd name="connsiteX1" fmla="*/ 112720 w 231628"/>
                    <a:gd name="connsiteY1" fmla="*/ 0 h 366490"/>
                    <a:gd name="connsiteX2" fmla="*/ 231628 w 231628"/>
                    <a:gd name="connsiteY2" fmla="*/ 353713 h 366490"/>
                    <a:gd name="connsiteX3" fmla="*/ 0 w 231628"/>
                    <a:gd name="connsiteY3" fmla="*/ 366490 h 366490"/>
                    <a:gd name="connsiteX0" fmla="*/ 0 w 231628"/>
                    <a:gd name="connsiteY0" fmla="*/ 366490 h 366490"/>
                    <a:gd name="connsiteX1" fmla="*/ 112720 w 231628"/>
                    <a:gd name="connsiteY1" fmla="*/ 0 h 366490"/>
                    <a:gd name="connsiteX2" fmla="*/ 231628 w 231628"/>
                    <a:gd name="connsiteY2" fmla="*/ 353713 h 366490"/>
                    <a:gd name="connsiteX3" fmla="*/ 109260 w 231628"/>
                    <a:gd name="connsiteY3" fmla="*/ 294979 h 366490"/>
                    <a:gd name="connsiteX4" fmla="*/ 0 w 231628"/>
                    <a:gd name="connsiteY4" fmla="*/ 366490 h 366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1628" h="366490">
                      <a:moveTo>
                        <a:pt x="0" y="366490"/>
                      </a:moveTo>
                      <a:lnTo>
                        <a:pt x="112720" y="0"/>
                      </a:lnTo>
                      <a:lnTo>
                        <a:pt x="231628" y="353713"/>
                      </a:lnTo>
                      <a:cubicBezTo>
                        <a:pt x="188896" y="360951"/>
                        <a:pt x="151992" y="287741"/>
                        <a:pt x="109260" y="294979"/>
                      </a:cubicBezTo>
                      <a:lnTo>
                        <a:pt x="0" y="366490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9" name="Freeform 68"/>
              <p:cNvSpPr/>
              <p:nvPr/>
            </p:nvSpPr>
            <p:spPr>
              <a:xfrm>
                <a:off x="3228722" y="3556483"/>
                <a:ext cx="420770" cy="277157"/>
              </a:xfrm>
              <a:custGeom>
                <a:avLst/>
                <a:gdLst>
                  <a:gd name="connsiteX0" fmla="*/ 316005 w 545094"/>
                  <a:gd name="connsiteY0" fmla="*/ 73959 h 322730"/>
                  <a:gd name="connsiteX1" fmla="*/ 262217 w 545094"/>
                  <a:gd name="connsiteY1" fmla="*/ 40342 h 322730"/>
                  <a:gd name="connsiteX2" fmla="*/ 248770 w 545094"/>
                  <a:gd name="connsiteY2" fmla="*/ 26894 h 322730"/>
                  <a:gd name="connsiteX3" fmla="*/ 147917 w 545094"/>
                  <a:gd name="connsiteY3" fmla="*/ 33618 h 322730"/>
                  <a:gd name="connsiteX4" fmla="*/ 127747 w 545094"/>
                  <a:gd name="connsiteY4" fmla="*/ 40342 h 322730"/>
                  <a:gd name="connsiteX5" fmla="*/ 134470 w 545094"/>
                  <a:gd name="connsiteY5" fmla="*/ 73959 h 322730"/>
                  <a:gd name="connsiteX6" fmla="*/ 168088 w 545094"/>
                  <a:gd name="connsiteY6" fmla="*/ 127747 h 322730"/>
                  <a:gd name="connsiteX7" fmla="*/ 188258 w 545094"/>
                  <a:gd name="connsiteY7" fmla="*/ 134471 h 322730"/>
                  <a:gd name="connsiteX8" fmla="*/ 289111 w 545094"/>
                  <a:gd name="connsiteY8" fmla="*/ 100853 h 322730"/>
                  <a:gd name="connsiteX9" fmla="*/ 316005 w 545094"/>
                  <a:gd name="connsiteY9" fmla="*/ 33618 h 322730"/>
                  <a:gd name="connsiteX10" fmla="*/ 336176 w 545094"/>
                  <a:gd name="connsiteY10" fmla="*/ 13447 h 322730"/>
                  <a:gd name="connsiteX11" fmla="*/ 376517 w 545094"/>
                  <a:gd name="connsiteY11" fmla="*/ 0 h 322730"/>
                  <a:gd name="connsiteX12" fmla="*/ 490817 w 545094"/>
                  <a:gd name="connsiteY12" fmla="*/ 6724 h 322730"/>
                  <a:gd name="connsiteX13" fmla="*/ 531158 w 545094"/>
                  <a:gd name="connsiteY13" fmla="*/ 20171 h 322730"/>
                  <a:gd name="connsiteX14" fmla="*/ 544605 w 545094"/>
                  <a:gd name="connsiteY14" fmla="*/ 40342 h 322730"/>
                  <a:gd name="connsiteX15" fmla="*/ 537882 w 545094"/>
                  <a:gd name="connsiteY15" fmla="*/ 67236 h 322730"/>
                  <a:gd name="connsiteX16" fmla="*/ 430305 w 545094"/>
                  <a:gd name="connsiteY16" fmla="*/ 87406 h 322730"/>
                  <a:gd name="connsiteX17" fmla="*/ 410135 w 545094"/>
                  <a:gd name="connsiteY17" fmla="*/ 94130 h 322730"/>
                  <a:gd name="connsiteX18" fmla="*/ 336176 w 545094"/>
                  <a:gd name="connsiteY18" fmla="*/ 100853 h 322730"/>
                  <a:gd name="connsiteX19" fmla="*/ 295835 w 545094"/>
                  <a:gd name="connsiteY19" fmla="*/ 134471 h 322730"/>
                  <a:gd name="connsiteX20" fmla="*/ 255494 w 545094"/>
                  <a:gd name="connsiteY20" fmla="*/ 154642 h 322730"/>
                  <a:gd name="connsiteX21" fmla="*/ 221876 w 545094"/>
                  <a:gd name="connsiteY21" fmla="*/ 181536 h 322730"/>
                  <a:gd name="connsiteX22" fmla="*/ 188258 w 545094"/>
                  <a:gd name="connsiteY22" fmla="*/ 208430 h 322730"/>
                  <a:gd name="connsiteX23" fmla="*/ 161364 w 545094"/>
                  <a:gd name="connsiteY23" fmla="*/ 235324 h 322730"/>
                  <a:gd name="connsiteX24" fmla="*/ 147917 w 545094"/>
                  <a:gd name="connsiteY24" fmla="*/ 255494 h 322730"/>
                  <a:gd name="connsiteX25" fmla="*/ 114300 w 545094"/>
                  <a:gd name="connsiteY25" fmla="*/ 282389 h 322730"/>
                  <a:gd name="connsiteX26" fmla="*/ 107576 w 545094"/>
                  <a:gd name="connsiteY26" fmla="*/ 302559 h 322730"/>
                  <a:gd name="connsiteX27" fmla="*/ 67235 w 545094"/>
                  <a:gd name="connsiteY27" fmla="*/ 322730 h 322730"/>
                  <a:gd name="connsiteX28" fmla="*/ 0 w 545094"/>
                  <a:gd name="connsiteY28" fmla="*/ 309283 h 322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45094" h="322730">
                    <a:moveTo>
                      <a:pt x="316005" y="73959"/>
                    </a:moveTo>
                    <a:cubicBezTo>
                      <a:pt x="308932" y="69715"/>
                      <a:pt x="272562" y="48618"/>
                      <a:pt x="262217" y="40342"/>
                    </a:cubicBezTo>
                    <a:cubicBezTo>
                      <a:pt x="257267" y="36382"/>
                      <a:pt x="253252" y="31377"/>
                      <a:pt x="248770" y="26894"/>
                    </a:cubicBezTo>
                    <a:cubicBezTo>
                      <a:pt x="215152" y="29135"/>
                      <a:pt x="181403" y="29897"/>
                      <a:pt x="147917" y="33618"/>
                    </a:cubicBezTo>
                    <a:cubicBezTo>
                      <a:pt x="140873" y="34401"/>
                      <a:pt x="129988" y="33619"/>
                      <a:pt x="127747" y="40342"/>
                    </a:cubicBezTo>
                    <a:cubicBezTo>
                      <a:pt x="124133" y="51183"/>
                      <a:pt x="131463" y="62934"/>
                      <a:pt x="134470" y="73959"/>
                    </a:cubicBezTo>
                    <a:cubicBezTo>
                      <a:pt x="144153" y="109463"/>
                      <a:pt x="139726" y="113566"/>
                      <a:pt x="168088" y="127747"/>
                    </a:cubicBezTo>
                    <a:cubicBezTo>
                      <a:pt x="174427" y="130917"/>
                      <a:pt x="181535" y="132230"/>
                      <a:pt x="188258" y="134471"/>
                    </a:cubicBezTo>
                    <a:cubicBezTo>
                      <a:pt x="245486" y="96320"/>
                      <a:pt x="212537" y="109362"/>
                      <a:pt x="289111" y="100853"/>
                    </a:cubicBezTo>
                    <a:cubicBezTo>
                      <a:pt x="334433" y="85747"/>
                      <a:pt x="291610" y="106803"/>
                      <a:pt x="316005" y="33618"/>
                    </a:cubicBezTo>
                    <a:cubicBezTo>
                      <a:pt x="319012" y="24597"/>
                      <a:pt x="327864" y="18065"/>
                      <a:pt x="336176" y="13447"/>
                    </a:cubicBezTo>
                    <a:cubicBezTo>
                      <a:pt x="348567" y="6563"/>
                      <a:pt x="376517" y="0"/>
                      <a:pt x="376517" y="0"/>
                    </a:cubicBezTo>
                    <a:cubicBezTo>
                      <a:pt x="414617" y="2241"/>
                      <a:pt x="452972" y="1788"/>
                      <a:pt x="490817" y="6724"/>
                    </a:cubicBezTo>
                    <a:cubicBezTo>
                      <a:pt x="504872" y="8557"/>
                      <a:pt x="531158" y="20171"/>
                      <a:pt x="531158" y="20171"/>
                    </a:cubicBezTo>
                    <a:cubicBezTo>
                      <a:pt x="535640" y="26895"/>
                      <a:pt x="543462" y="32342"/>
                      <a:pt x="544605" y="40342"/>
                    </a:cubicBezTo>
                    <a:cubicBezTo>
                      <a:pt x="545912" y="49490"/>
                      <a:pt x="544898" y="61222"/>
                      <a:pt x="537882" y="67236"/>
                    </a:cubicBezTo>
                    <a:cubicBezTo>
                      <a:pt x="518865" y="83537"/>
                      <a:pt x="443806" y="86056"/>
                      <a:pt x="430305" y="87406"/>
                    </a:cubicBezTo>
                    <a:cubicBezTo>
                      <a:pt x="423582" y="89647"/>
                      <a:pt x="417151" y="93128"/>
                      <a:pt x="410135" y="94130"/>
                    </a:cubicBezTo>
                    <a:cubicBezTo>
                      <a:pt x="385629" y="97631"/>
                      <a:pt x="360381" y="95666"/>
                      <a:pt x="336176" y="100853"/>
                    </a:cubicBezTo>
                    <a:cubicBezTo>
                      <a:pt x="322691" y="103743"/>
                      <a:pt x="304543" y="127215"/>
                      <a:pt x="295835" y="134471"/>
                    </a:cubicBezTo>
                    <a:cubicBezTo>
                      <a:pt x="278458" y="148952"/>
                      <a:pt x="275708" y="147903"/>
                      <a:pt x="255494" y="154642"/>
                    </a:cubicBezTo>
                    <a:cubicBezTo>
                      <a:pt x="216958" y="212445"/>
                      <a:pt x="268270" y="144421"/>
                      <a:pt x="221876" y="181536"/>
                    </a:cubicBezTo>
                    <a:cubicBezTo>
                      <a:pt x="178429" y="216293"/>
                      <a:pt x="238959" y="191529"/>
                      <a:pt x="188258" y="208430"/>
                    </a:cubicBezTo>
                    <a:cubicBezTo>
                      <a:pt x="173590" y="252436"/>
                      <a:pt x="193962" y="209246"/>
                      <a:pt x="161364" y="235324"/>
                    </a:cubicBezTo>
                    <a:cubicBezTo>
                      <a:pt x="155054" y="240372"/>
                      <a:pt x="152965" y="249184"/>
                      <a:pt x="147917" y="255494"/>
                    </a:cubicBezTo>
                    <a:cubicBezTo>
                      <a:pt x="136966" y="269183"/>
                      <a:pt x="129280" y="272402"/>
                      <a:pt x="114300" y="282389"/>
                    </a:cubicBezTo>
                    <a:cubicBezTo>
                      <a:pt x="112059" y="289112"/>
                      <a:pt x="112003" y="297025"/>
                      <a:pt x="107576" y="302559"/>
                    </a:cubicBezTo>
                    <a:cubicBezTo>
                      <a:pt x="98097" y="314407"/>
                      <a:pt x="80522" y="318301"/>
                      <a:pt x="67235" y="322730"/>
                    </a:cubicBezTo>
                    <a:cubicBezTo>
                      <a:pt x="8474" y="315384"/>
                      <a:pt x="29609" y="324086"/>
                      <a:pt x="0" y="309283"/>
                    </a:cubicBezTo>
                  </a:path>
                </a:pathLst>
              </a:custGeom>
              <a:noFill/>
              <a:ln w="222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Frame 69"/>
              <p:cNvSpPr/>
              <p:nvPr/>
            </p:nvSpPr>
            <p:spPr>
              <a:xfrm rot="18670214">
                <a:off x="3014272" y="3819890"/>
                <a:ext cx="965424" cy="974056"/>
              </a:xfrm>
              <a:prstGeom prst="frame">
                <a:avLst>
                  <a:gd name="adj1" fmla="val 7515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6" name="TextBox 65"/>
            <p:cNvSpPr txBox="1"/>
            <p:nvPr/>
          </p:nvSpPr>
          <p:spPr>
            <a:xfrm>
              <a:off x="8610835" y="3237271"/>
              <a:ext cx="65184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538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75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25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75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65" y="269090"/>
            <a:ext cx="1987135" cy="175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884" y="269090"/>
            <a:ext cx="1987135" cy="175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538847" y="2108954"/>
            <a:ext cx="8249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8937" y="519441"/>
            <a:ext cx="3049210" cy="646331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240952"/>
              </p:ext>
            </p:extLst>
          </p:nvPr>
        </p:nvGraphicFramePr>
        <p:xfrm>
          <a:off x="1832178" y="3018571"/>
          <a:ext cx="9437687" cy="316282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45896">
                  <a:extLst>
                    <a:ext uri="{9D8B030D-6E8A-4147-A177-3AD203B41FA5}">
                      <a16:colId xmlns:a16="http://schemas.microsoft.com/office/drawing/2014/main" val="30478278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975904794"/>
                    </a:ext>
                  </a:extLst>
                </a:gridCol>
                <a:gridCol w="6083511">
                  <a:extLst>
                    <a:ext uri="{9D8B030D-6E8A-4147-A177-3AD203B41FA5}">
                      <a16:colId xmlns:a16="http://schemas.microsoft.com/office/drawing/2014/main" val="1438451090"/>
                    </a:ext>
                  </a:extLst>
                </a:gridCol>
              </a:tblGrid>
              <a:tr h="11516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638260"/>
                  </a:ext>
                </a:extLst>
              </a:tr>
              <a:tr h="10055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জাতিসংঘ</a:t>
                      </a:r>
                      <a:r>
                        <a:rPr lang="en-US" sz="36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</a:t>
                      </a:r>
                      <a:r>
                        <a:rPr lang="en-US" sz="36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</a:t>
                      </a:r>
                      <a:endParaRPr lang="en-US" sz="36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2971591"/>
                  </a:ext>
                </a:extLst>
              </a:tr>
              <a:tr h="10055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জাতিসংঘের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প্রধান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শাখা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গুলোর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লেখ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915284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979292" y="3207709"/>
            <a:ext cx="2480669" cy="646331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840" y="4063901"/>
            <a:ext cx="2697097" cy="9261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840" y="4991257"/>
            <a:ext cx="2697097" cy="102336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25584" y="3105835"/>
            <a:ext cx="2480669" cy="646331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47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70" y="238610"/>
            <a:ext cx="2296146" cy="17442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233705" y="499059"/>
            <a:ext cx="3049210" cy="646331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156127" y="2644068"/>
            <a:ext cx="9329291" cy="2136563"/>
            <a:chOff x="3982271" y="2744558"/>
            <a:chExt cx="7930558" cy="2049971"/>
          </a:xfrm>
        </p:grpSpPr>
        <p:grpSp>
          <p:nvGrpSpPr>
            <p:cNvPr id="6" name="Group 5"/>
            <p:cNvGrpSpPr/>
            <p:nvPr/>
          </p:nvGrpSpPr>
          <p:grpSpPr>
            <a:xfrm>
              <a:off x="3982271" y="2744558"/>
              <a:ext cx="7930558" cy="1921415"/>
              <a:chOff x="2317280" y="1199886"/>
              <a:chExt cx="5239026" cy="1407847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6700924" y="1445559"/>
                <a:ext cx="855382" cy="1162174"/>
              </a:xfrm>
              <a:prstGeom prst="rect">
                <a:avLst/>
              </a:prstGeom>
              <a:gradFill>
                <a:gsLst>
                  <a:gs pos="100000">
                    <a:schemeClr val="bg1">
                      <a:alpha val="0"/>
                    </a:schemeClr>
                  </a:gs>
                  <a:gs pos="0">
                    <a:schemeClr val="tx1">
                      <a:alpha val="4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317280" y="1896533"/>
                <a:ext cx="4326230" cy="7112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66000">
                    <a:srgbClr val="FF0000"/>
                  </a:gs>
                </a:gsLst>
                <a:lin ang="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9"/>
              <p:cNvSpPr/>
              <p:nvPr/>
            </p:nvSpPr>
            <p:spPr>
              <a:xfrm rot="5400000">
                <a:off x="6607879" y="2298170"/>
                <a:ext cx="295276" cy="323850"/>
              </a:xfrm>
              <a:custGeom>
                <a:avLst/>
                <a:gdLst>
                  <a:gd name="connsiteX0" fmla="*/ 395288 w 790576"/>
                  <a:gd name="connsiteY0" fmla="*/ 0 h 415231"/>
                  <a:gd name="connsiteX1" fmla="*/ 790576 w 790576"/>
                  <a:gd name="connsiteY1" fmla="*/ 404813 h 415231"/>
                  <a:gd name="connsiteX2" fmla="*/ 788522 w 790576"/>
                  <a:gd name="connsiteY2" fmla="*/ 415231 h 415231"/>
                  <a:gd name="connsiteX3" fmla="*/ 2054 w 790576"/>
                  <a:gd name="connsiteY3" fmla="*/ 415231 h 415231"/>
                  <a:gd name="connsiteX4" fmla="*/ 0 w 790576"/>
                  <a:gd name="connsiteY4" fmla="*/ 404813 h 415231"/>
                  <a:gd name="connsiteX5" fmla="*/ 395288 w 790576"/>
                  <a:gd name="connsiteY5" fmla="*/ 0 h 41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0576" h="415231">
                    <a:moveTo>
                      <a:pt x="395288" y="0"/>
                    </a:moveTo>
                    <a:cubicBezTo>
                      <a:pt x="613600" y="0"/>
                      <a:pt x="790576" y="181241"/>
                      <a:pt x="790576" y="404813"/>
                    </a:cubicBezTo>
                    <a:lnTo>
                      <a:pt x="788522" y="415231"/>
                    </a:lnTo>
                    <a:lnTo>
                      <a:pt x="2054" y="415231"/>
                    </a:lnTo>
                    <a:lnTo>
                      <a:pt x="0" y="404813"/>
                    </a:lnTo>
                    <a:cubicBezTo>
                      <a:pt x="0" y="181241"/>
                      <a:pt x="176976" y="0"/>
                      <a:pt x="395288" y="0"/>
                    </a:cubicBezTo>
                    <a:close/>
                  </a:path>
                </a:pathLst>
              </a:custGeom>
              <a:solidFill>
                <a:srgbClr val="E2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6211533" y="2337003"/>
                <a:ext cx="596225" cy="230352"/>
              </a:xfrm>
              <a:prstGeom prst="ellipse">
                <a:avLst/>
              </a:prstGeom>
              <a:gradFill>
                <a:gsLst>
                  <a:gs pos="61000">
                    <a:srgbClr val="FF0000"/>
                  </a:gs>
                  <a:gs pos="0">
                    <a:srgbClr val="B4000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11"/>
              <p:cNvSpPr/>
              <p:nvPr/>
            </p:nvSpPr>
            <p:spPr>
              <a:xfrm rot="16200000" flipH="1">
                <a:off x="6507131" y="2377856"/>
                <a:ext cx="134173" cy="138584"/>
              </a:xfrm>
              <a:custGeom>
                <a:avLst/>
                <a:gdLst>
                  <a:gd name="connsiteX0" fmla="*/ 395288 w 790576"/>
                  <a:gd name="connsiteY0" fmla="*/ 0 h 415231"/>
                  <a:gd name="connsiteX1" fmla="*/ 790576 w 790576"/>
                  <a:gd name="connsiteY1" fmla="*/ 404813 h 415231"/>
                  <a:gd name="connsiteX2" fmla="*/ 788522 w 790576"/>
                  <a:gd name="connsiteY2" fmla="*/ 415231 h 415231"/>
                  <a:gd name="connsiteX3" fmla="*/ 2054 w 790576"/>
                  <a:gd name="connsiteY3" fmla="*/ 415231 h 415231"/>
                  <a:gd name="connsiteX4" fmla="*/ 0 w 790576"/>
                  <a:gd name="connsiteY4" fmla="*/ 404813 h 415231"/>
                  <a:gd name="connsiteX5" fmla="*/ 395288 w 790576"/>
                  <a:gd name="connsiteY5" fmla="*/ 0 h 41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0576" h="415231">
                    <a:moveTo>
                      <a:pt x="395288" y="0"/>
                    </a:moveTo>
                    <a:cubicBezTo>
                      <a:pt x="613600" y="0"/>
                      <a:pt x="790576" y="181241"/>
                      <a:pt x="790576" y="404813"/>
                    </a:cubicBezTo>
                    <a:lnTo>
                      <a:pt x="788522" y="415231"/>
                    </a:lnTo>
                    <a:lnTo>
                      <a:pt x="2054" y="415231"/>
                    </a:lnTo>
                    <a:lnTo>
                      <a:pt x="0" y="404813"/>
                    </a:lnTo>
                    <a:cubicBezTo>
                      <a:pt x="0" y="181241"/>
                      <a:pt x="176976" y="0"/>
                      <a:pt x="395288" y="0"/>
                    </a:cubicBezTo>
                    <a:close/>
                  </a:path>
                </a:pathLst>
              </a:custGeom>
              <a:solidFill>
                <a:srgbClr val="8A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6504926" y="1842394"/>
                <a:ext cx="302832" cy="617702"/>
              </a:xfrm>
              <a:custGeom>
                <a:avLst/>
                <a:gdLst>
                  <a:gd name="connsiteX0" fmla="*/ 356848 w 705909"/>
                  <a:gd name="connsiteY0" fmla="*/ 484 h 1235403"/>
                  <a:gd name="connsiteX1" fmla="*/ 705909 w 705909"/>
                  <a:gd name="connsiteY1" fmla="*/ 115217 h 1235403"/>
                  <a:gd name="connsiteX2" fmla="*/ 705909 w 705909"/>
                  <a:gd name="connsiteY2" fmla="*/ 1235403 h 1235403"/>
                  <a:gd name="connsiteX3" fmla="*/ 612931 w 705909"/>
                  <a:gd name="connsiteY3" fmla="*/ 1178947 h 1235403"/>
                  <a:gd name="connsiteX4" fmla="*/ 582810 w 705909"/>
                  <a:gd name="connsiteY4" fmla="*/ 1168488 h 1235403"/>
                  <a:gd name="connsiteX5" fmla="*/ 580143 w 705909"/>
                  <a:gd name="connsiteY5" fmla="*/ 1166581 h 1235403"/>
                  <a:gd name="connsiteX6" fmla="*/ 317154 w 705909"/>
                  <a:gd name="connsiteY6" fmla="*/ 1112310 h 1235403"/>
                  <a:gd name="connsiteX7" fmla="*/ 6444 w 705909"/>
                  <a:gd name="connsiteY7" fmla="*/ 1210596 h 1235403"/>
                  <a:gd name="connsiteX8" fmla="*/ 1 w 705909"/>
                  <a:gd name="connsiteY8" fmla="*/ 1235402 h 1235403"/>
                  <a:gd name="connsiteX9" fmla="*/ 0 w 705909"/>
                  <a:gd name="connsiteY9" fmla="*/ 1235402 h 1235403"/>
                  <a:gd name="connsiteX10" fmla="*/ 0 w 705909"/>
                  <a:gd name="connsiteY10" fmla="*/ 115217 h 1235403"/>
                  <a:gd name="connsiteX11" fmla="*/ 356848 w 705909"/>
                  <a:gd name="connsiteY11" fmla="*/ 484 h 1235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05909" h="1235403">
                    <a:moveTo>
                      <a:pt x="356848" y="484"/>
                    </a:moveTo>
                    <a:cubicBezTo>
                      <a:pt x="475797" y="-4504"/>
                      <a:pt x="593449" y="28752"/>
                      <a:pt x="705909" y="115217"/>
                    </a:cubicBezTo>
                    <a:lnTo>
                      <a:pt x="705909" y="1235403"/>
                    </a:lnTo>
                    <a:lnTo>
                      <a:pt x="612931" y="1178947"/>
                    </a:lnTo>
                    <a:lnTo>
                      <a:pt x="582810" y="1168488"/>
                    </a:lnTo>
                    <a:lnTo>
                      <a:pt x="580143" y="1166581"/>
                    </a:lnTo>
                    <a:cubicBezTo>
                      <a:pt x="523148" y="1133838"/>
                      <a:pt x="426629" y="1112310"/>
                      <a:pt x="317154" y="1112310"/>
                    </a:cubicBezTo>
                    <a:cubicBezTo>
                      <a:pt x="163890" y="1112310"/>
                      <a:pt x="36017" y="1154504"/>
                      <a:pt x="6444" y="1210596"/>
                    </a:cubicBezTo>
                    <a:lnTo>
                      <a:pt x="1" y="1235402"/>
                    </a:lnTo>
                    <a:lnTo>
                      <a:pt x="0" y="1235402"/>
                    </a:lnTo>
                    <a:lnTo>
                      <a:pt x="0" y="115217"/>
                    </a:lnTo>
                    <a:cubicBezTo>
                      <a:pt x="117652" y="48704"/>
                      <a:pt x="237898" y="5472"/>
                      <a:pt x="356848" y="484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6211533" y="1199886"/>
                <a:ext cx="705909" cy="1260209"/>
              </a:xfrm>
              <a:custGeom>
                <a:avLst/>
                <a:gdLst>
                  <a:gd name="connsiteX0" fmla="*/ 356848 w 705909"/>
                  <a:gd name="connsiteY0" fmla="*/ 484 h 1235403"/>
                  <a:gd name="connsiteX1" fmla="*/ 705909 w 705909"/>
                  <a:gd name="connsiteY1" fmla="*/ 115217 h 1235403"/>
                  <a:gd name="connsiteX2" fmla="*/ 705909 w 705909"/>
                  <a:gd name="connsiteY2" fmla="*/ 1235403 h 1235403"/>
                  <a:gd name="connsiteX3" fmla="*/ 612931 w 705909"/>
                  <a:gd name="connsiteY3" fmla="*/ 1178947 h 1235403"/>
                  <a:gd name="connsiteX4" fmla="*/ 582810 w 705909"/>
                  <a:gd name="connsiteY4" fmla="*/ 1168488 h 1235403"/>
                  <a:gd name="connsiteX5" fmla="*/ 580143 w 705909"/>
                  <a:gd name="connsiteY5" fmla="*/ 1166581 h 1235403"/>
                  <a:gd name="connsiteX6" fmla="*/ 317154 w 705909"/>
                  <a:gd name="connsiteY6" fmla="*/ 1112310 h 1235403"/>
                  <a:gd name="connsiteX7" fmla="*/ 6444 w 705909"/>
                  <a:gd name="connsiteY7" fmla="*/ 1210596 h 1235403"/>
                  <a:gd name="connsiteX8" fmla="*/ 1 w 705909"/>
                  <a:gd name="connsiteY8" fmla="*/ 1235402 h 1235403"/>
                  <a:gd name="connsiteX9" fmla="*/ 0 w 705909"/>
                  <a:gd name="connsiteY9" fmla="*/ 1235402 h 1235403"/>
                  <a:gd name="connsiteX10" fmla="*/ 0 w 705909"/>
                  <a:gd name="connsiteY10" fmla="*/ 115217 h 1235403"/>
                  <a:gd name="connsiteX11" fmla="*/ 356848 w 705909"/>
                  <a:gd name="connsiteY11" fmla="*/ 484 h 1235403"/>
                  <a:gd name="connsiteX0" fmla="*/ 0 w 705909"/>
                  <a:gd name="connsiteY0" fmla="*/ 140023 h 1260209"/>
                  <a:gd name="connsiteX1" fmla="*/ 705909 w 705909"/>
                  <a:gd name="connsiteY1" fmla="*/ 140023 h 1260209"/>
                  <a:gd name="connsiteX2" fmla="*/ 705909 w 705909"/>
                  <a:gd name="connsiteY2" fmla="*/ 1260209 h 1260209"/>
                  <a:gd name="connsiteX3" fmla="*/ 612931 w 705909"/>
                  <a:gd name="connsiteY3" fmla="*/ 1203753 h 1260209"/>
                  <a:gd name="connsiteX4" fmla="*/ 582810 w 705909"/>
                  <a:gd name="connsiteY4" fmla="*/ 1193294 h 1260209"/>
                  <a:gd name="connsiteX5" fmla="*/ 580143 w 705909"/>
                  <a:gd name="connsiteY5" fmla="*/ 1191387 h 1260209"/>
                  <a:gd name="connsiteX6" fmla="*/ 317154 w 705909"/>
                  <a:gd name="connsiteY6" fmla="*/ 1137116 h 1260209"/>
                  <a:gd name="connsiteX7" fmla="*/ 6444 w 705909"/>
                  <a:gd name="connsiteY7" fmla="*/ 1235402 h 1260209"/>
                  <a:gd name="connsiteX8" fmla="*/ 1 w 705909"/>
                  <a:gd name="connsiteY8" fmla="*/ 1260208 h 1260209"/>
                  <a:gd name="connsiteX9" fmla="*/ 0 w 705909"/>
                  <a:gd name="connsiteY9" fmla="*/ 1260208 h 1260209"/>
                  <a:gd name="connsiteX10" fmla="*/ 0 w 705909"/>
                  <a:gd name="connsiteY10" fmla="*/ 140023 h 1260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05909" h="1260209">
                    <a:moveTo>
                      <a:pt x="0" y="140023"/>
                    </a:moveTo>
                    <a:cubicBezTo>
                      <a:pt x="117651" y="-46674"/>
                      <a:pt x="588258" y="-46675"/>
                      <a:pt x="705909" y="140023"/>
                    </a:cubicBezTo>
                    <a:lnTo>
                      <a:pt x="705909" y="1260209"/>
                    </a:lnTo>
                    <a:lnTo>
                      <a:pt x="612931" y="1203753"/>
                    </a:lnTo>
                    <a:lnTo>
                      <a:pt x="582810" y="1193294"/>
                    </a:lnTo>
                    <a:lnTo>
                      <a:pt x="580143" y="1191387"/>
                    </a:lnTo>
                    <a:cubicBezTo>
                      <a:pt x="523148" y="1158644"/>
                      <a:pt x="426629" y="1137116"/>
                      <a:pt x="317154" y="1137116"/>
                    </a:cubicBezTo>
                    <a:cubicBezTo>
                      <a:pt x="163890" y="1137116"/>
                      <a:pt x="36017" y="1179310"/>
                      <a:pt x="6444" y="1235402"/>
                    </a:cubicBezTo>
                    <a:lnTo>
                      <a:pt x="1" y="1260208"/>
                    </a:lnTo>
                    <a:lnTo>
                      <a:pt x="0" y="1260208"/>
                    </a:lnTo>
                    <a:lnTo>
                      <a:pt x="0" y="140023"/>
                    </a:lnTo>
                    <a:close/>
                  </a:path>
                </a:pathLst>
              </a:custGeom>
              <a:gradFill>
                <a:gsLst>
                  <a:gs pos="74000">
                    <a:srgbClr val="FF0000"/>
                  </a:gs>
                  <a:gs pos="0">
                    <a:srgbClr val="FAD9C2"/>
                  </a:gs>
                  <a:gs pos="100000">
                    <a:srgbClr val="E2000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4650755" y="3642848"/>
              <a:ext cx="5139519" cy="1151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1।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জাতিসংঘ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গঠনের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৫টি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উদ্দেশ্য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লেখ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224" y="246402"/>
            <a:ext cx="2296146" cy="17442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715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33705" y="227596"/>
            <a:ext cx="3049210" cy="646331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3580" y="1790197"/>
            <a:ext cx="7028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70" y="238610"/>
            <a:ext cx="2296146" cy="17442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843" y="238610"/>
            <a:ext cx="2296146" cy="17442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513902" y="3900995"/>
            <a:ext cx="7028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……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44010" y="4570205"/>
            <a:ext cx="7028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………।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50843" y="5239415"/>
            <a:ext cx="8622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১৯৪৫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২৪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অক্টোবর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……….।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07176" y="2668880"/>
            <a:ext cx="1799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১৯৫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86037" y="2668880"/>
            <a:ext cx="1127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১৯৩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58085" y="2668880"/>
            <a:ext cx="2170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জাতিসংঘ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58085" y="2662991"/>
            <a:ext cx="2170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জাতিসংঘ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07176" y="2684438"/>
            <a:ext cx="1799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১৯৫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86037" y="2662993"/>
            <a:ext cx="1127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১৯৩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14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9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9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9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900"/>
                            </p:stCondLst>
                            <p:childTnLst>
                              <p:par>
                                <p:cTn id="2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400"/>
                            </p:stCondLst>
                            <p:childTnLst>
                              <p:par>
                                <p:cTn id="3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900"/>
                            </p:stCondLst>
                            <p:childTnLst>
                              <p:par>
                                <p:cTn id="3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96296E-6 L 0.0056 0.1643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22222E-6 L 0.05417 0.26783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" y="1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33333E-6 L 0.46185 0.36041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86" y="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2" grpId="0"/>
      <p:bldP spid="10" grpId="0"/>
      <p:bldP spid="11" grpId="0"/>
      <p:bldP spid="12" grpId="0"/>
      <p:bldP spid="12" grpId="1"/>
      <p:bldP spid="13" grpId="0" build="allAtOnce"/>
      <p:bldP spid="15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252" y="1966279"/>
            <a:ext cx="4708322" cy="249035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513768" y="402048"/>
            <a:ext cx="3443289" cy="1171575"/>
            <a:chOff x="4513768" y="402048"/>
            <a:chExt cx="3443289" cy="1171575"/>
          </a:xfrm>
        </p:grpSpPr>
        <p:sp>
          <p:nvSpPr>
            <p:cNvPr id="14" name="Horizontal Scroll 13"/>
            <p:cNvSpPr/>
            <p:nvPr/>
          </p:nvSpPr>
          <p:spPr>
            <a:xfrm>
              <a:off x="4513768" y="402048"/>
              <a:ext cx="3443289" cy="1171575"/>
            </a:xfrm>
            <a:prstGeom prst="horizontalScroll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992950" y="664669"/>
              <a:ext cx="24849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বাড়ির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939462" y="4849292"/>
            <a:ext cx="10255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জাতিসংঘ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জাতিসংঘ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18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 rot="10800000" flipH="1" flipV="1">
            <a:off x="6107715" y="4798102"/>
            <a:ext cx="2024190" cy="714675"/>
          </a:xfrm>
          <a:prstGeom prst="triangle">
            <a:avLst>
              <a:gd name="adj" fmla="val 86778"/>
            </a:avLst>
          </a:prstGeom>
          <a:solidFill>
            <a:schemeClr val="tx1">
              <a:alpha val="42000"/>
            </a:schemeClr>
          </a:solidFill>
          <a:ln>
            <a:noFill/>
          </a:ln>
          <a:effectLst>
            <a:outerShdw blurRad="1270000" dist="50800" dir="5400000" sx="70000" sy="70000" algn="ctr" rotWithShape="0">
              <a:srgbClr val="000000"/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 rot="16200000">
            <a:off x="4782257" y="2640189"/>
            <a:ext cx="1049867" cy="1577622"/>
          </a:xfrm>
          <a:prstGeom prst="triangle">
            <a:avLst/>
          </a:prstGeom>
          <a:solidFill>
            <a:srgbClr val="820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 rot="5400000" flipH="1">
            <a:off x="6359878" y="2640189"/>
            <a:ext cx="1049867" cy="1577622"/>
          </a:xfrm>
          <a:prstGeom prst="triangle">
            <a:avLst/>
          </a:prstGeom>
          <a:solidFill>
            <a:srgbClr val="500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20492" y="3549862"/>
            <a:ext cx="2076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518379" y="3429001"/>
            <a:ext cx="1577621" cy="2130999"/>
          </a:xfrm>
          <a:custGeom>
            <a:avLst/>
            <a:gdLst>
              <a:gd name="connsiteX0" fmla="*/ 0 w 1577621"/>
              <a:gd name="connsiteY0" fmla="*/ 0 h 2130999"/>
              <a:gd name="connsiteX1" fmla="*/ 4 w 1577621"/>
              <a:gd name="connsiteY1" fmla="*/ 0 h 2130999"/>
              <a:gd name="connsiteX2" fmla="*/ 1577621 w 1577621"/>
              <a:gd name="connsiteY2" fmla="*/ 524932 h 2130999"/>
              <a:gd name="connsiteX3" fmla="*/ 1577621 w 1577621"/>
              <a:gd name="connsiteY3" fmla="*/ 2130999 h 2130999"/>
              <a:gd name="connsiteX4" fmla="*/ 0 w 1577621"/>
              <a:gd name="connsiteY4" fmla="*/ 1589127 h 2130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7621" h="2130999">
                <a:moveTo>
                  <a:pt x="0" y="0"/>
                </a:moveTo>
                <a:lnTo>
                  <a:pt x="4" y="0"/>
                </a:lnTo>
                <a:lnTo>
                  <a:pt x="1577621" y="524932"/>
                </a:lnTo>
                <a:lnTo>
                  <a:pt x="1577621" y="2130999"/>
                </a:lnTo>
                <a:lnTo>
                  <a:pt x="0" y="1589127"/>
                </a:lnTo>
                <a:close/>
              </a:path>
            </a:pathLst>
          </a:custGeom>
          <a:solidFill>
            <a:srgbClr val="FF1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 flipH="1">
            <a:off x="6095998" y="3425446"/>
            <a:ext cx="1577621" cy="2130999"/>
          </a:xfrm>
          <a:custGeom>
            <a:avLst/>
            <a:gdLst>
              <a:gd name="connsiteX0" fmla="*/ 0 w 1577621"/>
              <a:gd name="connsiteY0" fmla="*/ 0 h 2130999"/>
              <a:gd name="connsiteX1" fmla="*/ 4 w 1577621"/>
              <a:gd name="connsiteY1" fmla="*/ 0 h 2130999"/>
              <a:gd name="connsiteX2" fmla="*/ 1577621 w 1577621"/>
              <a:gd name="connsiteY2" fmla="*/ 524932 h 2130999"/>
              <a:gd name="connsiteX3" fmla="*/ 1577621 w 1577621"/>
              <a:gd name="connsiteY3" fmla="*/ 2130999 h 2130999"/>
              <a:gd name="connsiteX4" fmla="*/ 0 w 1577621"/>
              <a:gd name="connsiteY4" fmla="*/ 1589127 h 2130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7621" h="2130999">
                <a:moveTo>
                  <a:pt x="0" y="0"/>
                </a:moveTo>
                <a:lnTo>
                  <a:pt x="4" y="0"/>
                </a:lnTo>
                <a:lnTo>
                  <a:pt x="1577621" y="524932"/>
                </a:lnTo>
                <a:lnTo>
                  <a:pt x="1577621" y="2130999"/>
                </a:lnTo>
                <a:lnTo>
                  <a:pt x="0" y="1589127"/>
                </a:lnTo>
                <a:close/>
              </a:path>
            </a:pathLst>
          </a:custGeom>
          <a:solidFill>
            <a:srgbClr val="DE0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 flipH="1">
            <a:off x="6745130" y="3634252"/>
            <a:ext cx="279358" cy="1689231"/>
          </a:xfrm>
          <a:custGeom>
            <a:avLst/>
            <a:gdLst>
              <a:gd name="connsiteX0" fmla="*/ 0 w 279358"/>
              <a:gd name="connsiteY0" fmla="*/ 0 h 1689231"/>
              <a:gd name="connsiteX1" fmla="*/ 279358 w 279358"/>
              <a:gd name="connsiteY1" fmla="*/ 92953 h 1689231"/>
              <a:gd name="connsiteX2" fmla="*/ 279358 w 279358"/>
              <a:gd name="connsiteY2" fmla="*/ 1689231 h 1689231"/>
              <a:gd name="connsiteX3" fmla="*/ 0 w 279358"/>
              <a:gd name="connsiteY3" fmla="*/ 1593279 h 1689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358" h="1689231">
                <a:moveTo>
                  <a:pt x="0" y="0"/>
                </a:moveTo>
                <a:lnTo>
                  <a:pt x="279358" y="92953"/>
                </a:lnTo>
                <a:lnTo>
                  <a:pt x="279358" y="1689231"/>
                </a:lnTo>
                <a:lnTo>
                  <a:pt x="0" y="1593279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941582" y="2321050"/>
            <a:ext cx="117607" cy="123331"/>
          </a:xfrm>
          <a:custGeom>
            <a:avLst/>
            <a:gdLst>
              <a:gd name="connsiteX0" fmla="*/ 38620 w 229073"/>
              <a:gd name="connsiteY0" fmla="*/ 23 h 124847"/>
              <a:gd name="connsiteX1" fmla="*/ 10045 w 229073"/>
              <a:gd name="connsiteY1" fmla="*/ 95273 h 124847"/>
              <a:gd name="connsiteX2" fmla="*/ 210070 w 229073"/>
              <a:gd name="connsiteY2" fmla="*/ 123848 h 124847"/>
              <a:gd name="connsiteX3" fmla="*/ 210070 w 229073"/>
              <a:gd name="connsiteY3" fmla="*/ 66698 h 124847"/>
              <a:gd name="connsiteX4" fmla="*/ 114820 w 229073"/>
              <a:gd name="connsiteY4" fmla="*/ 85748 h 124847"/>
              <a:gd name="connsiteX5" fmla="*/ 38620 w 229073"/>
              <a:gd name="connsiteY5" fmla="*/ 23 h 12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073" h="124847">
                <a:moveTo>
                  <a:pt x="38620" y="23"/>
                </a:moveTo>
                <a:cubicBezTo>
                  <a:pt x="21158" y="1610"/>
                  <a:pt x="-18530" y="74636"/>
                  <a:pt x="10045" y="95273"/>
                </a:cubicBezTo>
                <a:cubicBezTo>
                  <a:pt x="38620" y="115910"/>
                  <a:pt x="176733" y="128610"/>
                  <a:pt x="210070" y="123848"/>
                </a:cubicBezTo>
                <a:cubicBezTo>
                  <a:pt x="243407" y="119086"/>
                  <a:pt x="225945" y="73048"/>
                  <a:pt x="210070" y="66698"/>
                </a:cubicBezTo>
                <a:cubicBezTo>
                  <a:pt x="194195" y="60348"/>
                  <a:pt x="141807" y="92098"/>
                  <a:pt x="114820" y="85748"/>
                </a:cubicBezTo>
                <a:cubicBezTo>
                  <a:pt x="87833" y="79398"/>
                  <a:pt x="56082" y="-1564"/>
                  <a:pt x="38620" y="2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5167510" y="3634253"/>
            <a:ext cx="279358" cy="1689231"/>
          </a:xfrm>
          <a:custGeom>
            <a:avLst/>
            <a:gdLst>
              <a:gd name="connsiteX0" fmla="*/ 0 w 279358"/>
              <a:gd name="connsiteY0" fmla="*/ 0 h 1689231"/>
              <a:gd name="connsiteX1" fmla="*/ 279358 w 279358"/>
              <a:gd name="connsiteY1" fmla="*/ 92953 h 1689231"/>
              <a:gd name="connsiteX2" fmla="*/ 279358 w 279358"/>
              <a:gd name="connsiteY2" fmla="*/ 1689231 h 1689231"/>
              <a:gd name="connsiteX3" fmla="*/ 0 w 279358"/>
              <a:gd name="connsiteY3" fmla="*/ 1593279 h 1689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358" h="1689231">
                <a:moveTo>
                  <a:pt x="0" y="0"/>
                </a:moveTo>
                <a:lnTo>
                  <a:pt x="279358" y="92953"/>
                </a:lnTo>
                <a:lnTo>
                  <a:pt x="279358" y="1689231"/>
                </a:lnTo>
                <a:lnTo>
                  <a:pt x="0" y="1593279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 flipH="1">
            <a:off x="6520034" y="2187520"/>
            <a:ext cx="229073" cy="124847"/>
          </a:xfrm>
          <a:custGeom>
            <a:avLst/>
            <a:gdLst>
              <a:gd name="connsiteX0" fmla="*/ 38620 w 229073"/>
              <a:gd name="connsiteY0" fmla="*/ 23 h 124847"/>
              <a:gd name="connsiteX1" fmla="*/ 10045 w 229073"/>
              <a:gd name="connsiteY1" fmla="*/ 95273 h 124847"/>
              <a:gd name="connsiteX2" fmla="*/ 210070 w 229073"/>
              <a:gd name="connsiteY2" fmla="*/ 123848 h 124847"/>
              <a:gd name="connsiteX3" fmla="*/ 210070 w 229073"/>
              <a:gd name="connsiteY3" fmla="*/ 66698 h 124847"/>
              <a:gd name="connsiteX4" fmla="*/ 114820 w 229073"/>
              <a:gd name="connsiteY4" fmla="*/ 85748 h 124847"/>
              <a:gd name="connsiteX5" fmla="*/ 38620 w 229073"/>
              <a:gd name="connsiteY5" fmla="*/ 23 h 12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073" h="124847">
                <a:moveTo>
                  <a:pt x="38620" y="23"/>
                </a:moveTo>
                <a:cubicBezTo>
                  <a:pt x="21158" y="1610"/>
                  <a:pt x="-18530" y="74636"/>
                  <a:pt x="10045" y="95273"/>
                </a:cubicBezTo>
                <a:cubicBezTo>
                  <a:pt x="38620" y="115910"/>
                  <a:pt x="176733" y="128610"/>
                  <a:pt x="210070" y="123848"/>
                </a:cubicBezTo>
                <a:cubicBezTo>
                  <a:pt x="243407" y="119086"/>
                  <a:pt x="225945" y="73048"/>
                  <a:pt x="210070" y="66698"/>
                </a:cubicBezTo>
                <a:cubicBezTo>
                  <a:pt x="194195" y="60348"/>
                  <a:pt x="141807" y="92098"/>
                  <a:pt x="114820" y="85748"/>
                </a:cubicBezTo>
                <a:cubicBezTo>
                  <a:pt x="87833" y="79398"/>
                  <a:pt x="56082" y="-1564"/>
                  <a:pt x="38620" y="2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 flipH="1">
            <a:off x="7196558" y="2373470"/>
            <a:ext cx="229073" cy="124847"/>
          </a:xfrm>
          <a:custGeom>
            <a:avLst/>
            <a:gdLst>
              <a:gd name="connsiteX0" fmla="*/ 38620 w 229073"/>
              <a:gd name="connsiteY0" fmla="*/ 23 h 124847"/>
              <a:gd name="connsiteX1" fmla="*/ 10045 w 229073"/>
              <a:gd name="connsiteY1" fmla="*/ 95273 h 124847"/>
              <a:gd name="connsiteX2" fmla="*/ 210070 w 229073"/>
              <a:gd name="connsiteY2" fmla="*/ 123848 h 124847"/>
              <a:gd name="connsiteX3" fmla="*/ 210070 w 229073"/>
              <a:gd name="connsiteY3" fmla="*/ 66698 h 124847"/>
              <a:gd name="connsiteX4" fmla="*/ 114820 w 229073"/>
              <a:gd name="connsiteY4" fmla="*/ 85748 h 124847"/>
              <a:gd name="connsiteX5" fmla="*/ 38620 w 229073"/>
              <a:gd name="connsiteY5" fmla="*/ 23 h 12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073" h="124847">
                <a:moveTo>
                  <a:pt x="38620" y="23"/>
                </a:moveTo>
                <a:cubicBezTo>
                  <a:pt x="21158" y="1610"/>
                  <a:pt x="-18530" y="74636"/>
                  <a:pt x="10045" y="95273"/>
                </a:cubicBezTo>
                <a:cubicBezTo>
                  <a:pt x="38620" y="115910"/>
                  <a:pt x="176733" y="128610"/>
                  <a:pt x="210070" y="123848"/>
                </a:cubicBezTo>
                <a:cubicBezTo>
                  <a:pt x="243407" y="119086"/>
                  <a:pt x="225945" y="73048"/>
                  <a:pt x="210070" y="66698"/>
                </a:cubicBezTo>
                <a:cubicBezTo>
                  <a:pt x="194195" y="60348"/>
                  <a:pt x="141807" y="92098"/>
                  <a:pt x="114820" y="85748"/>
                </a:cubicBezTo>
                <a:cubicBezTo>
                  <a:pt x="87833" y="79398"/>
                  <a:pt x="56082" y="-1564"/>
                  <a:pt x="38620" y="23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482948" y="3072997"/>
            <a:ext cx="229073" cy="124847"/>
          </a:xfrm>
          <a:custGeom>
            <a:avLst/>
            <a:gdLst>
              <a:gd name="connsiteX0" fmla="*/ 38620 w 229073"/>
              <a:gd name="connsiteY0" fmla="*/ 23 h 124847"/>
              <a:gd name="connsiteX1" fmla="*/ 10045 w 229073"/>
              <a:gd name="connsiteY1" fmla="*/ 95273 h 124847"/>
              <a:gd name="connsiteX2" fmla="*/ 210070 w 229073"/>
              <a:gd name="connsiteY2" fmla="*/ 123848 h 124847"/>
              <a:gd name="connsiteX3" fmla="*/ 210070 w 229073"/>
              <a:gd name="connsiteY3" fmla="*/ 66698 h 124847"/>
              <a:gd name="connsiteX4" fmla="*/ 114820 w 229073"/>
              <a:gd name="connsiteY4" fmla="*/ 85748 h 124847"/>
              <a:gd name="connsiteX5" fmla="*/ 38620 w 229073"/>
              <a:gd name="connsiteY5" fmla="*/ 23 h 12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073" h="124847">
                <a:moveTo>
                  <a:pt x="38620" y="23"/>
                </a:moveTo>
                <a:cubicBezTo>
                  <a:pt x="21158" y="1610"/>
                  <a:pt x="-18530" y="74636"/>
                  <a:pt x="10045" y="95273"/>
                </a:cubicBezTo>
                <a:cubicBezTo>
                  <a:pt x="38620" y="115910"/>
                  <a:pt x="176733" y="128610"/>
                  <a:pt x="210070" y="123848"/>
                </a:cubicBezTo>
                <a:cubicBezTo>
                  <a:pt x="243407" y="119086"/>
                  <a:pt x="225945" y="73048"/>
                  <a:pt x="210070" y="66698"/>
                </a:cubicBezTo>
                <a:cubicBezTo>
                  <a:pt x="194195" y="60348"/>
                  <a:pt x="141807" y="92098"/>
                  <a:pt x="114820" y="85748"/>
                </a:cubicBezTo>
                <a:cubicBezTo>
                  <a:pt x="87833" y="79398"/>
                  <a:pt x="56082" y="-1564"/>
                  <a:pt x="38620" y="2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5523175" y="3467431"/>
            <a:ext cx="229073" cy="124847"/>
          </a:xfrm>
          <a:custGeom>
            <a:avLst/>
            <a:gdLst>
              <a:gd name="connsiteX0" fmla="*/ 38620 w 229073"/>
              <a:gd name="connsiteY0" fmla="*/ 23 h 124847"/>
              <a:gd name="connsiteX1" fmla="*/ 10045 w 229073"/>
              <a:gd name="connsiteY1" fmla="*/ 95273 h 124847"/>
              <a:gd name="connsiteX2" fmla="*/ 210070 w 229073"/>
              <a:gd name="connsiteY2" fmla="*/ 123848 h 124847"/>
              <a:gd name="connsiteX3" fmla="*/ 210070 w 229073"/>
              <a:gd name="connsiteY3" fmla="*/ 66698 h 124847"/>
              <a:gd name="connsiteX4" fmla="*/ 114820 w 229073"/>
              <a:gd name="connsiteY4" fmla="*/ 85748 h 124847"/>
              <a:gd name="connsiteX5" fmla="*/ 38620 w 229073"/>
              <a:gd name="connsiteY5" fmla="*/ 23 h 12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073" h="124847">
                <a:moveTo>
                  <a:pt x="38620" y="23"/>
                </a:moveTo>
                <a:cubicBezTo>
                  <a:pt x="21158" y="1610"/>
                  <a:pt x="-18530" y="74636"/>
                  <a:pt x="10045" y="95273"/>
                </a:cubicBezTo>
                <a:cubicBezTo>
                  <a:pt x="38620" y="115910"/>
                  <a:pt x="176733" y="128610"/>
                  <a:pt x="210070" y="123848"/>
                </a:cubicBezTo>
                <a:cubicBezTo>
                  <a:pt x="243407" y="119086"/>
                  <a:pt x="225945" y="73048"/>
                  <a:pt x="210070" y="66698"/>
                </a:cubicBezTo>
                <a:cubicBezTo>
                  <a:pt x="194195" y="60348"/>
                  <a:pt x="141807" y="92098"/>
                  <a:pt x="114820" y="85748"/>
                </a:cubicBezTo>
                <a:cubicBezTo>
                  <a:pt x="87833" y="79398"/>
                  <a:pt x="56082" y="-1564"/>
                  <a:pt x="38620" y="23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 rot="2472464" flipV="1">
            <a:off x="7226970" y="3876678"/>
            <a:ext cx="229073" cy="124847"/>
          </a:xfrm>
          <a:custGeom>
            <a:avLst/>
            <a:gdLst>
              <a:gd name="connsiteX0" fmla="*/ 38620 w 229073"/>
              <a:gd name="connsiteY0" fmla="*/ 23 h 124847"/>
              <a:gd name="connsiteX1" fmla="*/ 10045 w 229073"/>
              <a:gd name="connsiteY1" fmla="*/ 95273 h 124847"/>
              <a:gd name="connsiteX2" fmla="*/ 210070 w 229073"/>
              <a:gd name="connsiteY2" fmla="*/ 123848 h 124847"/>
              <a:gd name="connsiteX3" fmla="*/ 210070 w 229073"/>
              <a:gd name="connsiteY3" fmla="*/ 66698 h 124847"/>
              <a:gd name="connsiteX4" fmla="*/ 114820 w 229073"/>
              <a:gd name="connsiteY4" fmla="*/ 85748 h 124847"/>
              <a:gd name="connsiteX5" fmla="*/ 38620 w 229073"/>
              <a:gd name="connsiteY5" fmla="*/ 23 h 12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073" h="124847">
                <a:moveTo>
                  <a:pt x="38620" y="23"/>
                </a:moveTo>
                <a:cubicBezTo>
                  <a:pt x="21158" y="1610"/>
                  <a:pt x="-18530" y="74636"/>
                  <a:pt x="10045" y="95273"/>
                </a:cubicBezTo>
                <a:cubicBezTo>
                  <a:pt x="38620" y="115910"/>
                  <a:pt x="176733" y="128610"/>
                  <a:pt x="210070" y="123848"/>
                </a:cubicBezTo>
                <a:cubicBezTo>
                  <a:pt x="243407" y="119086"/>
                  <a:pt x="225945" y="73048"/>
                  <a:pt x="210070" y="66698"/>
                </a:cubicBezTo>
                <a:cubicBezTo>
                  <a:pt x="194195" y="60348"/>
                  <a:pt x="141807" y="92098"/>
                  <a:pt x="114820" y="85748"/>
                </a:cubicBezTo>
                <a:cubicBezTo>
                  <a:pt x="87833" y="79398"/>
                  <a:pt x="56082" y="-1564"/>
                  <a:pt x="38620" y="23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4721335" y="3780410"/>
            <a:ext cx="229073" cy="124847"/>
          </a:xfrm>
          <a:custGeom>
            <a:avLst/>
            <a:gdLst>
              <a:gd name="connsiteX0" fmla="*/ 38620 w 229073"/>
              <a:gd name="connsiteY0" fmla="*/ 23 h 124847"/>
              <a:gd name="connsiteX1" fmla="*/ 10045 w 229073"/>
              <a:gd name="connsiteY1" fmla="*/ 95273 h 124847"/>
              <a:gd name="connsiteX2" fmla="*/ 210070 w 229073"/>
              <a:gd name="connsiteY2" fmla="*/ 123848 h 124847"/>
              <a:gd name="connsiteX3" fmla="*/ 210070 w 229073"/>
              <a:gd name="connsiteY3" fmla="*/ 66698 h 124847"/>
              <a:gd name="connsiteX4" fmla="*/ 114820 w 229073"/>
              <a:gd name="connsiteY4" fmla="*/ 85748 h 124847"/>
              <a:gd name="connsiteX5" fmla="*/ 38620 w 229073"/>
              <a:gd name="connsiteY5" fmla="*/ 23 h 12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073" h="124847">
                <a:moveTo>
                  <a:pt x="38620" y="23"/>
                </a:moveTo>
                <a:cubicBezTo>
                  <a:pt x="21158" y="1610"/>
                  <a:pt x="-18530" y="74636"/>
                  <a:pt x="10045" y="95273"/>
                </a:cubicBezTo>
                <a:cubicBezTo>
                  <a:pt x="38620" y="115910"/>
                  <a:pt x="176733" y="128610"/>
                  <a:pt x="210070" y="123848"/>
                </a:cubicBezTo>
                <a:cubicBezTo>
                  <a:pt x="243407" y="119086"/>
                  <a:pt x="225945" y="73048"/>
                  <a:pt x="210070" y="66698"/>
                </a:cubicBezTo>
                <a:cubicBezTo>
                  <a:pt x="194195" y="60348"/>
                  <a:pt x="141807" y="92098"/>
                  <a:pt x="114820" y="85748"/>
                </a:cubicBezTo>
                <a:cubicBezTo>
                  <a:pt x="87833" y="79398"/>
                  <a:pt x="56082" y="-1564"/>
                  <a:pt x="38620" y="2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4446552" y="2914534"/>
            <a:ext cx="3322323" cy="1156879"/>
            <a:chOff x="4431165" y="2900512"/>
            <a:chExt cx="3322323" cy="1156879"/>
          </a:xfrm>
        </p:grpSpPr>
        <p:sp>
          <p:nvSpPr>
            <p:cNvPr id="20" name="Freeform 19"/>
            <p:cNvSpPr/>
            <p:nvPr/>
          </p:nvSpPr>
          <p:spPr>
            <a:xfrm rot="16200000">
              <a:off x="5571065" y="1847824"/>
              <a:ext cx="1049867" cy="3155243"/>
            </a:xfrm>
            <a:custGeom>
              <a:avLst/>
              <a:gdLst>
                <a:gd name="connsiteX0" fmla="*/ 1049867 w 1049867"/>
                <a:gd name="connsiteY0" fmla="*/ 1577621 h 3155243"/>
                <a:gd name="connsiteX1" fmla="*/ 1049867 w 1049867"/>
                <a:gd name="connsiteY1" fmla="*/ 1577622 h 3155243"/>
                <a:gd name="connsiteX2" fmla="*/ 1049867 w 1049867"/>
                <a:gd name="connsiteY2" fmla="*/ 1577622 h 3155243"/>
                <a:gd name="connsiteX3" fmla="*/ 1049867 w 1049867"/>
                <a:gd name="connsiteY3" fmla="*/ 1577622 h 3155243"/>
                <a:gd name="connsiteX4" fmla="*/ 524934 w 1049867"/>
                <a:gd name="connsiteY4" fmla="*/ 3155243 h 3155243"/>
                <a:gd name="connsiteX5" fmla="*/ 0 w 1049867"/>
                <a:gd name="connsiteY5" fmla="*/ 1577622 h 3155243"/>
                <a:gd name="connsiteX6" fmla="*/ 0 w 1049867"/>
                <a:gd name="connsiteY6" fmla="*/ 1577622 h 3155243"/>
                <a:gd name="connsiteX7" fmla="*/ 0 w 1049867"/>
                <a:gd name="connsiteY7" fmla="*/ 1577622 h 3155243"/>
                <a:gd name="connsiteX8" fmla="*/ 0 w 1049867"/>
                <a:gd name="connsiteY8" fmla="*/ 1577621 h 3155243"/>
                <a:gd name="connsiteX9" fmla="*/ 0 w 1049867"/>
                <a:gd name="connsiteY9" fmla="*/ 1577621 h 3155243"/>
                <a:gd name="connsiteX10" fmla="*/ 524934 w 1049867"/>
                <a:gd name="connsiteY10" fmla="*/ 0 h 3155243"/>
                <a:gd name="connsiteX11" fmla="*/ 1049867 w 1049867"/>
                <a:gd name="connsiteY11" fmla="*/ 1577621 h 3155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49867" h="3155243">
                  <a:moveTo>
                    <a:pt x="1049867" y="1577621"/>
                  </a:moveTo>
                  <a:lnTo>
                    <a:pt x="1049867" y="1577622"/>
                  </a:lnTo>
                  <a:lnTo>
                    <a:pt x="1049867" y="1577622"/>
                  </a:lnTo>
                  <a:lnTo>
                    <a:pt x="1049867" y="1577622"/>
                  </a:lnTo>
                  <a:lnTo>
                    <a:pt x="524934" y="3155243"/>
                  </a:lnTo>
                  <a:lnTo>
                    <a:pt x="0" y="1577622"/>
                  </a:lnTo>
                  <a:lnTo>
                    <a:pt x="0" y="1577622"/>
                  </a:lnTo>
                  <a:lnTo>
                    <a:pt x="0" y="1577622"/>
                  </a:lnTo>
                  <a:lnTo>
                    <a:pt x="0" y="1577621"/>
                  </a:lnTo>
                  <a:lnTo>
                    <a:pt x="0" y="1577621"/>
                  </a:lnTo>
                  <a:lnTo>
                    <a:pt x="524934" y="0"/>
                  </a:lnTo>
                  <a:lnTo>
                    <a:pt x="1049867" y="1577621"/>
                  </a:lnTo>
                  <a:close/>
                </a:path>
              </a:pathLst>
            </a:custGeom>
            <a:solidFill>
              <a:srgbClr val="480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 rot="6347464">
              <a:off x="5104816" y="2978995"/>
              <a:ext cx="404745" cy="1752048"/>
            </a:xfrm>
            <a:custGeom>
              <a:avLst/>
              <a:gdLst>
                <a:gd name="connsiteX0" fmla="*/ 0 w 401934"/>
                <a:gd name="connsiteY0" fmla="*/ 1746573 h 1746573"/>
                <a:gd name="connsiteX1" fmla="*/ 76768 w 401934"/>
                <a:gd name="connsiteY1" fmla="*/ 78630 h 1746573"/>
                <a:gd name="connsiteX2" fmla="*/ 354806 w 401934"/>
                <a:gd name="connsiteY2" fmla="*/ 0 h 1746573"/>
                <a:gd name="connsiteX3" fmla="*/ 401934 w 401934"/>
                <a:gd name="connsiteY3" fmla="*/ 0 h 1746573"/>
                <a:gd name="connsiteX4" fmla="*/ 325634 w 401934"/>
                <a:gd name="connsiteY4" fmla="*/ 1657780 h 1746573"/>
                <a:gd name="connsiteX5" fmla="*/ 11660 w 401934"/>
                <a:gd name="connsiteY5" fmla="*/ 1746573 h 1746573"/>
                <a:gd name="connsiteX0" fmla="*/ 0 w 399470"/>
                <a:gd name="connsiteY0" fmla="*/ 1755286 h 1755286"/>
                <a:gd name="connsiteX1" fmla="*/ 76768 w 399470"/>
                <a:gd name="connsiteY1" fmla="*/ 87343 h 1755286"/>
                <a:gd name="connsiteX2" fmla="*/ 354806 w 399470"/>
                <a:gd name="connsiteY2" fmla="*/ 8713 h 1755286"/>
                <a:gd name="connsiteX3" fmla="*/ 399470 w 399470"/>
                <a:gd name="connsiteY3" fmla="*/ 0 h 1755286"/>
                <a:gd name="connsiteX4" fmla="*/ 325634 w 399470"/>
                <a:gd name="connsiteY4" fmla="*/ 1666493 h 1755286"/>
                <a:gd name="connsiteX5" fmla="*/ 11660 w 399470"/>
                <a:gd name="connsiteY5" fmla="*/ 1755286 h 1755286"/>
                <a:gd name="connsiteX6" fmla="*/ 0 w 399470"/>
                <a:gd name="connsiteY6" fmla="*/ 1755286 h 1755286"/>
                <a:gd name="connsiteX0" fmla="*/ 0 w 386591"/>
                <a:gd name="connsiteY0" fmla="*/ 1751533 h 1751533"/>
                <a:gd name="connsiteX1" fmla="*/ 76768 w 386591"/>
                <a:gd name="connsiteY1" fmla="*/ 83590 h 1751533"/>
                <a:gd name="connsiteX2" fmla="*/ 354806 w 386591"/>
                <a:gd name="connsiteY2" fmla="*/ 4960 h 1751533"/>
                <a:gd name="connsiteX3" fmla="*/ 386591 w 386591"/>
                <a:gd name="connsiteY3" fmla="*/ 0 h 1751533"/>
                <a:gd name="connsiteX4" fmla="*/ 325634 w 386591"/>
                <a:gd name="connsiteY4" fmla="*/ 1662740 h 1751533"/>
                <a:gd name="connsiteX5" fmla="*/ 11660 w 386591"/>
                <a:gd name="connsiteY5" fmla="*/ 1751533 h 1751533"/>
                <a:gd name="connsiteX6" fmla="*/ 0 w 386591"/>
                <a:gd name="connsiteY6" fmla="*/ 1751533 h 1751533"/>
                <a:gd name="connsiteX0" fmla="*/ 0 w 396903"/>
                <a:gd name="connsiteY0" fmla="*/ 1754511 h 1754511"/>
                <a:gd name="connsiteX1" fmla="*/ 76768 w 396903"/>
                <a:gd name="connsiteY1" fmla="*/ 86568 h 1754511"/>
                <a:gd name="connsiteX2" fmla="*/ 354806 w 396903"/>
                <a:gd name="connsiteY2" fmla="*/ 7938 h 1754511"/>
                <a:gd name="connsiteX3" fmla="*/ 396903 w 396903"/>
                <a:gd name="connsiteY3" fmla="*/ 0 h 1754511"/>
                <a:gd name="connsiteX4" fmla="*/ 325634 w 396903"/>
                <a:gd name="connsiteY4" fmla="*/ 1665718 h 1754511"/>
                <a:gd name="connsiteX5" fmla="*/ 11660 w 396903"/>
                <a:gd name="connsiteY5" fmla="*/ 1754511 h 1754511"/>
                <a:gd name="connsiteX6" fmla="*/ 0 w 396903"/>
                <a:gd name="connsiteY6" fmla="*/ 1754511 h 1754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6903" h="1754511">
                  <a:moveTo>
                    <a:pt x="0" y="1754511"/>
                  </a:moveTo>
                  <a:lnTo>
                    <a:pt x="76768" y="86568"/>
                  </a:lnTo>
                  <a:lnTo>
                    <a:pt x="354806" y="7938"/>
                  </a:lnTo>
                  <a:lnTo>
                    <a:pt x="396903" y="0"/>
                  </a:lnTo>
                  <a:lnTo>
                    <a:pt x="325634" y="1665718"/>
                  </a:lnTo>
                  <a:lnTo>
                    <a:pt x="11660" y="1754511"/>
                  </a:lnTo>
                  <a:lnTo>
                    <a:pt x="0" y="1754511"/>
                  </a:lnTo>
                  <a:close/>
                </a:path>
              </a:pathLst>
            </a:custGeom>
            <a:solidFill>
              <a:srgbClr val="74003A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 rot="15252536" flipH="1">
              <a:off x="6685073" y="2986338"/>
              <a:ext cx="399470" cy="1737361"/>
            </a:xfrm>
            <a:custGeom>
              <a:avLst/>
              <a:gdLst>
                <a:gd name="connsiteX0" fmla="*/ 0 w 401934"/>
                <a:gd name="connsiteY0" fmla="*/ 1746573 h 1746573"/>
                <a:gd name="connsiteX1" fmla="*/ 76768 w 401934"/>
                <a:gd name="connsiteY1" fmla="*/ 78630 h 1746573"/>
                <a:gd name="connsiteX2" fmla="*/ 354806 w 401934"/>
                <a:gd name="connsiteY2" fmla="*/ 0 h 1746573"/>
                <a:gd name="connsiteX3" fmla="*/ 401934 w 401934"/>
                <a:gd name="connsiteY3" fmla="*/ 0 h 1746573"/>
                <a:gd name="connsiteX4" fmla="*/ 325634 w 401934"/>
                <a:gd name="connsiteY4" fmla="*/ 1657780 h 1746573"/>
                <a:gd name="connsiteX5" fmla="*/ 11660 w 401934"/>
                <a:gd name="connsiteY5" fmla="*/ 1746573 h 1746573"/>
                <a:gd name="connsiteX0" fmla="*/ 0 w 399470"/>
                <a:gd name="connsiteY0" fmla="*/ 1755284 h 1755284"/>
                <a:gd name="connsiteX1" fmla="*/ 76768 w 399470"/>
                <a:gd name="connsiteY1" fmla="*/ 87341 h 1755284"/>
                <a:gd name="connsiteX2" fmla="*/ 354806 w 399470"/>
                <a:gd name="connsiteY2" fmla="*/ 8711 h 1755284"/>
                <a:gd name="connsiteX3" fmla="*/ 399470 w 399470"/>
                <a:gd name="connsiteY3" fmla="*/ 0 h 1755284"/>
                <a:gd name="connsiteX4" fmla="*/ 325634 w 399470"/>
                <a:gd name="connsiteY4" fmla="*/ 1666491 h 1755284"/>
                <a:gd name="connsiteX5" fmla="*/ 11660 w 399470"/>
                <a:gd name="connsiteY5" fmla="*/ 1755284 h 1755284"/>
                <a:gd name="connsiteX6" fmla="*/ 0 w 399470"/>
                <a:gd name="connsiteY6" fmla="*/ 1755284 h 175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9470" h="1755284">
                  <a:moveTo>
                    <a:pt x="0" y="1755284"/>
                  </a:moveTo>
                  <a:lnTo>
                    <a:pt x="76768" y="87341"/>
                  </a:lnTo>
                  <a:lnTo>
                    <a:pt x="354806" y="8711"/>
                  </a:lnTo>
                  <a:lnTo>
                    <a:pt x="399470" y="0"/>
                  </a:lnTo>
                  <a:lnTo>
                    <a:pt x="325634" y="1666491"/>
                  </a:lnTo>
                  <a:lnTo>
                    <a:pt x="11660" y="1755284"/>
                  </a:lnTo>
                  <a:lnTo>
                    <a:pt x="0" y="1755284"/>
                  </a:lnTo>
                  <a:close/>
                </a:path>
              </a:pathLst>
            </a:custGeom>
            <a:solidFill>
              <a:srgbClr val="36001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 rot="16200000">
              <a:off x="5842997" y="2479623"/>
              <a:ext cx="647115" cy="1914721"/>
            </a:xfrm>
            <a:custGeom>
              <a:avLst/>
              <a:gdLst>
                <a:gd name="connsiteX0" fmla="*/ 647115 w 647115"/>
                <a:gd name="connsiteY0" fmla="*/ 1562570 h 1914721"/>
                <a:gd name="connsiteX1" fmla="*/ 529941 w 647115"/>
                <a:gd name="connsiteY1" fmla="*/ 1914721 h 1914721"/>
                <a:gd name="connsiteX2" fmla="*/ 0 w 647115"/>
                <a:gd name="connsiteY2" fmla="*/ 352151 h 1914721"/>
                <a:gd name="connsiteX3" fmla="*/ 117174 w 647115"/>
                <a:gd name="connsiteY3" fmla="*/ 0 h 191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115" h="1914721">
                  <a:moveTo>
                    <a:pt x="647115" y="1562570"/>
                  </a:moveTo>
                  <a:lnTo>
                    <a:pt x="529941" y="1914721"/>
                  </a:lnTo>
                  <a:lnTo>
                    <a:pt x="0" y="352151"/>
                  </a:lnTo>
                  <a:lnTo>
                    <a:pt x="117174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 rot="16200000">
              <a:off x="5752934" y="2456900"/>
              <a:ext cx="658461" cy="1948820"/>
            </a:xfrm>
            <a:custGeom>
              <a:avLst/>
              <a:gdLst>
                <a:gd name="connsiteX0" fmla="*/ 658461 w 658461"/>
                <a:gd name="connsiteY0" fmla="*/ 386249 h 1948820"/>
                <a:gd name="connsiteX1" fmla="*/ 128520 w 658461"/>
                <a:gd name="connsiteY1" fmla="*/ 1948820 h 1948820"/>
                <a:gd name="connsiteX2" fmla="*/ 0 w 658461"/>
                <a:gd name="connsiteY2" fmla="*/ 1562571 h 1948820"/>
                <a:gd name="connsiteX3" fmla="*/ 529942 w 658461"/>
                <a:gd name="connsiteY3" fmla="*/ 0 h 1948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461" h="1948820">
                  <a:moveTo>
                    <a:pt x="658461" y="386249"/>
                  </a:moveTo>
                  <a:lnTo>
                    <a:pt x="128520" y="1948820"/>
                  </a:lnTo>
                  <a:lnTo>
                    <a:pt x="0" y="1562571"/>
                  </a:lnTo>
                  <a:lnTo>
                    <a:pt x="529942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1442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7.40741E-7 L -1.45833E-6 -0.313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67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-0.00104 -0.1835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>
            <a:off x="2000740" y="746127"/>
            <a:ext cx="2848789" cy="3649962"/>
          </a:xfrm>
          <a:prstGeom prst="round2Same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821" y="872012"/>
            <a:ext cx="1952625" cy="2343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2000740" y="2360907"/>
            <a:ext cx="2848789" cy="4082095"/>
            <a:chOff x="2000740" y="2360907"/>
            <a:chExt cx="2848789" cy="4082095"/>
          </a:xfrm>
        </p:grpSpPr>
        <p:sp>
          <p:nvSpPr>
            <p:cNvPr id="6" name="Freeform 5"/>
            <p:cNvSpPr/>
            <p:nvPr/>
          </p:nvSpPr>
          <p:spPr>
            <a:xfrm flipV="1">
              <a:off x="2000740" y="2360907"/>
              <a:ext cx="2848789" cy="4082095"/>
            </a:xfrm>
            <a:custGeom>
              <a:avLst/>
              <a:gdLst>
                <a:gd name="connsiteX0" fmla="*/ 0 w 3035808"/>
                <a:gd name="connsiteY0" fmla="*/ 4295443 h 4295443"/>
                <a:gd name="connsiteX1" fmla="*/ 512720 w 3035808"/>
                <a:gd name="connsiteY1" fmla="*/ 4295443 h 4295443"/>
                <a:gd name="connsiteX2" fmla="*/ 514550 w 3035808"/>
                <a:gd name="connsiteY2" fmla="*/ 4287735 h 4295443"/>
                <a:gd name="connsiteX3" fmla="*/ 1517904 w 3035808"/>
                <a:gd name="connsiteY3" fmla="*/ 3488045 h 4295443"/>
                <a:gd name="connsiteX4" fmla="*/ 2521259 w 3035808"/>
                <a:gd name="connsiteY4" fmla="*/ 4287735 h 4295443"/>
                <a:gd name="connsiteX5" fmla="*/ 2523088 w 3035808"/>
                <a:gd name="connsiteY5" fmla="*/ 4295443 h 4295443"/>
                <a:gd name="connsiteX6" fmla="*/ 3035808 w 3035808"/>
                <a:gd name="connsiteY6" fmla="*/ 4295443 h 4295443"/>
                <a:gd name="connsiteX7" fmla="*/ 3035808 w 3035808"/>
                <a:gd name="connsiteY7" fmla="*/ 505978 h 4295443"/>
                <a:gd name="connsiteX8" fmla="*/ 2529830 w 3035808"/>
                <a:gd name="connsiteY8" fmla="*/ 0 h 4295443"/>
                <a:gd name="connsiteX9" fmla="*/ 505978 w 3035808"/>
                <a:gd name="connsiteY9" fmla="*/ 0 h 4295443"/>
                <a:gd name="connsiteX10" fmla="*/ 0 w 3035808"/>
                <a:gd name="connsiteY10" fmla="*/ 505978 h 429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35808" h="4295443">
                  <a:moveTo>
                    <a:pt x="0" y="4295443"/>
                  </a:moveTo>
                  <a:lnTo>
                    <a:pt x="512720" y="4295443"/>
                  </a:lnTo>
                  <a:lnTo>
                    <a:pt x="514550" y="4287735"/>
                  </a:lnTo>
                  <a:cubicBezTo>
                    <a:pt x="647566" y="3824435"/>
                    <a:pt x="1046473" y="3488045"/>
                    <a:pt x="1517904" y="3488045"/>
                  </a:cubicBezTo>
                  <a:cubicBezTo>
                    <a:pt x="1989335" y="3488045"/>
                    <a:pt x="2388243" y="3824435"/>
                    <a:pt x="2521259" y="4287735"/>
                  </a:cubicBezTo>
                  <a:lnTo>
                    <a:pt x="2523088" y="4295443"/>
                  </a:lnTo>
                  <a:lnTo>
                    <a:pt x="3035808" y="4295443"/>
                  </a:lnTo>
                  <a:lnTo>
                    <a:pt x="3035808" y="505978"/>
                  </a:lnTo>
                  <a:cubicBezTo>
                    <a:pt x="3035808" y="226534"/>
                    <a:pt x="2809274" y="0"/>
                    <a:pt x="2529830" y="0"/>
                  </a:cubicBezTo>
                  <a:lnTo>
                    <a:pt x="505978" y="0"/>
                  </a:lnTo>
                  <a:cubicBezTo>
                    <a:pt x="226534" y="0"/>
                    <a:pt x="0" y="226534"/>
                    <a:pt x="0" y="50597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27000" sx="108000" sy="108000" algn="ctr" rotWithShape="0">
                <a:srgbClr val="000000">
                  <a:alpha val="2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53339" y="3215162"/>
              <a:ext cx="2743590" cy="249299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পাঠ পরিচিতি </a:t>
              </a:r>
            </a:p>
            <a:p>
              <a:pPr algn="ctr"/>
              <a:r>
                <a:rPr lang="bn-IN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: ৫ম</a:t>
              </a:r>
            </a:p>
            <a:p>
              <a:pPr algn="ctr"/>
              <a:r>
                <a:rPr lang="bn-IN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বিষয়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:</a:t>
              </a:r>
              <a:r>
                <a:rPr lang="bn-IN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</a:t>
              </a:r>
              <a:r>
                <a:rPr lang="en-US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বিশ্বপরিচয়</a:t>
              </a:r>
              <a:r>
                <a:rPr lang="bn-IN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2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: </a:t>
              </a:r>
              <a:r>
                <a:rPr lang="en-US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১২</a:t>
              </a:r>
              <a:endParaRPr lang="en-US" sz="2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সাধারণ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পাঠ:বাংলাদেশ</a:t>
              </a:r>
              <a:r>
                <a:rPr lang="en-US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বিশ্ব</a:t>
              </a:r>
              <a:endParaRPr lang="en-US" sz="2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বিশেষ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: </a:t>
              </a:r>
              <a:r>
                <a:rPr lang="en-US" sz="2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জাতিসংঘ</a:t>
              </a:r>
              <a:r>
                <a:rPr lang="en-US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সময়ঃ৩৫ </a:t>
              </a:r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sp>
        <p:nvSpPr>
          <p:cNvPr id="8" name="Round Same Side Corner Rectangle 7"/>
          <p:cNvSpPr/>
          <p:nvPr/>
        </p:nvSpPr>
        <p:spPr>
          <a:xfrm>
            <a:off x="6859722" y="670579"/>
            <a:ext cx="2889699" cy="3649962"/>
          </a:xfrm>
          <a:prstGeom prst="round2Same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6" t="25263" r="15650" b="23219"/>
          <a:stretch/>
        </p:blipFill>
        <p:spPr>
          <a:xfrm>
            <a:off x="7361617" y="1173573"/>
            <a:ext cx="1997611" cy="26439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0" name="Group 9"/>
          <p:cNvGrpSpPr/>
          <p:nvPr/>
        </p:nvGrpSpPr>
        <p:grpSpPr>
          <a:xfrm>
            <a:off x="6859722" y="2235499"/>
            <a:ext cx="2889699" cy="4170084"/>
            <a:chOff x="7354919" y="2594462"/>
            <a:chExt cx="3035808" cy="4295443"/>
          </a:xfrm>
        </p:grpSpPr>
        <p:sp>
          <p:nvSpPr>
            <p:cNvPr id="11" name="Freeform 10"/>
            <p:cNvSpPr/>
            <p:nvPr/>
          </p:nvSpPr>
          <p:spPr>
            <a:xfrm flipV="1">
              <a:off x="7354919" y="2594462"/>
              <a:ext cx="3035808" cy="4295443"/>
            </a:xfrm>
            <a:custGeom>
              <a:avLst/>
              <a:gdLst>
                <a:gd name="connsiteX0" fmla="*/ 0 w 3035808"/>
                <a:gd name="connsiteY0" fmla="*/ 4295443 h 4295443"/>
                <a:gd name="connsiteX1" fmla="*/ 512720 w 3035808"/>
                <a:gd name="connsiteY1" fmla="*/ 4295443 h 4295443"/>
                <a:gd name="connsiteX2" fmla="*/ 514550 w 3035808"/>
                <a:gd name="connsiteY2" fmla="*/ 4287735 h 4295443"/>
                <a:gd name="connsiteX3" fmla="*/ 1517904 w 3035808"/>
                <a:gd name="connsiteY3" fmla="*/ 3488045 h 4295443"/>
                <a:gd name="connsiteX4" fmla="*/ 2521259 w 3035808"/>
                <a:gd name="connsiteY4" fmla="*/ 4287735 h 4295443"/>
                <a:gd name="connsiteX5" fmla="*/ 2523088 w 3035808"/>
                <a:gd name="connsiteY5" fmla="*/ 4295443 h 4295443"/>
                <a:gd name="connsiteX6" fmla="*/ 3035808 w 3035808"/>
                <a:gd name="connsiteY6" fmla="*/ 4295443 h 4295443"/>
                <a:gd name="connsiteX7" fmla="*/ 3035808 w 3035808"/>
                <a:gd name="connsiteY7" fmla="*/ 505978 h 4295443"/>
                <a:gd name="connsiteX8" fmla="*/ 2529830 w 3035808"/>
                <a:gd name="connsiteY8" fmla="*/ 0 h 4295443"/>
                <a:gd name="connsiteX9" fmla="*/ 505978 w 3035808"/>
                <a:gd name="connsiteY9" fmla="*/ 0 h 4295443"/>
                <a:gd name="connsiteX10" fmla="*/ 0 w 3035808"/>
                <a:gd name="connsiteY10" fmla="*/ 505978 h 429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35808" h="4295443">
                  <a:moveTo>
                    <a:pt x="0" y="4295443"/>
                  </a:moveTo>
                  <a:lnTo>
                    <a:pt x="512720" y="4295443"/>
                  </a:lnTo>
                  <a:lnTo>
                    <a:pt x="514550" y="4287735"/>
                  </a:lnTo>
                  <a:cubicBezTo>
                    <a:pt x="647566" y="3824435"/>
                    <a:pt x="1046473" y="3488045"/>
                    <a:pt x="1517904" y="3488045"/>
                  </a:cubicBezTo>
                  <a:cubicBezTo>
                    <a:pt x="1989335" y="3488045"/>
                    <a:pt x="2388243" y="3824435"/>
                    <a:pt x="2521259" y="4287735"/>
                  </a:cubicBezTo>
                  <a:lnTo>
                    <a:pt x="2523088" y="4295443"/>
                  </a:lnTo>
                  <a:lnTo>
                    <a:pt x="3035808" y="4295443"/>
                  </a:lnTo>
                  <a:lnTo>
                    <a:pt x="3035808" y="505978"/>
                  </a:lnTo>
                  <a:cubicBezTo>
                    <a:pt x="3035808" y="226534"/>
                    <a:pt x="2809274" y="0"/>
                    <a:pt x="2529830" y="0"/>
                  </a:cubicBezTo>
                  <a:lnTo>
                    <a:pt x="505978" y="0"/>
                  </a:lnTo>
                  <a:cubicBezTo>
                    <a:pt x="226534" y="0"/>
                    <a:pt x="0" y="226534"/>
                    <a:pt x="0" y="505978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27000" sx="108000" sy="108000" algn="ctr" rotWithShape="0">
                <a:srgbClr val="000000">
                  <a:alpha val="2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474633" y="3366116"/>
              <a:ext cx="2796378" cy="3265397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 </a:t>
              </a:r>
              <a:endParaRPr lang="bn-IN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মোসাঃ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সামসুন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নাহার</a:t>
              </a:r>
              <a:endPara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সহঃ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</a:p>
            <a:p>
              <a:pPr algn="ctr"/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রুদ্রুনগর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সরঃ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প্রাথঃ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</a:p>
            <a:p>
              <a:pPr algn="ctr"/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দামুড়হুদা,চুয়াডাঙ্গা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904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11111E-6 L -0.0013 -0.1111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02409" y="4299749"/>
            <a:ext cx="10390909" cy="1614187"/>
            <a:chOff x="2146672" y="4464478"/>
            <a:chExt cx="10390909" cy="1614187"/>
          </a:xfrm>
        </p:grpSpPr>
        <p:grpSp>
          <p:nvGrpSpPr>
            <p:cNvPr id="4" name="Group 3"/>
            <p:cNvGrpSpPr/>
            <p:nvPr/>
          </p:nvGrpSpPr>
          <p:grpSpPr>
            <a:xfrm>
              <a:off x="2146672" y="4464478"/>
              <a:ext cx="10390909" cy="1614187"/>
              <a:chOff x="320839" y="1199886"/>
              <a:chExt cx="7235467" cy="1407847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6700924" y="1445559"/>
                <a:ext cx="855382" cy="1162174"/>
              </a:xfrm>
              <a:prstGeom prst="rect">
                <a:avLst/>
              </a:prstGeom>
              <a:gradFill>
                <a:gsLst>
                  <a:gs pos="100000">
                    <a:schemeClr val="bg1">
                      <a:alpha val="0"/>
                    </a:schemeClr>
                  </a:gs>
                  <a:gs pos="0">
                    <a:schemeClr val="tx1">
                      <a:alpha val="4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320839" y="1735134"/>
                <a:ext cx="6305068" cy="872599"/>
              </a:xfrm>
              <a:prstGeom prst="rect">
                <a:avLst/>
              </a:prstGeom>
              <a:gradFill>
                <a:gsLst>
                  <a:gs pos="0">
                    <a:srgbClr val="FFCC66"/>
                  </a:gs>
                  <a:gs pos="66000">
                    <a:srgbClr val="FF9900"/>
                  </a:gs>
                </a:gsLst>
                <a:lin ang="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 rot="5400000">
                <a:off x="6607879" y="2298170"/>
                <a:ext cx="295276" cy="323850"/>
              </a:xfrm>
              <a:custGeom>
                <a:avLst/>
                <a:gdLst>
                  <a:gd name="connsiteX0" fmla="*/ 395288 w 790576"/>
                  <a:gd name="connsiteY0" fmla="*/ 0 h 415231"/>
                  <a:gd name="connsiteX1" fmla="*/ 790576 w 790576"/>
                  <a:gd name="connsiteY1" fmla="*/ 404813 h 415231"/>
                  <a:gd name="connsiteX2" fmla="*/ 788522 w 790576"/>
                  <a:gd name="connsiteY2" fmla="*/ 415231 h 415231"/>
                  <a:gd name="connsiteX3" fmla="*/ 2054 w 790576"/>
                  <a:gd name="connsiteY3" fmla="*/ 415231 h 415231"/>
                  <a:gd name="connsiteX4" fmla="*/ 0 w 790576"/>
                  <a:gd name="connsiteY4" fmla="*/ 404813 h 415231"/>
                  <a:gd name="connsiteX5" fmla="*/ 395288 w 790576"/>
                  <a:gd name="connsiteY5" fmla="*/ 0 h 41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0576" h="415231">
                    <a:moveTo>
                      <a:pt x="395288" y="0"/>
                    </a:moveTo>
                    <a:cubicBezTo>
                      <a:pt x="613600" y="0"/>
                      <a:pt x="790576" y="181241"/>
                      <a:pt x="790576" y="404813"/>
                    </a:cubicBezTo>
                    <a:lnTo>
                      <a:pt x="788522" y="415231"/>
                    </a:lnTo>
                    <a:lnTo>
                      <a:pt x="2054" y="415231"/>
                    </a:lnTo>
                    <a:lnTo>
                      <a:pt x="0" y="404813"/>
                    </a:lnTo>
                    <a:cubicBezTo>
                      <a:pt x="0" y="181241"/>
                      <a:pt x="176976" y="0"/>
                      <a:pt x="395288" y="0"/>
                    </a:cubicBezTo>
                    <a:close/>
                  </a:path>
                </a:pathLst>
              </a:custGeom>
              <a:solidFill>
                <a:srgbClr val="E2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211533" y="2337003"/>
                <a:ext cx="596225" cy="230352"/>
              </a:xfrm>
              <a:prstGeom prst="ellipse">
                <a:avLst/>
              </a:prstGeom>
              <a:gradFill>
                <a:gsLst>
                  <a:gs pos="61000">
                    <a:srgbClr val="FF9900"/>
                  </a:gs>
                  <a:gs pos="0">
                    <a:srgbClr val="FF330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9"/>
              <p:cNvSpPr/>
              <p:nvPr/>
            </p:nvSpPr>
            <p:spPr>
              <a:xfrm rot="16200000" flipH="1">
                <a:off x="6507131" y="2377856"/>
                <a:ext cx="134173" cy="138584"/>
              </a:xfrm>
              <a:custGeom>
                <a:avLst/>
                <a:gdLst>
                  <a:gd name="connsiteX0" fmla="*/ 395288 w 790576"/>
                  <a:gd name="connsiteY0" fmla="*/ 0 h 415231"/>
                  <a:gd name="connsiteX1" fmla="*/ 790576 w 790576"/>
                  <a:gd name="connsiteY1" fmla="*/ 404813 h 415231"/>
                  <a:gd name="connsiteX2" fmla="*/ 788522 w 790576"/>
                  <a:gd name="connsiteY2" fmla="*/ 415231 h 415231"/>
                  <a:gd name="connsiteX3" fmla="*/ 2054 w 790576"/>
                  <a:gd name="connsiteY3" fmla="*/ 415231 h 415231"/>
                  <a:gd name="connsiteX4" fmla="*/ 0 w 790576"/>
                  <a:gd name="connsiteY4" fmla="*/ 404813 h 415231"/>
                  <a:gd name="connsiteX5" fmla="*/ 395288 w 790576"/>
                  <a:gd name="connsiteY5" fmla="*/ 0 h 41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0576" h="415231">
                    <a:moveTo>
                      <a:pt x="395288" y="0"/>
                    </a:moveTo>
                    <a:cubicBezTo>
                      <a:pt x="613600" y="0"/>
                      <a:pt x="790576" y="181241"/>
                      <a:pt x="790576" y="404813"/>
                    </a:cubicBezTo>
                    <a:lnTo>
                      <a:pt x="788522" y="415231"/>
                    </a:lnTo>
                    <a:lnTo>
                      <a:pt x="2054" y="415231"/>
                    </a:lnTo>
                    <a:lnTo>
                      <a:pt x="0" y="404813"/>
                    </a:lnTo>
                    <a:cubicBezTo>
                      <a:pt x="0" y="181241"/>
                      <a:pt x="176976" y="0"/>
                      <a:pt x="395288" y="0"/>
                    </a:cubicBezTo>
                    <a:close/>
                  </a:path>
                </a:pathLst>
              </a:custGeom>
              <a:solidFill>
                <a:srgbClr val="8A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6504926" y="1842394"/>
                <a:ext cx="302832" cy="617702"/>
              </a:xfrm>
              <a:custGeom>
                <a:avLst/>
                <a:gdLst>
                  <a:gd name="connsiteX0" fmla="*/ 356848 w 705909"/>
                  <a:gd name="connsiteY0" fmla="*/ 484 h 1235403"/>
                  <a:gd name="connsiteX1" fmla="*/ 705909 w 705909"/>
                  <a:gd name="connsiteY1" fmla="*/ 115217 h 1235403"/>
                  <a:gd name="connsiteX2" fmla="*/ 705909 w 705909"/>
                  <a:gd name="connsiteY2" fmla="*/ 1235403 h 1235403"/>
                  <a:gd name="connsiteX3" fmla="*/ 612931 w 705909"/>
                  <a:gd name="connsiteY3" fmla="*/ 1178947 h 1235403"/>
                  <a:gd name="connsiteX4" fmla="*/ 582810 w 705909"/>
                  <a:gd name="connsiteY4" fmla="*/ 1168488 h 1235403"/>
                  <a:gd name="connsiteX5" fmla="*/ 580143 w 705909"/>
                  <a:gd name="connsiteY5" fmla="*/ 1166581 h 1235403"/>
                  <a:gd name="connsiteX6" fmla="*/ 317154 w 705909"/>
                  <a:gd name="connsiteY6" fmla="*/ 1112310 h 1235403"/>
                  <a:gd name="connsiteX7" fmla="*/ 6444 w 705909"/>
                  <a:gd name="connsiteY7" fmla="*/ 1210596 h 1235403"/>
                  <a:gd name="connsiteX8" fmla="*/ 1 w 705909"/>
                  <a:gd name="connsiteY8" fmla="*/ 1235402 h 1235403"/>
                  <a:gd name="connsiteX9" fmla="*/ 0 w 705909"/>
                  <a:gd name="connsiteY9" fmla="*/ 1235402 h 1235403"/>
                  <a:gd name="connsiteX10" fmla="*/ 0 w 705909"/>
                  <a:gd name="connsiteY10" fmla="*/ 115217 h 1235403"/>
                  <a:gd name="connsiteX11" fmla="*/ 356848 w 705909"/>
                  <a:gd name="connsiteY11" fmla="*/ 484 h 1235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05909" h="1235403">
                    <a:moveTo>
                      <a:pt x="356848" y="484"/>
                    </a:moveTo>
                    <a:cubicBezTo>
                      <a:pt x="475797" y="-4504"/>
                      <a:pt x="593449" y="28752"/>
                      <a:pt x="705909" y="115217"/>
                    </a:cubicBezTo>
                    <a:lnTo>
                      <a:pt x="705909" y="1235403"/>
                    </a:lnTo>
                    <a:lnTo>
                      <a:pt x="612931" y="1178947"/>
                    </a:lnTo>
                    <a:lnTo>
                      <a:pt x="582810" y="1168488"/>
                    </a:lnTo>
                    <a:lnTo>
                      <a:pt x="580143" y="1166581"/>
                    </a:lnTo>
                    <a:cubicBezTo>
                      <a:pt x="523148" y="1133838"/>
                      <a:pt x="426629" y="1112310"/>
                      <a:pt x="317154" y="1112310"/>
                    </a:cubicBezTo>
                    <a:cubicBezTo>
                      <a:pt x="163890" y="1112310"/>
                      <a:pt x="36017" y="1154504"/>
                      <a:pt x="6444" y="1210596"/>
                    </a:cubicBezTo>
                    <a:lnTo>
                      <a:pt x="1" y="1235402"/>
                    </a:lnTo>
                    <a:lnTo>
                      <a:pt x="0" y="1235402"/>
                    </a:lnTo>
                    <a:lnTo>
                      <a:pt x="0" y="115217"/>
                    </a:lnTo>
                    <a:cubicBezTo>
                      <a:pt x="117652" y="48704"/>
                      <a:pt x="237898" y="5472"/>
                      <a:pt x="356848" y="484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6211533" y="1199886"/>
                <a:ext cx="705909" cy="1260209"/>
              </a:xfrm>
              <a:custGeom>
                <a:avLst/>
                <a:gdLst>
                  <a:gd name="connsiteX0" fmla="*/ 356848 w 705909"/>
                  <a:gd name="connsiteY0" fmla="*/ 484 h 1235403"/>
                  <a:gd name="connsiteX1" fmla="*/ 705909 w 705909"/>
                  <a:gd name="connsiteY1" fmla="*/ 115217 h 1235403"/>
                  <a:gd name="connsiteX2" fmla="*/ 705909 w 705909"/>
                  <a:gd name="connsiteY2" fmla="*/ 1235403 h 1235403"/>
                  <a:gd name="connsiteX3" fmla="*/ 612931 w 705909"/>
                  <a:gd name="connsiteY3" fmla="*/ 1178947 h 1235403"/>
                  <a:gd name="connsiteX4" fmla="*/ 582810 w 705909"/>
                  <a:gd name="connsiteY4" fmla="*/ 1168488 h 1235403"/>
                  <a:gd name="connsiteX5" fmla="*/ 580143 w 705909"/>
                  <a:gd name="connsiteY5" fmla="*/ 1166581 h 1235403"/>
                  <a:gd name="connsiteX6" fmla="*/ 317154 w 705909"/>
                  <a:gd name="connsiteY6" fmla="*/ 1112310 h 1235403"/>
                  <a:gd name="connsiteX7" fmla="*/ 6444 w 705909"/>
                  <a:gd name="connsiteY7" fmla="*/ 1210596 h 1235403"/>
                  <a:gd name="connsiteX8" fmla="*/ 1 w 705909"/>
                  <a:gd name="connsiteY8" fmla="*/ 1235402 h 1235403"/>
                  <a:gd name="connsiteX9" fmla="*/ 0 w 705909"/>
                  <a:gd name="connsiteY9" fmla="*/ 1235402 h 1235403"/>
                  <a:gd name="connsiteX10" fmla="*/ 0 w 705909"/>
                  <a:gd name="connsiteY10" fmla="*/ 115217 h 1235403"/>
                  <a:gd name="connsiteX11" fmla="*/ 356848 w 705909"/>
                  <a:gd name="connsiteY11" fmla="*/ 484 h 1235403"/>
                  <a:gd name="connsiteX0" fmla="*/ 0 w 705909"/>
                  <a:gd name="connsiteY0" fmla="*/ 140023 h 1260209"/>
                  <a:gd name="connsiteX1" fmla="*/ 705909 w 705909"/>
                  <a:gd name="connsiteY1" fmla="*/ 140023 h 1260209"/>
                  <a:gd name="connsiteX2" fmla="*/ 705909 w 705909"/>
                  <a:gd name="connsiteY2" fmla="*/ 1260209 h 1260209"/>
                  <a:gd name="connsiteX3" fmla="*/ 612931 w 705909"/>
                  <a:gd name="connsiteY3" fmla="*/ 1203753 h 1260209"/>
                  <a:gd name="connsiteX4" fmla="*/ 582810 w 705909"/>
                  <a:gd name="connsiteY4" fmla="*/ 1193294 h 1260209"/>
                  <a:gd name="connsiteX5" fmla="*/ 580143 w 705909"/>
                  <a:gd name="connsiteY5" fmla="*/ 1191387 h 1260209"/>
                  <a:gd name="connsiteX6" fmla="*/ 317154 w 705909"/>
                  <a:gd name="connsiteY6" fmla="*/ 1137116 h 1260209"/>
                  <a:gd name="connsiteX7" fmla="*/ 6444 w 705909"/>
                  <a:gd name="connsiteY7" fmla="*/ 1235402 h 1260209"/>
                  <a:gd name="connsiteX8" fmla="*/ 1 w 705909"/>
                  <a:gd name="connsiteY8" fmla="*/ 1260208 h 1260209"/>
                  <a:gd name="connsiteX9" fmla="*/ 0 w 705909"/>
                  <a:gd name="connsiteY9" fmla="*/ 1260208 h 1260209"/>
                  <a:gd name="connsiteX10" fmla="*/ 0 w 705909"/>
                  <a:gd name="connsiteY10" fmla="*/ 140023 h 1260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05909" h="1260209">
                    <a:moveTo>
                      <a:pt x="0" y="140023"/>
                    </a:moveTo>
                    <a:cubicBezTo>
                      <a:pt x="117651" y="-46674"/>
                      <a:pt x="588258" y="-46675"/>
                      <a:pt x="705909" y="140023"/>
                    </a:cubicBezTo>
                    <a:lnTo>
                      <a:pt x="705909" y="1260209"/>
                    </a:lnTo>
                    <a:lnTo>
                      <a:pt x="612931" y="1203753"/>
                    </a:lnTo>
                    <a:lnTo>
                      <a:pt x="582810" y="1193294"/>
                    </a:lnTo>
                    <a:lnTo>
                      <a:pt x="580143" y="1191387"/>
                    </a:lnTo>
                    <a:cubicBezTo>
                      <a:pt x="523148" y="1158644"/>
                      <a:pt x="426629" y="1137116"/>
                      <a:pt x="317154" y="1137116"/>
                    </a:cubicBezTo>
                    <a:cubicBezTo>
                      <a:pt x="163890" y="1137116"/>
                      <a:pt x="36017" y="1179310"/>
                      <a:pt x="6444" y="1235402"/>
                    </a:cubicBezTo>
                    <a:lnTo>
                      <a:pt x="1" y="1260208"/>
                    </a:lnTo>
                    <a:lnTo>
                      <a:pt x="0" y="1260208"/>
                    </a:lnTo>
                    <a:lnTo>
                      <a:pt x="0" y="140023"/>
                    </a:lnTo>
                    <a:close/>
                  </a:path>
                </a:pathLst>
              </a:custGeom>
              <a:gradFill>
                <a:gsLst>
                  <a:gs pos="41000">
                    <a:srgbClr val="FF9900"/>
                  </a:gs>
                  <a:gs pos="0">
                    <a:srgbClr val="FFCC66"/>
                  </a:gs>
                  <a:gs pos="100000">
                    <a:srgbClr val="FF330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2304789" y="5276870"/>
              <a:ext cx="69549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জাতিসংঘ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900960" y="2567305"/>
            <a:ext cx="9498788" cy="1954581"/>
            <a:chOff x="2414042" y="2744558"/>
            <a:chExt cx="9498788" cy="1954581"/>
          </a:xfrm>
        </p:grpSpPr>
        <p:grpSp>
          <p:nvGrpSpPr>
            <p:cNvPr id="14" name="Group 13"/>
            <p:cNvGrpSpPr/>
            <p:nvPr/>
          </p:nvGrpSpPr>
          <p:grpSpPr>
            <a:xfrm>
              <a:off x="2414042" y="2744558"/>
              <a:ext cx="9498788" cy="1921415"/>
              <a:chOff x="1281288" y="1199886"/>
              <a:chExt cx="6275018" cy="1407847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6700924" y="1445559"/>
                <a:ext cx="855382" cy="1162174"/>
              </a:xfrm>
              <a:prstGeom prst="rect">
                <a:avLst/>
              </a:prstGeom>
              <a:gradFill>
                <a:gsLst>
                  <a:gs pos="100000">
                    <a:schemeClr val="bg1">
                      <a:alpha val="0"/>
                    </a:schemeClr>
                  </a:gs>
                  <a:gs pos="0">
                    <a:schemeClr val="tx1">
                      <a:alpha val="4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281288" y="1896533"/>
                <a:ext cx="5362222" cy="7112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66000">
                    <a:srgbClr val="FF0000"/>
                  </a:gs>
                </a:gsLst>
                <a:lin ang="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 17"/>
              <p:cNvSpPr/>
              <p:nvPr/>
            </p:nvSpPr>
            <p:spPr>
              <a:xfrm rot="5400000">
                <a:off x="6607879" y="2298170"/>
                <a:ext cx="295276" cy="323850"/>
              </a:xfrm>
              <a:custGeom>
                <a:avLst/>
                <a:gdLst>
                  <a:gd name="connsiteX0" fmla="*/ 395288 w 790576"/>
                  <a:gd name="connsiteY0" fmla="*/ 0 h 415231"/>
                  <a:gd name="connsiteX1" fmla="*/ 790576 w 790576"/>
                  <a:gd name="connsiteY1" fmla="*/ 404813 h 415231"/>
                  <a:gd name="connsiteX2" fmla="*/ 788522 w 790576"/>
                  <a:gd name="connsiteY2" fmla="*/ 415231 h 415231"/>
                  <a:gd name="connsiteX3" fmla="*/ 2054 w 790576"/>
                  <a:gd name="connsiteY3" fmla="*/ 415231 h 415231"/>
                  <a:gd name="connsiteX4" fmla="*/ 0 w 790576"/>
                  <a:gd name="connsiteY4" fmla="*/ 404813 h 415231"/>
                  <a:gd name="connsiteX5" fmla="*/ 395288 w 790576"/>
                  <a:gd name="connsiteY5" fmla="*/ 0 h 41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0576" h="415231">
                    <a:moveTo>
                      <a:pt x="395288" y="0"/>
                    </a:moveTo>
                    <a:cubicBezTo>
                      <a:pt x="613600" y="0"/>
                      <a:pt x="790576" y="181241"/>
                      <a:pt x="790576" y="404813"/>
                    </a:cubicBezTo>
                    <a:lnTo>
                      <a:pt x="788522" y="415231"/>
                    </a:lnTo>
                    <a:lnTo>
                      <a:pt x="2054" y="415231"/>
                    </a:lnTo>
                    <a:lnTo>
                      <a:pt x="0" y="404813"/>
                    </a:lnTo>
                    <a:cubicBezTo>
                      <a:pt x="0" y="181241"/>
                      <a:pt x="176976" y="0"/>
                      <a:pt x="395288" y="0"/>
                    </a:cubicBezTo>
                    <a:close/>
                  </a:path>
                </a:pathLst>
              </a:custGeom>
              <a:solidFill>
                <a:srgbClr val="E2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6211533" y="2337003"/>
                <a:ext cx="596225" cy="230352"/>
              </a:xfrm>
              <a:prstGeom prst="ellipse">
                <a:avLst/>
              </a:prstGeom>
              <a:gradFill>
                <a:gsLst>
                  <a:gs pos="61000">
                    <a:srgbClr val="FF0000"/>
                  </a:gs>
                  <a:gs pos="0">
                    <a:srgbClr val="B4000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19"/>
              <p:cNvSpPr/>
              <p:nvPr/>
            </p:nvSpPr>
            <p:spPr>
              <a:xfrm rot="16200000" flipH="1">
                <a:off x="6507131" y="2377856"/>
                <a:ext cx="134173" cy="138584"/>
              </a:xfrm>
              <a:custGeom>
                <a:avLst/>
                <a:gdLst>
                  <a:gd name="connsiteX0" fmla="*/ 395288 w 790576"/>
                  <a:gd name="connsiteY0" fmla="*/ 0 h 415231"/>
                  <a:gd name="connsiteX1" fmla="*/ 790576 w 790576"/>
                  <a:gd name="connsiteY1" fmla="*/ 404813 h 415231"/>
                  <a:gd name="connsiteX2" fmla="*/ 788522 w 790576"/>
                  <a:gd name="connsiteY2" fmla="*/ 415231 h 415231"/>
                  <a:gd name="connsiteX3" fmla="*/ 2054 w 790576"/>
                  <a:gd name="connsiteY3" fmla="*/ 415231 h 415231"/>
                  <a:gd name="connsiteX4" fmla="*/ 0 w 790576"/>
                  <a:gd name="connsiteY4" fmla="*/ 404813 h 415231"/>
                  <a:gd name="connsiteX5" fmla="*/ 395288 w 790576"/>
                  <a:gd name="connsiteY5" fmla="*/ 0 h 41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0576" h="415231">
                    <a:moveTo>
                      <a:pt x="395288" y="0"/>
                    </a:moveTo>
                    <a:cubicBezTo>
                      <a:pt x="613600" y="0"/>
                      <a:pt x="790576" y="181241"/>
                      <a:pt x="790576" y="404813"/>
                    </a:cubicBezTo>
                    <a:lnTo>
                      <a:pt x="788522" y="415231"/>
                    </a:lnTo>
                    <a:lnTo>
                      <a:pt x="2054" y="415231"/>
                    </a:lnTo>
                    <a:lnTo>
                      <a:pt x="0" y="404813"/>
                    </a:lnTo>
                    <a:cubicBezTo>
                      <a:pt x="0" y="181241"/>
                      <a:pt x="176976" y="0"/>
                      <a:pt x="395288" y="0"/>
                    </a:cubicBezTo>
                    <a:close/>
                  </a:path>
                </a:pathLst>
              </a:custGeom>
              <a:solidFill>
                <a:srgbClr val="8A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6504926" y="1842394"/>
                <a:ext cx="302832" cy="617702"/>
              </a:xfrm>
              <a:custGeom>
                <a:avLst/>
                <a:gdLst>
                  <a:gd name="connsiteX0" fmla="*/ 356848 w 705909"/>
                  <a:gd name="connsiteY0" fmla="*/ 484 h 1235403"/>
                  <a:gd name="connsiteX1" fmla="*/ 705909 w 705909"/>
                  <a:gd name="connsiteY1" fmla="*/ 115217 h 1235403"/>
                  <a:gd name="connsiteX2" fmla="*/ 705909 w 705909"/>
                  <a:gd name="connsiteY2" fmla="*/ 1235403 h 1235403"/>
                  <a:gd name="connsiteX3" fmla="*/ 612931 w 705909"/>
                  <a:gd name="connsiteY3" fmla="*/ 1178947 h 1235403"/>
                  <a:gd name="connsiteX4" fmla="*/ 582810 w 705909"/>
                  <a:gd name="connsiteY4" fmla="*/ 1168488 h 1235403"/>
                  <a:gd name="connsiteX5" fmla="*/ 580143 w 705909"/>
                  <a:gd name="connsiteY5" fmla="*/ 1166581 h 1235403"/>
                  <a:gd name="connsiteX6" fmla="*/ 317154 w 705909"/>
                  <a:gd name="connsiteY6" fmla="*/ 1112310 h 1235403"/>
                  <a:gd name="connsiteX7" fmla="*/ 6444 w 705909"/>
                  <a:gd name="connsiteY7" fmla="*/ 1210596 h 1235403"/>
                  <a:gd name="connsiteX8" fmla="*/ 1 w 705909"/>
                  <a:gd name="connsiteY8" fmla="*/ 1235402 h 1235403"/>
                  <a:gd name="connsiteX9" fmla="*/ 0 w 705909"/>
                  <a:gd name="connsiteY9" fmla="*/ 1235402 h 1235403"/>
                  <a:gd name="connsiteX10" fmla="*/ 0 w 705909"/>
                  <a:gd name="connsiteY10" fmla="*/ 115217 h 1235403"/>
                  <a:gd name="connsiteX11" fmla="*/ 356848 w 705909"/>
                  <a:gd name="connsiteY11" fmla="*/ 484 h 1235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05909" h="1235403">
                    <a:moveTo>
                      <a:pt x="356848" y="484"/>
                    </a:moveTo>
                    <a:cubicBezTo>
                      <a:pt x="475797" y="-4504"/>
                      <a:pt x="593449" y="28752"/>
                      <a:pt x="705909" y="115217"/>
                    </a:cubicBezTo>
                    <a:lnTo>
                      <a:pt x="705909" y="1235403"/>
                    </a:lnTo>
                    <a:lnTo>
                      <a:pt x="612931" y="1178947"/>
                    </a:lnTo>
                    <a:lnTo>
                      <a:pt x="582810" y="1168488"/>
                    </a:lnTo>
                    <a:lnTo>
                      <a:pt x="580143" y="1166581"/>
                    </a:lnTo>
                    <a:cubicBezTo>
                      <a:pt x="523148" y="1133838"/>
                      <a:pt x="426629" y="1112310"/>
                      <a:pt x="317154" y="1112310"/>
                    </a:cubicBezTo>
                    <a:cubicBezTo>
                      <a:pt x="163890" y="1112310"/>
                      <a:pt x="36017" y="1154504"/>
                      <a:pt x="6444" y="1210596"/>
                    </a:cubicBezTo>
                    <a:lnTo>
                      <a:pt x="1" y="1235402"/>
                    </a:lnTo>
                    <a:lnTo>
                      <a:pt x="0" y="1235402"/>
                    </a:lnTo>
                    <a:lnTo>
                      <a:pt x="0" y="115217"/>
                    </a:lnTo>
                    <a:cubicBezTo>
                      <a:pt x="117652" y="48704"/>
                      <a:pt x="237898" y="5472"/>
                      <a:pt x="356848" y="484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6211533" y="1199886"/>
                <a:ext cx="705909" cy="1260209"/>
              </a:xfrm>
              <a:custGeom>
                <a:avLst/>
                <a:gdLst>
                  <a:gd name="connsiteX0" fmla="*/ 356848 w 705909"/>
                  <a:gd name="connsiteY0" fmla="*/ 484 h 1235403"/>
                  <a:gd name="connsiteX1" fmla="*/ 705909 w 705909"/>
                  <a:gd name="connsiteY1" fmla="*/ 115217 h 1235403"/>
                  <a:gd name="connsiteX2" fmla="*/ 705909 w 705909"/>
                  <a:gd name="connsiteY2" fmla="*/ 1235403 h 1235403"/>
                  <a:gd name="connsiteX3" fmla="*/ 612931 w 705909"/>
                  <a:gd name="connsiteY3" fmla="*/ 1178947 h 1235403"/>
                  <a:gd name="connsiteX4" fmla="*/ 582810 w 705909"/>
                  <a:gd name="connsiteY4" fmla="*/ 1168488 h 1235403"/>
                  <a:gd name="connsiteX5" fmla="*/ 580143 w 705909"/>
                  <a:gd name="connsiteY5" fmla="*/ 1166581 h 1235403"/>
                  <a:gd name="connsiteX6" fmla="*/ 317154 w 705909"/>
                  <a:gd name="connsiteY6" fmla="*/ 1112310 h 1235403"/>
                  <a:gd name="connsiteX7" fmla="*/ 6444 w 705909"/>
                  <a:gd name="connsiteY7" fmla="*/ 1210596 h 1235403"/>
                  <a:gd name="connsiteX8" fmla="*/ 1 w 705909"/>
                  <a:gd name="connsiteY8" fmla="*/ 1235402 h 1235403"/>
                  <a:gd name="connsiteX9" fmla="*/ 0 w 705909"/>
                  <a:gd name="connsiteY9" fmla="*/ 1235402 h 1235403"/>
                  <a:gd name="connsiteX10" fmla="*/ 0 w 705909"/>
                  <a:gd name="connsiteY10" fmla="*/ 115217 h 1235403"/>
                  <a:gd name="connsiteX11" fmla="*/ 356848 w 705909"/>
                  <a:gd name="connsiteY11" fmla="*/ 484 h 1235403"/>
                  <a:gd name="connsiteX0" fmla="*/ 0 w 705909"/>
                  <a:gd name="connsiteY0" fmla="*/ 140023 h 1260209"/>
                  <a:gd name="connsiteX1" fmla="*/ 705909 w 705909"/>
                  <a:gd name="connsiteY1" fmla="*/ 140023 h 1260209"/>
                  <a:gd name="connsiteX2" fmla="*/ 705909 w 705909"/>
                  <a:gd name="connsiteY2" fmla="*/ 1260209 h 1260209"/>
                  <a:gd name="connsiteX3" fmla="*/ 612931 w 705909"/>
                  <a:gd name="connsiteY3" fmla="*/ 1203753 h 1260209"/>
                  <a:gd name="connsiteX4" fmla="*/ 582810 w 705909"/>
                  <a:gd name="connsiteY4" fmla="*/ 1193294 h 1260209"/>
                  <a:gd name="connsiteX5" fmla="*/ 580143 w 705909"/>
                  <a:gd name="connsiteY5" fmla="*/ 1191387 h 1260209"/>
                  <a:gd name="connsiteX6" fmla="*/ 317154 w 705909"/>
                  <a:gd name="connsiteY6" fmla="*/ 1137116 h 1260209"/>
                  <a:gd name="connsiteX7" fmla="*/ 6444 w 705909"/>
                  <a:gd name="connsiteY7" fmla="*/ 1235402 h 1260209"/>
                  <a:gd name="connsiteX8" fmla="*/ 1 w 705909"/>
                  <a:gd name="connsiteY8" fmla="*/ 1260208 h 1260209"/>
                  <a:gd name="connsiteX9" fmla="*/ 0 w 705909"/>
                  <a:gd name="connsiteY9" fmla="*/ 1260208 h 1260209"/>
                  <a:gd name="connsiteX10" fmla="*/ 0 w 705909"/>
                  <a:gd name="connsiteY10" fmla="*/ 140023 h 1260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05909" h="1260209">
                    <a:moveTo>
                      <a:pt x="0" y="140023"/>
                    </a:moveTo>
                    <a:cubicBezTo>
                      <a:pt x="117651" y="-46674"/>
                      <a:pt x="588258" y="-46675"/>
                      <a:pt x="705909" y="140023"/>
                    </a:cubicBezTo>
                    <a:lnTo>
                      <a:pt x="705909" y="1260209"/>
                    </a:lnTo>
                    <a:lnTo>
                      <a:pt x="612931" y="1203753"/>
                    </a:lnTo>
                    <a:lnTo>
                      <a:pt x="582810" y="1193294"/>
                    </a:lnTo>
                    <a:lnTo>
                      <a:pt x="580143" y="1191387"/>
                    </a:lnTo>
                    <a:cubicBezTo>
                      <a:pt x="523148" y="1158644"/>
                      <a:pt x="426629" y="1137116"/>
                      <a:pt x="317154" y="1137116"/>
                    </a:cubicBezTo>
                    <a:cubicBezTo>
                      <a:pt x="163890" y="1137116"/>
                      <a:pt x="36017" y="1179310"/>
                      <a:pt x="6444" y="1235402"/>
                    </a:cubicBezTo>
                    <a:lnTo>
                      <a:pt x="1" y="1260208"/>
                    </a:lnTo>
                    <a:lnTo>
                      <a:pt x="0" y="1260208"/>
                    </a:lnTo>
                    <a:lnTo>
                      <a:pt x="0" y="140023"/>
                    </a:lnTo>
                    <a:close/>
                  </a:path>
                </a:pathLst>
              </a:custGeom>
              <a:gradFill>
                <a:gsLst>
                  <a:gs pos="74000">
                    <a:srgbClr val="FF0000"/>
                  </a:gs>
                  <a:gs pos="0">
                    <a:srgbClr val="FAD9C2"/>
                  </a:gs>
                  <a:gs pos="100000">
                    <a:srgbClr val="E2000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2730131" y="3745032"/>
              <a:ext cx="74307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বিশ্বের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বিভিন্ন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দেশ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8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জনগনের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মধ্যে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বন্ধুত্ব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ভ্রাতৃত্বের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গুরুত্ব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।।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261089" y="1798315"/>
            <a:ext cx="7016103" cy="1834489"/>
            <a:chOff x="2261089" y="1798315"/>
            <a:chExt cx="6147211" cy="1834489"/>
          </a:xfrm>
        </p:grpSpPr>
        <p:grpSp>
          <p:nvGrpSpPr>
            <p:cNvPr id="24" name="Group 23"/>
            <p:cNvGrpSpPr/>
            <p:nvPr/>
          </p:nvGrpSpPr>
          <p:grpSpPr>
            <a:xfrm>
              <a:off x="2292514" y="1798315"/>
              <a:ext cx="6115786" cy="1434450"/>
              <a:chOff x="1281288" y="1199886"/>
              <a:chExt cx="6275018" cy="1407847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6700924" y="1445559"/>
                <a:ext cx="855382" cy="1162174"/>
              </a:xfrm>
              <a:prstGeom prst="rect">
                <a:avLst/>
              </a:prstGeom>
              <a:gradFill>
                <a:gsLst>
                  <a:gs pos="100000">
                    <a:schemeClr val="bg1">
                      <a:alpha val="0"/>
                    </a:schemeClr>
                  </a:gs>
                  <a:gs pos="0">
                    <a:schemeClr val="tx1">
                      <a:alpha val="4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281288" y="1896533"/>
                <a:ext cx="5362222" cy="711200"/>
              </a:xfrm>
              <a:prstGeom prst="rect">
                <a:avLst/>
              </a:prstGeom>
              <a:gradFill>
                <a:gsLst>
                  <a:gs pos="0">
                    <a:srgbClr val="FF99FF"/>
                  </a:gs>
                  <a:gs pos="66000">
                    <a:srgbClr val="FF3399"/>
                  </a:gs>
                </a:gsLst>
                <a:lin ang="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 27"/>
              <p:cNvSpPr/>
              <p:nvPr/>
            </p:nvSpPr>
            <p:spPr>
              <a:xfrm rot="5400000">
                <a:off x="6607879" y="2298170"/>
                <a:ext cx="295276" cy="323850"/>
              </a:xfrm>
              <a:custGeom>
                <a:avLst/>
                <a:gdLst>
                  <a:gd name="connsiteX0" fmla="*/ 395288 w 790576"/>
                  <a:gd name="connsiteY0" fmla="*/ 0 h 415231"/>
                  <a:gd name="connsiteX1" fmla="*/ 790576 w 790576"/>
                  <a:gd name="connsiteY1" fmla="*/ 404813 h 415231"/>
                  <a:gd name="connsiteX2" fmla="*/ 788522 w 790576"/>
                  <a:gd name="connsiteY2" fmla="*/ 415231 h 415231"/>
                  <a:gd name="connsiteX3" fmla="*/ 2054 w 790576"/>
                  <a:gd name="connsiteY3" fmla="*/ 415231 h 415231"/>
                  <a:gd name="connsiteX4" fmla="*/ 0 w 790576"/>
                  <a:gd name="connsiteY4" fmla="*/ 404813 h 415231"/>
                  <a:gd name="connsiteX5" fmla="*/ 395288 w 790576"/>
                  <a:gd name="connsiteY5" fmla="*/ 0 h 41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0576" h="415231">
                    <a:moveTo>
                      <a:pt x="395288" y="0"/>
                    </a:moveTo>
                    <a:cubicBezTo>
                      <a:pt x="613600" y="0"/>
                      <a:pt x="790576" y="181241"/>
                      <a:pt x="790576" y="404813"/>
                    </a:cubicBezTo>
                    <a:lnTo>
                      <a:pt x="788522" y="415231"/>
                    </a:lnTo>
                    <a:lnTo>
                      <a:pt x="2054" y="415231"/>
                    </a:lnTo>
                    <a:lnTo>
                      <a:pt x="0" y="404813"/>
                    </a:lnTo>
                    <a:cubicBezTo>
                      <a:pt x="0" y="181241"/>
                      <a:pt x="176976" y="0"/>
                      <a:pt x="395288" y="0"/>
                    </a:cubicBezTo>
                    <a:close/>
                  </a:path>
                </a:pathLst>
              </a:custGeom>
              <a:solidFill>
                <a:srgbClr val="BC00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6211533" y="2337003"/>
                <a:ext cx="596225" cy="230352"/>
              </a:xfrm>
              <a:prstGeom prst="ellipse">
                <a:avLst/>
              </a:prstGeom>
              <a:gradFill>
                <a:gsLst>
                  <a:gs pos="90000">
                    <a:srgbClr val="FF158A"/>
                  </a:gs>
                  <a:gs pos="23000">
                    <a:srgbClr val="E20071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 29"/>
              <p:cNvSpPr/>
              <p:nvPr/>
            </p:nvSpPr>
            <p:spPr>
              <a:xfrm rot="16200000" flipH="1">
                <a:off x="6507131" y="2377856"/>
                <a:ext cx="134173" cy="138584"/>
              </a:xfrm>
              <a:custGeom>
                <a:avLst/>
                <a:gdLst>
                  <a:gd name="connsiteX0" fmla="*/ 395288 w 790576"/>
                  <a:gd name="connsiteY0" fmla="*/ 0 h 415231"/>
                  <a:gd name="connsiteX1" fmla="*/ 790576 w 790576"/>
                  <a:gd name="connsiteY1" fmla="*/ 404813 h 415231"/>
                  <a:gd name="connsiteX2" fmla="*/ 788522 w 790576"/>
                  <a:gd name="connsiteY2" fmla="*/ 415231 h 415231"/>
                  <a:gd name="connsiteX3" fmla="*/ 2054 w 790576"/>
                  <a:gd name="connsiteY3" fmla="*/ 415231 h 415231"/>
                  <a:gd name="connsiteX4" fmla="*/ 0 w 790576"/>
                  <a:gd name="connsiteY4" fmla="*/ 404813 h 415231"/>
                  <a:gd name="connsiteX5" fmla="*/ 395288 w 790576"/>
                  <a:gd name="connsiteY5" fmla="*/ 0 h 41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0576" h="415231">
                    <a:moveTo>
                      <a:pt x="395288" y="0"/>
                    </a:moveTo>
                    <a:cubicBezTo>
                      <a:pt x="613600" y="0"/>
                      <a:pt x="790576" y="181241"/>
                      <a:pt x="790576" y="404813"/>
                    </a:cubicBezTo>
                    <a:lnTo>
                      <a:pt x="788522" y="415231"/>
                    </a:lnTo>
                    <a:lnTo>
                      <a:pt x="2054" y="415231"/>
                    </a:lnTo>
                    <a:lnTo>
                      <a:pt x="0" y="404813"/>
                    </a:lnTo>
                    <a:cubicBezTo>
                      <a:pt x="0" y="181241"/>
                      <a:pt x="176976" y="0"/>
                      <a:pt x="395288" y="0"/>
                    </a:cubicBezTo>
                    <a:close/>
                  </a:path>
                </a:pathLst>
              </a:custGeom>
              <a:solidFill>
                <a:srgbClr val="9200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reeform 30"/>
              <p:cNvSpPr/>
              <p:nvPr/>
            </p:nvSpPr>
            <p:spPr>
              <a:xfrm>
                <a:off x="6504926" y="1842394"/>
                <a:ext cx="302832" cy="617702"/>
              </a:xfrm>
              <a:custGeom>
                <a:avLst/>
                <a:gdLst>
                  <a:gd name="connsiteX0" fmla="*/ 356848 w 705909"/>
                  <a:gd name="connsiteY0" fmla="*/ 484 h 1235403"/>
                  <a:gd name="connsiteX1" fmla="*/ 705909 w 705909"/>
                  <a:gd name="connsiteY1" fmla="*/ 115217 h 1235403"/>
                  <a:gd name="connsiteX2" fmla="*/ 705909 w 705909"/>
                  <a:gd name="connsiteY2" fmla="*/ 1235403 h 1235403"/>
                  <a:gd name="connsiteX3" fmla="*/ 612931 w 705909"/>
                  <a:gd name="connsiteY3" fmla="*/ 1178947 h 1235403"/>
                  <a:gd name="connsiteX4" fmla="*/ 582810 w 705909"/>
                  <a:gd name="connsiteY4" fmla="*/ 1168488 h 1235403"/>
                  <a:gd name="connsiteX5" fmla="*/ 580143 w 705909"/>
                  <a:gd name="connsiteY5" fmla="*/ 1166581 h 1235403"/>
                  <a:gd name="connsiteX6" fmla="*/ 317154 w 705909"/>
                  <a:gd name="connsiteY6" fmla="*/ 1112310 h 1235403"/>
                  <a:gd name="connsiteX7" fmla="*/ 6444 w 705909"/>
                  <a:gd name="connsiteY7" fmla="*/ 1210596 h 1235403"/>
                  <a:gd name="connsiteX8" fmla="*/ 1 w 705909"/>
                  <a:gd name="connsiteY8" fmla="*/ 1235402 h 1235403"/>
                  <a:gd name="connsiteX9" fmla="*/ 0 w 705909"/>
                  <a:gd name="connsiteY9" fmla="*/ 1235402 h 1235403"/>
                  <a:gd name="connsiteX10" fmla="*/ 0 w 705909"/>
                  <a:gd name="connsiteY10" fmla="*/ 115217 h 1235403"/>
                  <a:gd name="connsiteX11" fmla="*/ 356848 w 705909"/>
                  <a:gd name="connsiteY11" fmla="*/ 484 h 1235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05909" h="1235403">
                    <a:moveTo>
                      <a:pt x="356848" y="484"/>
                    </a:moveTo>
                    <a:cubicBezTo>
                      <a:pt x="475797" y="-4504"/>
                      <a:pt x="593449" y="28752"/>
                      <a:pt x="705909" y="115217"/>
                    </a:cubicBezTo>
                    <a:lnTo>
                      <a:pt x="705909" y="1235403"/>
                    </a:lnTo>
                    <a:lnTo>
                      <a:pt x="612931" y="1178947"/>
                    </a:lnTo>
                    <a:lnTo>
                      <a:pt x="582810" y="1168488"/>
                    </a:lnTo>
                    <a:lnTo>
                      <a:pt x="580143" y="1166581"/>
                    </a:lnTo>
                    <a:cubicBezTo>
                      <a:pt x="523148" y="1133838"/>
                      <a:pt x="426629" y="1112310"/>
                      <a:pt x="317154" y="1112310"/>
                    </a:cubicBezTo>
                    <a:cubicBezTo>
                      <a:pt x="163890" y="1112310"/>
                      <a:pt x="36017" y="1154504"/>
                      <a:pt x="6444" y="1210596"/>
                    </a:cubicBezTo>
                    <a:lnTo>
                      <a:pt x="1" y="1235402"/>
                    </a:lnTo>
                    <a:lnTo>
                      <a:pt x="0" y="1235402"/>
                    </a:lnTo>
                    <a:lnTo>
                      <a:pt x="0" y="115217"/>
                    </a:lnTo>
                    <a:cubicBezTo>
                      <a:pt x="117652" y="48704"/>
                      <a:pt x="237898" y="5472"/>
                      <a:pt x="356848" y="484"/>
                    </a:cubicBezTo>
                    <a:close/>
                  </a:path>
                </a:pathLst>
              </a:custGeom>
              <a:solidFill>
                <a:srgbClr val="D600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 31"/>
              <p:cNvSpPr/>
              <p:nvPr/>
            </p:nvSpPr>
            <p:spPr>
              <a:xfrm>
                <a:off x="6211533" y="1199886"/>
                <a:ext cx="705909" cy="1260209"/>
              </a:xfrm>
              <a:custGeom>
                <a:avLst/>
                <a:gdLst>
                  <a:gd name="connsiteX0" fmla="*/ 356848 w 705909"/>
                  <a:gd name="connsiteY0" fmla="*/ 484 h 1235403"/>
                  <a:gd name="connsiteX1" fmla="*/ 705909 w 705909"/>
                  <a:gd name="connsiteY1" fmla="*/ 115217 h 1235403"/>
                  <a:gd name="connsiteX2" fmla="*/ 705909 w 705909"/>
                  <a:gd name="connsiteY2" fmla="*/ 1235403 h 1235403"/>
                  <a:gd name="connsiteX3" fmla="*/ 612931 w 705909"/>
                  <a:gd name="connsiteY3" fmla="*/ 1178947 h 1235403"/>
                  <a:gd name="connsiteX4" fmla="*/ 582810 w 705909"/>
                  <a:gd name="connsiteY4" fmla="*/ 1168488 h 1235403"/>
                  <a:gd name="connsiteX5" fmla="*/ 580143 w 705909"/>
                  <a:gd name="connsiteY5" fmla="*/ 1166581 h 1235403"/>
                  <a:gd name="connsiteX6" fmla="*/ 317154 w 705909"/>
                  <a:gd name="connsiteY6" fmla="*/ 1112310 h 1235403"/>
                  <a:gd name="connsiteX7" fmla="*/ 6444 w 705909"/>
                  <a:gd name="connsiteY7" fmla="*/ 1210596 h 1235403"/>
                  <a:gd name="connsiteX8" fmla="*/ 1 w 705909"/>
                  <a:gd name="connsiteY8" fmla="*/ 1235402 h 1235403"/>
                  <a:gd name="connsiteX9" fmla="*/ 0 w 705909"/>
                  <a:gd name="connsiteY9" fmla="*/ 1235402 h 1235403"/>
                  <a:gd name="connsiteX10" fmla="*/ 0 w 705909"/>
                  <a:gd name="connsiteY10" fmla="*/ 115217 h 1235403"/>
                  <a:gd name="connsiteX11" fmla="*/ 356848 w 705909"/>
                  <a:gd name="connsiteY11" fmla="*/ 484 h 1235403"/>
                  <a:gd name="connsiteX0" fmla="*/ 0 w 705909"/>
                  <a:gd name="connsiteY0" fmla="*/ 140023 h 1260209"/>
                  <a:gd name="connsiteX1" fmla="*/ 705909 w 705909"/>
                  <a:gd name="connsiteY1" fmla="*/ 140023 h 1260209"/>
                  <a:gd name="connsiteX2" fmla="*/ 705909 w 705909"/>
                  <a:gd name="connsiteY2" fmla="*/ 1260209 h 1260209"/>
                  <a:gd name="connsiteX3" fmla="*/ 612931 w 705909"/>
                  <a:gd name="connsiteY3" fmla="*/ 1203753 h 1260209"/>
                  <a:gd name="connsiteX4" fmla="*/ 582810 w 705909"/>
                  <a:gd name="connsiteY4" fmla="*/ 1193294 h 1260209"/>
                  <a:gd name="connsiteX5" fmla="*/ 580143 w 705909"/>
                  <a:gd name="connsiteY5" fmla="*/ 1191387 h 1260209"/>
                  <a:gd name="connsiteX6" fmla="*/ 317154 w 705909"/>
                  <a:gd name="connsiteY6" fmla="*/ 1137116 h 1260209"/>
                  <a:gd name="connsiteX7" fmla="*/ 6444 w 705909"/>
                  <a:gd name="connsiteY7" fmla="*/ 1235402 h 1260209"/>
                  <a:gd name="connsiteX8" fmla="*/ 1 w 705909"/>
                  <a:gd name="connsiteY8" fmla="*/ 1260208 h 1260209"/>
                  <a:gd name="connsiteX9" fmla="*/ 0 w 705909"/>
                  <a:gd name="connsiteY9" fmla="*/ 1260208 h 1260209"/>
                  <a:gd name="connsiteX10" fmla="*/ 0 w 705909"/>
                  <a:gd name="connsiteY10" fmla="*/ 140023 h 1260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05909" h="1260209">
                    <a:moveTo>
                      <a:pt x="0" y="140023"/>
                    </a:moveTo>
                    <a:cubicBezTo>
                      <a:pt x="117651" y="-46674"/>
                      <a:pt x="588258" y="-46675"/>
                      <a:pt x="705909" y="140023"/>
                    </a:cubicBezTo>
                    <a:lnTo>
                      <a:pt x="705909" y="1260209"/>
                    </a:lnTo>
                    <a:lnTo>
                      <a:pt x="612931" y="1203753"/>
                    </a:lnTo>
                    <a:lnTo>
                      <a:pt x="582810" y="1193294"/>
                    </a:lnTo>
                    <a:lnTo>
                      <a:pt x="580143" y="1191387"/>
                    </a:lnTo>
                    <a:cubicBezTo>
                      <a:pt x="523148" y="1158644"/>
                      <a:pt x="426629" y="1137116"/>
                      <a:pt x="317154" y="1137116"/>
                    </a:cubicBezTo>
                    <a:cubicBezTo>
                      <a:pt x="163890" y="1137116"/>
                      <a:pt x="36017" y="1179310"/>
                      <a:pt x="6444" y="1235402"/>
                    </a:cubicBezTo>
                    <a:lnTo>
                      <a:pt x="1" y="1260208"/>
                    </a:lnTo>
                    <a:lnTo>
                      <a:pt x="0" y="1260208"/>
                    </a:lnTo>
                    <a:lnTo>
                      <a:pt x="0" y="140023"/>
                    </a:lnTo>
                    <a:close/>
                  </a:path>
                </a:pathLst>
              </a:custGeom>
              <a:gradFill>
                <a:gsLst>
                  <a:gs pos="74000">
                    <a:srgbClr val="FF3399"/>
                  </a:gs>
                  <a:gs pos="0">
                    <a:srgbClr val="FF99FF"/>
                  </a:gs>
                  <a:gs pos="100000">
                    <a:srgbClr val="FF158A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2261089" y="2555586"/>
              <a:ext cx="580225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পাঠশেষে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শিক্ষার্থীরা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যা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যা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শিখবে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…</a:t>
              </a:r>
            </a:p>
            <a:p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643179" y="522676"/>
            <a:ext cx="6115786" cy="1608186"/>
            <a:chOff x="1643179" y="522676"/>
            <a:chExt cx="6115786" cy="1302384"/>
          </a:xfrm>
        </p:grpSpPr>
        <p:grpSp>
          <p:nvGrpSpPr>
            <p:cNvPr id="34" name="Group 33"/>
            <p:cNvGrpSpPr/>
            <p:nvPr/>
          </p:nvGrpSpPr>
          <p:grpSpPr>
            <a:xfrm>
              <a:off x="1643179" y="522676"/>
              <a:ext cx="6115786" cy="1227783"/>
              <a:chOff x="1281288" y="1199886"/>
              <a:chExt cx="6275018" cy="1407847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6700924" y="1445559"/>
                <a:ext cx="855382" cy="1162174"/>
              </a:xfrm>
              <a:prstGeom prst="rect">
                <a:avLst/>
              </a:prstGeom>
              <a:gradFill>
                <a:gsLst>
                  <a:gs pos="100000">
                    <a:schemeClr val="bg1">
                      <a:alpha val="0"/>
                    </a:schemeClr>
                  </a:gs>
                  <a:gs pos="0">
                    <a:schemeClr val="tx1">
                      <a:alpha val="4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281288" y="1896533"/>
                <a:ext cx="5362222" cy="7112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66000">
                    <a:srgbClr val="00B0F0"/>
                  </a:gs>
                </a:gsLst>
                <a:lin ang="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37"/>
              <p:cNvSpPr/>
              <p:nvPr/>
            </p:nvSpPr>
            <p:spPr>
              <a:xfrm rot="5400000">
                <a:off x="6607879" y="2298170"/>
                <a:ext cx="295276" cy="323850"/>
              </a:xfrm>
              <a:custGeom>
                <a:avLst/>
                <a:gdLst>
                  <a:gd name="connsiteX0" fmla="*/ 395288 w 790576"/>
                  <a:gd name="connsiteY0" fmla="*/ 0 h 415231"/>
                  <a:gd name="connsiteX1" fmla="*/ 790576 w 790576"/>
                  <a:gd name="connsiteY1" fmla="*/ 404813 h 415231"/>
                  <a:gd name="connsiteX2" fmla="*/ 788522 w 790576"/>
                  <a:gd name="connsiteY2" fmla="*/ 415231 h 415231"/>
                  <a:gd name="connsiteX3" fmla="*/ 2054 w 790576"/>
                  <a:gd name="connsiteY3" fmla="*/ 415231 h 415231"/>
                  <a:gd name="connsiteX4" fmla="*/ 0 w 790576"/>
                  <a:gd name="connsiteY4" fmla="*/ 404813 h 415231"/>
                  <a:gd name="connsiteX5" fmla="*/ 395288 w 790576"/>
                  <a:gd name="connsiteY5" fmla="*/ 0 h 41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0576" h="415231">
                    <a:moveTo>
                      <a:pt x="395288" y="0"/>
                    </a:moveTo>
                    <a:cubicBezTo>
                      <a:pt x="613600" y="0"/>
                      <a:pt x="790576" y="181241"/>
                      <a:pt x="790576" y="404813"/>
                    </a:cubicBezTo>
                    <a:lnTo>
                      <a:pt x="788522" y="415231"/>
                    </a:lnTo>
                    <a:lnTo>
                      <a:pt x="2054" y="415231"/>
                    </a:lnTo>
                    <a:lnTo>
                      <a:pt x="0" y="404813"/>
                    </a:lnTo>
                    <a:cubicBezTo>
                      <a:pt x="0" y="181241"/>
                      <a:pt x="176976" y="0"/>
                      <a:pt x="395288" y="0"/>
                    </a:cubicBezTo>
                    <a:close/>
                  </a:path>
                </a:pathLst>
              </a:custGeom>
              <a:solidFill>
                <a:srgbClr val="007FA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6211533" y="2337003"/>
                <a:ext cx="596225" cy="230352"/>
              </a:xfrm>
              <a:prstGeom prst="ellipse">
                <a:avLst/>
              </a:prstGeom>
              <a:gradFill>
                <a:gsLst>
                  <a:gs pos="90000">
                    <a:srgbClr val="00B0F0"/>
                  </a:gs>
                  <a:gs pos="23000">
                    <a:srgbClr val="006C92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 39"/>
              <p:cNvSpPr/>
              <p:nvPr/>
            </p:nvSpPr>
            <p:spPr>
              <a:xfrm rot="16200000" flipH="1">
                <a:off x="6507131" y="2377856"/>
                <a:ext cx="134173" cy="138584"/>
              </a:xfrm>
              <a:custGeom>
                <a:avLst/>
                <a:gdLst>
                  <a:gd name="connsiteX0" fmla="*/ 395288 w 790576"/>
                  <a:gd name="connsiteY0" fmla="*/ 0 h 415231"/>
                  <a:gd name="connsiteX1" fmla="*/ 790576 w 790576"/>
                  <a:gd name="connsiteY1" fmla="*/ 404813 h 415231"/>
                  <a:gd name="connsiteX2" fmla="*/ 788522 w 790576"/>
                  <a:gd name="connsiteY2" fmla="*/ 415231 h 415231"/>
                  <a:gd name="connsiteX3" fmla="*/ 2054 w 790576"/>
                  <a:gd name="connsiteY3" fmla="*/ 415231 h 415231"/>
                  <a:gd name="connsiteX4" fmla="*/ 0 w 790576"/>
                  <a:gd name="connsiteY4" fmla="*/ 404813 h 415231"/>
                  <a:gd name="connsiteX5" fmla="*/ 395288 w 790576"/>
                  <a:gd name="connsiteY5" fmla="*/ 0 h 41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0576" h="415231">
                    <a:moveTo>
                      <a:pt x="395288" y="0"/>
                    </a:moveTo>
                    <a:cubicBezTo>
                      <a:pt x="613600" y="0"/>
                      <a:pt x="790576" y="181241"/>
                      <a:pt x="790576" y="404813"/>
                    </a:cubicBezTo>
                    <a:lnTo>
                      <a:pt x="788522" y="415231"/>
                    </a:lnTo>
                    <a:lnTo>
                      <a:pt x="2054" y="415231"/>
                    </a:lnTo>
                    <a:lnTo>
                      <a:pt x="0" y="404813"/>
                    </a:lnTo>
                    <a:cubicBezTo>
                      <a:pt x="0" y="181241"/>
                      <a:pt x="176976" y="0"/>
                      <a:pt x="395288" y="0"/>
                    </a:cubicBezTo>
                    <a:close/>
                  </a:path>
                </a:pathLst>
              </a:custGeom>
              <a:solidFill>
                <a:srgbClr val="0053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6504926" y="1842394"/>
                <a:ext cx="302832" cy="617702"/>
              </a:xfrm>
              <a:custGeom>
                <a:avLst/>
                <a:gdLst>
                  <a:gd name="connsiteX0" fmla="*/ 356848 w 705909"/>
                  <a:gd name="connsiteY0" fmla="*/ 484 h 1235403"/>
                  <a:gd name="connsiteX1" fmla="*/ 705909 w 705909"/>
                  <a:gd name="connsiteY1" fmla="*/ 115217 h 1235403"/>
                  <a:gd name="connsiteX2" fmla="*/ 705909 w 705909"/>
                  <a:gd name="connsiteY2" fmla="*/ 1235403 h 1235403"/>
                  <a:gd name="connsiteX3" fmla="*/ 612931 w 705909"/>
                  <a:gd name="connsiteY3" fmla="*/ 1178947 h 1235403"/>
                  <a:gd name="connsiteX4" fmla="*/ 582810 w 705909"/>
                  <a:gd name="connsiteY4" fmla="*/ 1168488 h 1235403"/>
                  <a:gd name="connsiteX5" fmla="*/ 580143 w 705909"/>
                  <a:gd name="connsiteY5" fmla="*/ 1166581 h 1235403"/>
                  <a:gd name="connsiteX6" fmla="*/ 317154 w 705909"/>
                  <a:gd name="connsiteY6" fmla="*/ 1112310 h 1235403"/>
                  <a:gd name="connsiteX7" fmla="*/ 6444 w 705909"/>
                  <a:gd name="connsiteY7" fmla="*/ 1210596 h 1235403"/>
                  <a:gd name="connsiteX8" fmla="*/ 1 w 705909"/>
                  <a:gd name="connsiteY8" fmla="*/ 1235402 h 1235403"/>
                  <a:gd name="connsiteX9" fmla="*/ 0 w 705909"/>
                  <a:gd name="connsiteY9" fmla="*/ 1235402 h 1235403"/>
                  <a:gd name="connsiteX10" fmla="*/ 0 w 705909"/>
                  <a:gd name="connsiteY10" fmla="*/ 115217 h 1235403"/>
                  <a:gd name="connsiteX11" fmla="*/ 356848 w 705909"/>
                  <a:gd name="connsiteY11" fmla="*/ 484 h 1235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05909" h="1235403">
                    <a:moveTo>
                      <a:pt x="356848" y="484"/>
                    </a:moveTo>
                    <a:cubicBezTo>
                      <a:pt x="475797" y="-4504"/>
                      <a:pt x="593449" y="28752"/>
                      <a:pt x="705909" y="115217"/>
                    </a:cubicBezTo>
                    <a:lnTo>
                      <a:pt x="705909" y="1235403"/>
                    </a:lnTo>
                    <a:lnTo>
                      <a:pt x="612931" y="1178947"/>
                    </a:lnTo>
                    <a:lnTo>
                      <a:pt x="582810" y="1168488"/>
                    </a:lnTo>
                    <a:lnTo>
                      <a:pt x="580143" y="1166581"/>
                    </a:lnTo>
                    <a:cubicBezTo>
                      <a:pt x="523148" y="1133838"/>
                      <a:pt x="426629" y="1112310"/>
                      <a:pt x="317154" y="1112310"/>
                    </a:cubicBezTo>
                    <a:cubicBezTo>
                      <a:pt x="163890" y="1112310"/>
                      <a:pt x="36017" y="1154504"/>
                      <a:pt x="6444" y="1210596"/>
                    </a:cubicBezTo>
                    <a:lnTo>
                      <a:pt x="1" y="1235402"/>
                    </a:lnTo>
                    <a:lnTo>
                      <a:pt x="0" y="1235402"/>
                    </a:lnTo>
                    <a:lnTo>
                      <a:pt x="0" y="115217"/>
                    </a:lnTo>
                    <a:cubicBezTo>
                      <a:pt x="117652" y="48704"/>
                      <a:pt x="237898" y="5472"/>
                      <a:pt x="356848" y="484"/>
                    </a:cubicBezTo>
                    <a:close/>
                  </a:path>
                </a:pathLst>
              </a:custGeom>
              <a:solidFill>
                <a:srgbClr val="0094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reeform 41"/>
              <p:cNvSpPr/>
              <p:nvPr/>
            </p:nvSpPr>
            <p:spPr>
              <a:xfrm>
                <a:off x="6211533" y="1199886"/>
                <a:ext cx="705909" cy="1260209"/>
              </a:xfrm>
              <a:custGeom>
                <a:avLst/>
                <a:gdLst>
                  <a:gd name="connsiteX0" fmla="*/ 356848 w 705909"/>
                  <a:gd name="connsiteY0" fmla="*/ 484 h 1235403"/>
                  <a:gd name="connsiteX1" fmla="*/ 705909 w 705909"/>
                  <a:gd name="connsiteY1" fmla="*/ 115217 h 1235403"/>
                  <a:gd name="connsiteX2" fmla="*/ 705909 w 705909"/>
                  <a:gd name="connsiteY2" fmla="*/ 1235403 h 1235403"/>
                  <a:gd name="connsiteX3" fmla="*/ 612931 w 705909"/>
                  <a:gd name="connsiteY3" fmla="*/ 1178947 h 1235403"/>
                  <a:gd name="connsiteX4" fmla="*/ 582810 w 705909"/>
                  <a:gd name="connsiteY4" fmla="*/ 1168488 h 1235403"/>
                  <a:gd name="connsiteX5" fmla="*/ 580143 w 705909"/>
                  <a:gd name="connsiteY5" fmla="*/ 1166581 h 1235403"/>
                  <a:gd name="connsiteX6" fmla="*/ 317154 w 705909"/>
                  <a:gd name="connsiteY6" fmla="*/ 1112310 h 1235403"/>
                  <a:gd name="connsiteX7" fmla="*/ 6444 w 705909"/>
                  <a:gd name="connsiteY7" fmla="*/ 1210596 h 1235403"/>
                  <a:gd name="connsiteX8" fmla="*/ 1 w 705909"/>
                  <a:gd name="connsiteY8" fmla="*/ 1235402 h 1235403"/>
                  <a:gd name="connsiteX9" fmla="*/ 0 w 705909"/>
                  <a:gd name="connsiteY9" fmla="*/ 1235402 h 1235403"/>
                  <a:gd name="connsiteX10" fmla="*/ 0 w 705909"/>
                  <a:gd name="connsiteY10" fmla="*/ 115217 h 1235403"/>
                  <a:gd name="connsiteX11" fmla="*/ 356848 w 705909"/>
                  <a:gd name="connsiteY11" fmla="*/ 484 h 1235403"/>
                  <a:gd name="connsiteX0" fmla="*/ 0 w 705909"/>
                  <a:gd name="connsiteY0" fmla="*/ 140023 h 1260209"/>
                  <a:gd name="connsiteX1" fmla="*/ 705909 w 705909"/>
                  <a:gd name="connsiteY1" fmla="*/ 140023 h 1260209"/>
                  <a:gd name="connsiteX2" fmla="*/ 705909 w 705909"/>
                  <a:gd name="connsiteY2" fmla="*/ 1260209 h 1260209"/>
                  <a:gd name="connsiteX3" fmla="*/ 612931 w 705909"/>
                  <a:gd name="connsiteY3" fmla="*/ 1203753 h 1260209"/>
                  <a:gd name="connsiteX4" fmla="*/ 582810 w 705909"/>
                  <a:gd name="connsiteY4" fmla="*/ 1193294 h 1260209"/>
                  <a:gd name="connsiteX5" fmla="*/ 580143 w 705909"/>
                  <a:gd name="connsiteY5" fmla="*/ 1191387 h 1260209"/>
                  <a:gd name="connsiteX6" fmla="*/ 317154 w 705909"/>
                  <a:gd name="connsiteY6" fmla="*/ 1137116 h 1260209"/>
                  <a:gd name="connsiteX7" fmla="*/ 6444 w 705909"/>
                  <a:gd name="connsiteY7" fmla="*/ 1235402 h 1260209"/>
                  <a:gd name="connsiteX8" fmla="*/ 1 w 705909"/>
                  <a:gd name="connsiteY8" fmla="*/ 1260208 h 1260209"/>
                  <a:gd name="connsiteX9" fmla="*/ 0 w 705909"/>
                  <a:gd name="connsiteY9" fmla="*/ 1260208 h 1260209"/>
                  <a:gd name="connsiteX10" fmla="*/ 0 w 705909"/>
                  <a:gd name="connsiteY10" fmla="*/ 140023 h 1260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05909" h="1260209">
                    <a:moveTo>
                      <a:pt x="0" y="140023"/>
                    </a:moveTo>
                    <a:cubicBezTo>
                      <a:pt x="117651" y="-46674"/>
                      <a:pt x="588258" y="-46675"/>
                      <a:pt x="705909" y="140023"/>
                    </a:cubicBezTo>
                    <a:lnTo>
                      <a:pt x="705909" y="1260209"/>
                    </a:lnTo>
                    <a:lnTo>
                      <a:pt x="612931" y="1203753"/>
                    </a:lnTo>
                    <a:lnTo>
                      <a:pt x="582810" y="1193294"/>
                    </a:lnTo>
                    <a:lnTo>
                      <a:pt x="580143" y="1191387"/>
                    </a:lnTo>
                    <a:cubicBezTo>
                      <a:pt x="523148" y="1158644"/>
                      <a:pt x="426629" y="1137116"/>
                      <a:pt x="317154" y="1137116"/>
                    </a:cubicBezTo>
                    <a:cubicBezTo>
                      <a:pt x="163890" y="1137116"/>
                      <a:pt x="36017" y="1179310"/>
                      <a:pt x="6444" y="1235402"/>
                    </a:cubicBezTo>
                    <a:lnTo>
                      <a:pt x="1" y="1260208"/>
                    </a:lnTo>
                    <a:lnTo>
                      <a:pt x="0" y="1260208"/>
                    </a:lnTo>
                    <a:lnTo>
                      <a:pt x="0" y="140023"/>
                    </a:lnTo>
                    <a:close/>
                  </a:path>
                </a:pathLst>
              </a:custGeom>
              <a:gradFill>
                <a:gsLst>
                  <a:gs pos="74000">
                    <a:srgbClr val="00B0F0"/>
                  </a:gs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rgbClr val="007FAC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2740136" y="1055619"/>
              <a:ext cx="319228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4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1536506" y="577244"/>
            <a:ext cx="696686" cy="57896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150573" y="469628"/>
            <a:ext cx="1109407" cy="5950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0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7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17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309" y="1325435"/>
            <a:ext cx="7232072" cy="40085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58290" y="387928"/>
            <a:ext cx="7495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ভালোভাবে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34145" y="5625176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তো,প্রতীকটি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34145" y="5625176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31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5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" presetClass="exit" presetSubtype="4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250"/>
                            </p:stCondLst>
                            <p:childTnLst>
                              <p:par>
                                <p:cTn id="31" presetID="2" presetClass="exit" presetSubtype="4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" y="4765431"/>
            <a:ext cx="12191999" cy="20925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 rot="16200000">
            <a:off x="4782257" y="2640189"/>
            <a:ext cx="1049867" cy="1577622"/>
          </a:xfrm>
          <a:prstGeom prst="triangle">
            <a:avLst/>
          </a:prstGeom>
          <a:solidFill>
            <a:srgbClr val="820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 rot="5400000" flipH="1">
            <a:off x="6359878" y="2640189"/>
            <a:ext cx="1049867" cy="1577622"/>
          </a:xfrm>
          <a:prstGeom prst="triangle">
            <a:avLst/>
          </a:prstGeom>
          <a:solidFill>
            <a:srgbClr val="500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901746" y="3044131"/>
            <a:ext cx="25345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জাতিসংঘ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4518379" y="3429001"/>
            <a:ext cx="1577621" cy="2130999"/>
          </a:xfrm>
          <a:custGeom>
            <a:avLst/>
            <a:gdLst>
              <a:gd name="connsiteX0" fmla="*/ 0 w 1577621"/>
              <a:gd name="connsiteY0" fmla="*/ 0 h 2130999"/>
              <a:gd name="connsiteX1" fmla="*/ 4 w 1577621"/>
              <a:gd name="connsiteY1" fmla="*/ 0 h 2130999"/>
              <a:gd name="connsiteX2" fmla="*/ 1577621 w 1577621"/>
              <a:gd name="connsiteY2" fmla="*/ 524932 h 2130999"/>
              <a:gd name="connsiteX3" fmla="*/ 1577621 w 1577621"/>
              <a:gd name="connsiteY3" fmla="*/ 2130999 h 2130999"/>
              <a:gd name="connsiteX4" fmla="*/ 0 w 1577621"/>
              <a:gd name="connsiteY4" fmla="*/ 1589127 h 2130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7621" h="2130999">
                <a:moveTo>
                  <a:pt x="0" y="0"/>
                </a:moveTo>
                <a:lnTo>
                  <a:pt x="4" y="0"/>
                </a:lnTo>
                <a:lnTo>
                  <a:pt x="1577621" y="524932"/>
                </a:lnTo>
                <a:lnTo>
                  <a:pt x="1577621" y="2130999"/>
                </a:lnTo>
                <a:lnTo>
                  <a:pt x="0" y="1589127"/>
                </a:lnTo>
                <a:close/>
              </a:path>
            </a:pathLst>
          </a:custGeom>
          <a:solidFill>
            <a:srgbClr val="FF1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 flipH="1">
            <a:off x="6095998" y="3425446"/>
            <a:ext cx="1577621" cy="2130999"/>
          </a:xfrm>
          <a:custGeom>
            <a:avLst/>
            <a:gdLst>
              <a:gd name="connsiteX0" fmla="*/ 0 w 1577621"/>
              <a:gd name="connsiteY0" fmla="*/ 0 h 2130999"/>
              <a:gd name="connsiteX1" fmla="*/ 4 w 1577621"/>
              <a:gd name="connsiteY1" fmla="*/ 0 h 2130999"/>
              <a:gd name="connsiteX2" fmla="*/ 1577621 w 1577621"/>
              <a:gd name="connsiteY2" fmla="*/ 524932 h 2130999"/>
              <a:gd name="connsiteX3" fmla="*/ 1577621 w 1577621"/>
              <a:gd name="connsiteY3" fmla="*/ 2130999 h 2130999"/>
              <a:gd name="connsiteX4" fmla="*/ 0 w 1577621"/>
              <a:gd name="connsiteY4" fmla="*/ 1589127 h 2130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7621" h="2130999">
                <a:moveTo>
                  <a:pt x="0" y="0"/>
                </a:moveTo>
                <a:lnTo>
                  <a:pt x="4" y="0"/>
                </a:lnTo>
                <a:lnTo>
                  <a:pt x="1577621" y="524932"/>
                </a:lnTo>
                <a:lnTo>
                  <a:pt x="1577621" y="2130999"/>
                </a:lnTo>
                <a:lnTo>
                  <a:pt x="0" y="1589127"/>
                </a:lnTo>
                <a:close/>
              </a:path>
            </a:pathLst>
          </a:custGeom>
          <a:solidFill>
            <a:srgbClr val="DE0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 flipH="1">
            <a:off x="6745130" y="3634252"/>
            <a:ext cx="279358" cy="1689231"/>
          </a:xfrm>
          <a:custGeom>
            <a:avLst/>
            <a:gdLst>
              <a:gd name="connsiteX0" fmla="*/ 0 w 279358"/>
              <a:gd name="connsiteY0" fmla="*/ 0 h 1689231"/>
              <a:gd name="connsiteX1" fmla="*/ 279358 w 279358"/>
              <a:gd name="connsiteY1" fmla="*/ 92953 h 1689231"/>
              <a:gd name="connsiteX2" fmla="*/ 279358 w 279358"/>
              <a:gd name="connsiteY2" fmla="*/ 1689231 h 1689231"/>
              <a:gd name="connsiteX3" fmla="*/ 0 w 279358"/>
              <a:gd name="connsiteY3" fmla="*/ 1593279 h 1689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358" h="1689231">
                <a:moveTo>
                  <a:pt x="0" y="0"/>
                </a:moveTo>
                <a:lnTo>
                  <a:pt x="279358" y="92953"/>
                </a:lnTo>
                <a:lnTo>
                  <a:pt x="279358" y="1689231"/>
                </a:lnTo>
                <a:lnTo>
                  <a:pt x="0" y="1593279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4941582" y="2321050"/>
            <a:ext cx="117607" cy="123331"/>
          </a:xfrm>
          <a:custGeom>
            <a:avLst/>
            <a:gdLst>
              <a:gd name="connsiteX0" fmla="*/ 38620 w 229073"/>
              <a:gd name="connsiteY0" fmla="*/ 23 h 124847"/>
              <a:gd name="connsiteX1" fmla="*/ 10045 w 229073"/>
              <a:gd name="connsiteY1" fmla="*/ 95273 h 124847"/>
              <a:gd name="connsiteX2" fmla="*/ 210070 w 229073"/>
              <a:gd name="connsiteY2" fmla="*/ 123848 h 124847"/>
              <a:gd name="connsiteX3" fmla="*/ 210070 w 229073"/>
              <a:gd name="connsiteY3" fmla="*/ 66698 h 124847"/>
              <a:gd name="connsiteX4" fmla="*/ 114820 w 229073"/>
              <a:gd name="connsiteY4" fmla="*/ 85748 h 124847"/>
              <a:gd name="connsiteX5" fmla="*/ 38620 w 229073"/>
              <a:gd name="connsiteY5" fmla="*/ 23 h 12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073" h="124847">
                <a:moveTo>
                  <a:pt x="38620" y="23"/>
                </a:moveTo>
                <a:cubicBezTo>
                  <a:pt x="21158" y="1610"/>
                  <a:pt x="-18530" y="74636"/>
                  <a:pt x="10045" y="95273"/>
                </a:cubicBezTo>
                <a:cubicBezTo>
                  <a:pt x="38620" y="115910"/>
                  <a:pt x="176733" y="128610"/>
                  <a:pt x="210070" y="123848"/>
                </a:cubicBezTo>
                <a:cubicBezTo>
                  <a:pt x="243407" y="119086"/>
                  <a:pt x="225945" y="73048"/>
                  <a:pt x="210070" y="66698"/>
                </a:cubicBezTo>
                <a:cubicBezTo>
                  <a:pt x="194195" y="60348"/>
                  <a:pt x="141807" y="92098"/>
                  <a:pt x="114820" y="85748"/>
                </a:cubicBezTo>
                <a:cubicBezTo>
                  <a:pt x="87833" y="79398"/>
                  <a:pt x="56082" y="-1564"/>
                  <a:pt x="38620" y="2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5167510" y="3634253"/>
            <a:ext cx="279358" cy="1689231"/>
          </a:xfrm>
          <a:custGeom>
            <a:avLst/>
            <a:gdLst>
              <a:gd name="connsiteX0" fmla="*/ 0 w 279358"/>
              <a:gd name="connsiteY0" fmla="*/ 0 h 1689231"/>
              <a:gd name="connsiteX1" fmla="*/ 279358 w 279358"/>
              <a:gd name="connsiteY1" fmla="*/ 92953 h 1689231"/>
              <a:gd name="connsiteX2" fmla="*/ 279358 w 279358"/>
              <a:gd name="connsiteY2" fmla="*/ 1689231 h 1689231"/>
              <a:gd name="connsiteX3" fmla="*/ 0 w 279358"/>
              <a:gd name="connsiteY3" fmla="*/ 1593279 h 1689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358" h="1689231">
                <a:moveTo>
                  <a:pt x="0" y="0"/>
                </a:moveTo>
                <a:lnTo>
                  <a:pt x="279358" y="92953"/>
                </a:lnTo>
                <a:lnTo>
                  <a:pt x="279358" y="1689231"/>
                </a:lnTo>
                <a:lnTo>
                  <a:pt x="0" y="1593279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 flipH="1">
            <a:off x="6520034" y="2187520"/>
            <a:ext cx="229073" cy="124847"/>
          </a:xfrm>
          <a:custGeom>
            <a:avLst/>
            <a:gdLst>
              <a:gd name="connsiteX0" fmla="*/ 38620 w 229073"/>
              <a:gd name="connsiteY0" fmla="*/ 23 h 124847"/>
              <a:gd name="connsiteX1" fmla="*/ 10045 w 229073"/>
              <a:gd name="connsiteY1" fmla="*/ 95273 h 124847"/>
              <a:gd name="connsiteX2" fmla="*/ 210070 w 229073"/>
              <a:gd name="connsiteY2" fmla="*/ 123848 h 124847"/>
              <a:gd name="connsiteX3" fmla="*/ 210070 w 229073"/>
              <a:gd name="connsiteY3" fmla="*/ 66698 h 124847"/>
              <a:gd name="connsiteX4" fmla="*/ 114820 w 229073"/>
              <a:gd name="connsiteY4" fmla="*/ 85748 h 124847"/>
              <a:gd name="connsiteX5" fmla="*/ 38620 w 229073"/>
              <a:gd name="connsiteY5" fmla="*/ 23 h 12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073" h="124847">
                <a:moveTo>
                  <a:pt x="38620" y="23"/>
                </a:moveTo>
                <a:cubicBezTo>
                  <a:pt x="21158" y="1610"/>
                  <a:pt x="-18530" y="74636"/>
                  <a:pt x="10045" y="95273"/>
                </a:cubicBezTo>
                <a:cubicBezTo>
                  <a:pt x="38620" y="115910"/>
                  <a:pt x="176733" y="128610"/>
                  <a:pt x="210070" y="123848"/>
                </a:cubicBezTo>
                <a:cubicBezTo>
                  <a:pt x="243407" y="119086"/>
                  <a:pt x="225945" y="73048"/>
                  <a:pt x="210070" y="66698"/>
                </a:cubicBezTo>
                <a:cubicBezTo>
                  <a:pt x="194195" y="60348"/>
                  <a:pt x="141807" y="92098"/>
                  <a:pt x="114820" y="85748"/>
                </a:cubicBezTo>
                <a:cubicBezTo>
                  <a:pt x="87833" y="79398"/>
                  <a:pt x="56082" y="-1564"/>
                  <a:pt x="38620" y="2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 flipH="1">
            <a:off x="7196558" y="2373470"/>
            <a:ext cx="229073" cy="124847"/>
          </a:xfrm>
          <a:custGeom>
            <a:avLst/>
            <a:gdLst>
              <a:gd name="connsiteX0" fmla="*/ 38620 w 229073"/>
              <a:gd name="connsiteY0" fmla="*/ 23 h 124847"/>
              <a:gd name="connsiteX1" fmla="*/ 10045 w 229073"/>
              <a:gd name="connsiteY1" fmla="*/ 95273 h 124847"/>
              <a:gd name="connsiteX2" fmla="*/ 210070 w 229073"/>
              <a:gd name="connsiteY2" fmla="*/ 123848 h 124847"/>
              <a:gd name="connsiteX3" fmla="*/ 210070 w 229073"/>
              <a:gd name="connsiteY3" fmla="*/ 66698 h 124847"/>
              <a:gd name="connsiteX4" fmla="*/ 114820 w 229073"/>
              <a:gd name="connsiteY4" fmla="*/ 85748 h 124847"/>
              <a:gd name="connsiteX5" fmla="*/ 38620 w 229073"/>
              <a:gd name="connsiteY5" fmla="*/ 23 h 12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073" h="124847">
                <a:moveTo>
                  <a:pt x="38620" y="23"/>
                </a:moveTo>
                <a:cubicBezTo>
                  <a:pt x="21158" y="1610"/>
                  <a:pt x="-18530" y="74636"/>
                  <a:pt x="10045" y="95273"/>
                </a:cubicBezTo>
                <a:cubicBezTo>
                  <a:pt x="38620" y="115910"/>
                  <a:pt x="176733" y="128610"/>
                  <a:pt x="210070" y="123848"/>
                </a:cubicBezTo>
                <a:cubicBezTo>
                  <a:pt x="243407" y="119086"/>
                  <a:pt x="225945" y="73048"/>
                  <a:pt x="210070" y="66698"/>
                </a:cubicBezTo>
                <a:cubicBezTo>
                  <a:pt x="194195" y="60348"/>
                  <a:pt x="141807" y="92098"/>
                  <a:pt x="114820" y="85748"/>
                </a:cubicBezTo>
                <a:cubicBezTo>
                  <a:pt x="87833" y="79398"/>
                  <a:pt x="56082" y="-1564"/>
                  <a:pt x="38620" y="23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4482948" y="3072997"/>
            <a:ext cx="229073" cy="124847"/>
          </a:xfrm>
          <a:custGeom>
            <a:avLst/>
            <a:gdLst>
              <a:gd name="connsiteX0" fmla="*/ 38620 w 229073"/>
              <a:gd name="connsiteY0" fmla="*/ 23 h 124847"/>
              <a:gd name="connsiteX1" fmla="*/ 10045 w 229073"/>
              <a:gd name="connsiteY1" fmla="*/ 95273 h 124847"/>
              <a:gd name="connsiteX2" fmla="*/ 210070 w 229073"/>
              <a:gd name="connsiteY2" fmla="*/ 123848 h 124847"/>
              <a:gd name="connsiteX3" fmla="*/ 210070 w 229073"/>
              <a:gd name="connsiteY3" fmla="*/ 66698 h 124847"/>
              <a:gd name="connsiteX4" fmla="*/ 114820 w 229073"/>
              <a:gd name="connsiteY4" fmla="*/ 85748 h 124847"/>
              <a:gd name="connsiteX5" fmla="*/ 38620 w 229073"/>
              <a:gd name="connsiteY5" fmla="*/ 23 h 12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073" h="124847">
                <a:moveTo>
                  <a:pt x="38620" y="23"/>
                </a:moveTo>
                <a:cubicBezTo>
                  <a:pt x="21158" y="1610"/>
                  <a:pt x="-18530" y="74636"/>
                  <a:pt x="10045" y="95273"/>
                </a:cubicBezTo>
                <a:cubicBezTo>
                  <a:pt x="38620" y="115910"/>
                  <a:pt x="176733" y="128610"/>
                  <a:pt x="210070" y="123848"/>
                </a:cubicBezTo>
                <a:cubicBezTo>
                  <a:pt x="243407" y="119086"/>
                  <a:pt x="225945" y="73048"/>
                  <a:pt x="210070" y="66698"/>
                </a:cubicBezTo>
                <a:cubicBezTo>
                  <a:pt x="194195" y="60348"/>
                  <a:pt x="141807" y="92098"/>
                  <a:pt x="114820" y="85748"/>
                </a:cubicBezTo>
                <a:cubicBezTo>
                  <a:pt x="87833" y="79398"/>
                  <a:pt x="56082" y="-1564"/>
                  <a:pt x="38620" y="2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5523175" y="3467431"/>
            <a:ext cx="229073" cy="124847"/>
          </a:xfrm>
          <a:custGeom>
            <a:avLst/>
            <a:gdLst>
              <a:gd name="connsiteX0" fmla="*/ 38620 w 229073"/>
              <a:gd name="connsiteY0" fmla="*/ 23 h 124847"/>
              <a:gd name="connsiteX1" fmla="*/ 10045 w 229073"/>
              <a:gd name="connsiteY1" fmla="*/ 95273 h 124847"/>
              <a:gd name="connsiteX2" fmla="*/ 210070 w 229073"/>
              <a:gd name="connsiteY2" fmla="*/ 123848 h 124847"/>
              <a:gd name="connsiteX3" fmla="*/ 210070 w 229073"/>
              <a:gd name="connsiteY3" fmla="*/ 66698 h 124847"/>
              <a:gd name="connsiteX4" fmla="*/ 114820 w 229073"/>
              <a:gd name="connsiteY4" fmla="*/ 85748 h 124847"/>
              <a:gd name="connsiteX5" fmla="*/ 38620 w 229073"/>
              <a:gd name="connsiteY5" fmla="*/ 23 h 12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073" h="124847">
                <a:moveTo>
                  <a:pt x="38620" y="23"/>
                </a:moveTo>
                <a:cubicBezTo>
                  <a:pt x="21158" y="1610"/>
                  <a:pt x="-18530" y="74636"/>
                  <a:pt x="10045" y="95273"/>
                </a:cubicBezTo>
                <a:cubicBezTo>
                  <a:pt x="38620" y="115910"/>
                  <a:pt x="176733" y="128610"/>
                  <a:pt x="210070" y="123848"/>
                </a:cubicBezTo>
                <a:cubicBezTo>
                  <a:pt x="243407" y="119086"/>
                  <a:pt x="225945" y="73048"/>
                  <a:pt x="210070" y="66698"/>
                </a:cubicBezTo>
                <a:cubicBezTo>
                  <a:pt x="194195" y="60348"/>
                  <a:pt x="141807" y="92098"/>
                  <a:pt x="114820" y="85748"/>
                </a:cubicBezTo>
                <a:cubicBezTo>
                  <a:pt x="87833" y="79398"/>
                  <a:pt x="56082" y="-1564"/>
                  <a:pt x="38620" y="23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 rot="2472464" flipV="1">
            <a:off x="7226970" y="3876678"/>
            <a:ext cx="229073" cy="124847"/>
          </a:xfrm>
          <a:custGeom>
            <a:avLst/>
            <a:gdLst>
              <a:gd name="connsiteX0" fmla="*/ 38620 w 229073"/>
              <a:gd name="connsiteY0" fmla="*/ 23 h 124847"/>
              <a:gd name="connsiteX1" fmla="*/ 10045 w 229073"/>
              <a:gd name="connsiteY1" fmla="*/ 95273 h 124847"/>
              <a:gd name="connsiteX2" fmla="*/ 210070 w 229073"/>
              <a:gd name="connsiteY2" fmla="*/ 123848 h 124847"/>
              <a:gd name="connsiteX3" fmla="*/ 210070 w 229073"/>
              <a:gd name="connsiteY3" fmla="*/ 66698 h 124847"/>
              <a:gd name="connsiteX4" fmla="*/ 114820 w 229073"/>
              <a:gd name="connsiteY4" fmla="*/ 85748 h 124847"/>
              <a:gd name="connsiteX5" fmla="*/ 38620 w 229073"/>
              <a:gd name="connsiteY5" fmla="*/ 23 h 12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073" h="124847">
                <a:moveTo>
                  <a:pt x="38620" y="23"/>
                </a:moveTo>
                <a:cubicBezTo>
                  <a:pt x="21158" y="1610"/>
                  <a:pt x="-18530" y="74636"/>
                  <a:pt x="10045" y="95273"/>
                </a:cubicBezTo>
                <a:cubicBezTo>
                  <a:pt x="38620" y="115910"/>
                  <a:pt x="176733" y="128610"/>
                  <a:pt x="210070" y="123848"/>
                </a:cubicBezTo>
                <a:cubicBezTo>
                  <a:pt x="243407" y="119086"/>
                  <a:pt x="225945" y="73048"/>
                  <a:pt x="210070" y="66698"/>
                </a:cubicBezTo>
                <a:cubicBezTo>
                  <a:pt x="194195" y="60348"/>
                  <a:pt x="141807" y="92098"/>
                  <a:pt x="114820" y="85748"/>
                </a:cubicBezTo>
                <a:cubicBezTo>
                  <a:pt x="87833" y="79398"/>
                  <a:pt x="56082" y="-1564"/>
                  <a:pt x="38620" y="23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4721335" y="3780410"/>
            <a:ext cx="229073" cy="124847"/>
          </a:xfrm>
          <a:custGeom>
            <a:avLst/>
            <a:gdLst>
              <a:gd name="connsiteX0" fmla="*/ 38620 w 229073"/>
              <a:gd name="connsiteY0" fmla="*/ 23 h 124847"/>
              <a:gd name="connsiteX1" fmla="*/ 10045 w 229073"/>
              <a:gd name="connsiteY1" fmla="*/ 95273 h 124847"/>
              <a:gd name="connsiteX2" fmla="*/ 210070 w 229073"/>
              <a:gd name="connsiteY2" fmla="*/ 123848 h 124847"/>
              <a:gd name="connsiteX3" fmla="*/ 210070 w 229073"/>
              <a:gd name="connsiteY3" fmla="*/ 66698 h 124847"/>
              <a:gd name="connsiteX4" fmla="*/ 114820 w 229073"/>
              <a:gd name="connsiteY4" fmla="*/ 85748 h 124847"/>
              <a:gd name="connsiteX5" fmla="*/ 38620 w 229073"/>
              <a:gd name="connsiteY5" fmla="*/ 23 h 12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073" h="124847">
                <a:moveTo>
                  <a:pt x="38620" y="23"/>
                </a:moveTo>
                <a:cubicBezTo>
                  <a:pt x="21158" y="1610"/>
                  <a:pt x="-18530" y="74636"/>
                  <a:pt x="10045" y="95273"/>
                </a:cubicBezTo>
                <a:cubicBezTo>
                  <a:pt x="38620" y="115910"/>
                  <a:pt x="176733" y="128610"/>
                  <a:pt x="210070" y="123848"/>
                </a:cubicBezTo>
                <a:cubicBezTo>
                  <a:pt x="243407" y="119086"/>
                  <a:pt x="225945" y="73048"/>
                  <a:pt x="210070" y="66698"/>
                </a:cubicBezTo>
                <a:cubicBezTo>
                  <a:pt x="194195" y="60348"/>
                  <a:pt x="141807" y="92098"/>
                  <a:pt x="114820" y="85748"/>
                </a:cubicBezTo>
                <a:cubicBezTo>
                  <a:pt x="87833" y="79398"/>
                  <a:pt x="56082" y="-1564"/>
                  <a:pt x="38620" y="2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4434836" y="2543524"/>
            <a:ext cx="3322323" cy="1156879"/>
            <a:chOff x="4431165" y="2900512"/>
            <a:chExt cx="3322323" cy="1156879"/>
          </a:xfrm>
        </p:grpSpPr>
        <p:sp>
          <p:nvSpPr>
            <p:cNvPr id="37" name="Freeform 36"/>
            <p:cNvSpPr/>
            <p:nvPr/>
          </p:nvSpPr>
          <p:spPr>
            <a:xfrm rot="16200000">
              <a:off x="5571065" y="1847824"/>
              <a:ext cx="1049867" cy="3155243"/>
            </a:xfrm>
            <a:custGeom>
              <a:avLst/>
              <a:gdLst>
                <a:gd name="connsiteX0" fmla="*/ 1049867 w 1049867"/>
                <a:gd name="connsiteY0" fmla="*/ 1577621 h 3155243"/>
                <a:gd name="connsiteX1" fmla="*/ 1049867 w 1049867"/>
                <a:gd name="connsiteY1" fmla="*/ 1577622 h 3155243"/>
                <a:gd name="connsiteX2" fmla="*/ 1049867 w 1049867"/>
                <a:gd name="connsiteY2" fmla="*/ 1577622 h 3155243"/>
                <a:gd name="connsiteX3" fmla="*/ 1049867 w 1049867"/>
                <a:gd name="connsiteY3" fmla="*/ 1577622 h 3155243"/>
                <a:gd name="connsiteX4" fmla="*/ 524934 w 1049867"/>
                <a:gd name="connsiteY4" fmla="*/ 3155243 h 3155243"/>
                <a:gd name="connsiteX5" fmla="*/ 0 w 1049867"/>
                <a:gd name="connsiteY5" fmla="*/ 1577622 h 3155243"/>
                <a:gd name="connsiteX6" fmla="*/ 0 w 1049867"/>
                <a:gd name="connsiteY6" fmla="*/ 1577622 h 3155243"/>
                <a:gd name="connsiteX7" fmla="*/ 0 w 1049867"/>
                <a:gd name="connsiteY7" fmla="*/ 1577622 h 3155243"/>
                <a:gd name="connsiteX8" fmla="*/ 0 w 1049867"/>
                <a:gd name="connsiteY8" fmla="*/ 1577621 h 3155243"/>
                <a:gd name="connsiteX9" fmla="*/ 0 w 1049867"/>
                <a:gd name="connsiteY9" fmla="*/ 1577621 h 3155243"/>
                <a:gd name="connsiteX10" fmla="*/ 524934 w 1049867"/>
                <a:gd name="connsiteY10" fmla="*/ 0 h 3155243"/>
                <a:gd name="connsiteX11" fmla="*/ 1049867 w 1049867"/>
                <a:gd name="connsiteY11" fmla="*/ 1577621 h 3155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49867" h="3155243">
                  <a:moveTo>
                    <a:pt x="1049867" y="1577621"/>
                  </a:moveTo>
                  <a:lnTo>
                    <a:pt x="1049867" y="1577622"/>
                  </a:lnTo>
                  <a:lnTo>
                    <a:pt x="1049867" y="1577622"/>
                  </a:lnTo>
                  <a:lnTo>
                    <a:pt x="1049867" y="1577622"/>
                  </a:lnTo>
                  <a:lnTo>
                    <a:pt x="524934" y="3155243"/>
                  </a:lnTo>
                  <a:lnTo>
                    <a:pt x="0" y="1577622"/>
                  </a:lnTo>
                  <a:lnTo>
                    <a:pt x="0" y="1577622"/>
                  </a:lnTo>
                  <a:lnTo>
                    <a:pt x="0" y="1577622"/>
                  </a:lnTo>
                  <a:lnTo>
                    <a:pt x="0" y="1577621"/>
                  </a:lnTo>
                  <a:lnTo>
                    <a:pt x="0" y="1577621"/>
                  </a:lnTo>
                  <a:lnTo>
                    <a:pt x="524934" y="0"/>
                  </a:lnTo>
                  <a:lnTo>
                    <a:pt x="1049867" y="1577621"/>
                  </a:lnTo>
                  <a:close/>
                </a:path>
              </a:pathLst>
            </a:custGeom>
            <a:solidFill>
              <a:srgbClr val="480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 rot="6347464">
              <a:off x="5104816" y="2978995"/>
              <a:ext cx="404745" cy="1752048"/>
            </a:xfrm>
            <a:custGeom>
              <a:avLst/>
              <a:gdLst>
                <a:gd name="connsiteX0" fmla="*/ 0 w 401934"/>
                <a:gd name="connsiteY0" fmla="*/ 1746573 h 1746573"/>
                <a:gd name="connsiteX1" fmla="*/ 76768 w 401934"/>
                <a:gd name="connsiteY1" fmla="*/ 78630 h 1746573"/>
                <a:gd name="connsiteX2" fmla="*/ 354806 w 401934"/>
                <a:gd name="connsiteY2" fmla="*/ 0 h 1746573"/>
                <a:gd name="connsiteX3" fmla="*/ 401934 w 401934"/>
                <a:gd name="connsiteY3" fmla="*/ 0 h 1746573"/>
                <a:gd name="connsiteX4" fmla="*/ 325634 w 401934"/>
                <a:gd name="connsiteY4" fmla="*/ 1657780 h 1746573"/>
                <a:gd name="connsiteX5" fmla="*/ 11660 w 401934"/>
                <a:gd name="connsiteY5" fmla="*/ 1746573 h 1746573"/>
                <a:gd name="connsiteX0" fmla="*/ 0 w 399470"/>
                <a:gd name="connsiteY0" fmla="*/ 1755286 h 1755286"/>
                <a:gd name="connsiteX1" fmla="*/ 76768 w 399470"/>
                <a:gd name="connsiteY1" fmla="*/ 87343 h 1755286"/>
                <a:gd name="connsiteX2" fmla="*/ 354806 w 399470"/>
                <a:gd name="connsiteY2" fmla="*/ 8713 h 1755286"/>
                <a:gd name="connsiteX3" fmla="*/ 399470 w 399470"/>
                <a:gd name="connsiteY3" fmla="*/ 0 h 1755286"/>
                <a:gd name="connsiteX4" fmla="*/ 325634 w 399470"/>
                <a:gd name="connsiteY4" fmla="*/ 1666493 h 1755286"/>
                <a:gd name="connsiteX5" fmla="*/ 11660 w 399470"/>
                <a:gd name="connsiteY5" fmla="*/ 1755286 h 1755286"/>
                <a:gd name="connsiteX6" fmla="*/ 0 w 399470"/>
                <a:gd name="connsiteY6" fmla="*/ 1755286 h 1755286"/>
                <a:gd name="connsiteX0" fmla="*/ 0 w 386591"/>
                <a:gd name="connsiteY0" fmla="*/ 1751533 h 1751533"/>
                <a:gd name="connsiteX1" fmla="*/ 76768 w 386591"/>
                <a:gd name="connsiteY1" fmla="*/ 83590 h 1751533"/>
                <a:gd name="connsiteX2" fmla="*/ 354806 w 386591"/>
                <a:gd name="connsiteY2" fmla="*/ 4960 h 1751533"/>
                <a:gd name="connsiteX3" fmla="*/ 386591 w 386591"/>
                <a:gd name="connsiteY3" fmla="*/ 0 h 1751533"/>
                <a:gd name="connsiteX4" fmla="*/ 325634 w 386591"/>
                <a:gd name="connsiteY4" fmla="*/ 1662740 h 1751533"/>
                <a:gd name="connsiteX5" fmla="*/ 11660 w 386591"/>
                <a:gd name="connsiteY5" fmla="*/ 1751533 h 1751533"/>
                <a:gd name="connsiteX6" fmla="*/ 0 w 386591"/>
                <a:gd name="connsiteY6" fmla="*/ 1751533 h 1751533"/>
                <a:gd name="connsiteX0" fmla="*/ 0 w 396903"/>
                <a:gd name="connsiteY0" fmla="*/ 1754511 h 1754511"/>
                <a:gd name="connsiteX1" fmla="*/ 76768 w 396903"/>
                <a:gd name="connsiteY1" fmla="*/ 86568 h 1754511"/>
                <a:gd name="connsiteX2" fmla="*/ 354806 w 396903"/>
                <a:gd name="connsiteY2" fmla="*/ 7938 h 1754511"/>
                <a:gd name="connsiteX3" fmla="*/ 396903 w 396903"/>
                <a:gd name="connsiteY3" fmla="*/ 0 h 1754511"/>
                <a:gd name="connsiteX4" fmla="*/ 325634 w 396903"/>
                <a:gd name="connsiteY4" fmla="*/ 1665718 h 1754511"/>
                <a:gd name="connsiteX5" fmla="*/ 11660 w 396903"/>
                <a:gd name="connsiteY5" fmla="*/ 1754511 h 1754511"/>
                <a:gd name="connsiteX6" fmla="*/ 0 w 396903"/>
                <a:gd name="connsiteY6" fmla="*/ 1754511 h 1754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6903" h="1754511">
                  <a:moveTo>
                    <a:pt x="0" y="1754511"/>
                  </a:moveTo>
                  <a:lnTo>
                    <a:pt x="76768" y="86568"/>
                  </a:lnTo>
                  <a:lnTo>
                    <a:pt x="354806" y="7938"/>
                  </a:lnTo>
                  <a:lnTo>
                    <a:pt x="396903" y="0"/>
                  </a:lnTo>
                  <a:lnTo>
                    <a:pt x="325634" y="1665718"/>
                  </a:lnTo>
                  <a:lnTo>
                    <a:pt x="11660" y="1754511"/>
                  </a:lnTo>
                  <a:lnTo>
                    <a:pt x="0" y="1754511"/>
                  </a:lnTo>
                  <a:close/>
                </a:path>
              </a:pathLst>
            </a:custGeom>
            <a:solidFill>
              <a:srgbClr val="74003A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 rot="15252536" flipH="1">
              <a:off x="6685073" y="2986338"/>
              <a:ext cx="399470" cy="1737361"/>
            </a:xfrm>
            <a:custGeom>
              <a:avLst/>
              <a:gdLst>
                <a:gd name="connsiteX0" fmla="*/ 0 w 401934"/>
                <a:gd name="connsiteY0" fmla="*/ 1746573 h 1746573"/>
                <a:gd name="connsiteX1" fmla="*/ 76768 w 401934"/>
                <a:gd name="connsiteY1" fmla="*/ 78630 h 1746573"/>
                <a:gd name="connsiteX2" fmla="*/ 354806 w 401934"/>
                <a:gd name="connsiteY2" fmla="*/ 0 h 1746573"/>
                <a:gd name="connsiteX3" fmla="*/ 401934 w 401934"/>
                <a:gd name="connsiteY3" fmla="*/ 0 h 1746573"/>
                <a:gd name="connsiteX4" fmla="*/ 325634 w 401934"/>
                <a:gd name="connsiteY4" fmla="*/ 1657780 h 1746573"/>
                <a:gd name="connsiteX5" fmla="*/ 11660 w 401934"/>
                <a:gd name="connsiteY5" fmla="*/ 1746573 h 1746573"/>
                <a:gd name="connsiteX0" fmla="*/ 0 w 399470"/>
                <a:gd name="connsiteY0" fmla="*/ 1755284 h 1755284"/>
                <a:gd name="connsiteX1" fmla="*/ 76768 w 399470"/>
                <a:gd name="connsiteY1" fmla="*/ 87341 h 1755284"/>
                <a:gd name="connsiteX2" fmla="*/ 354806 w 399470"/>
                <a:gd name="connsiteY2" fmla="*/ 8711 h 1755284"/>
                <a:gd name="connsiteX3" fmla="*/ 399470 w 399470"/>
                <a:gd name="connsiteY3" fmla="*/ 0 h 1755284"/>
                <a:gd name="connsiteX4" fmla="*/ 325634 w 399470"/>
                <a:gd name="connsiteY4" fmla="*/ 1666491 h 1755284"/>
                <a:gd name="connsiteX5" fmla="*/ 11660 w 399470"/>
                <a:gd name="connsiteY5" fmla="*/ 1755284 h 1755284"/>
                <a:gd name="connsiteX6" fmla="*/ 0 w 399470"/>
                <a:gd name="connsiteY6" fmla="*/ 1755284 h 175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9470" h="1755284">
                  <a:moveTo>
                    <a:pt x="0" y="1755284"/>
                  </a:moveTo>
                  <a:lnTo>
                    <a:pt x="76768" y="87341"/>
                  </a:lnTo>
                  <a:lnTo>
                    <a:pt x="354806" y="8711"/>
                  </a:lnTo>
                  <a:lnTo>
                    <a:pt x="399470" y="0"/>
                  </a:lnTo>
                  <a:lnTo>
                    <a:pt x="325634" y="1666491"/>
                  </a:lnTo>
                  <a:lnTo>
                    <a:pt x="11660" y="1755284"/>
                  </a:lnTo>
                  <a:lnTo>
                    <a:pt x="0" y="1755284"/>
                  </a:lnTo>
                  <a:close/>
                </a:path>
              </a:pathLst>
            </a:custGeom>
            <a:solidFill>
              <a:srgbClr val="36001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 rot="16200000">
              <a:off x="5842997" y="2479623"/>
              <a:ext cx="647115" cy="1914721"/>
            </a:xfrm>
            <a:custGeom>
              <a:avLst/>
              <a:gdLst>
                <a:gd name="connsiteX0" fmla="*/ 647115 w 647115"/>
                <a:gd name="connsiteY0" fmla="*/ 1562570 h 1914721"/>
                <a:gd name="connsiteX1" fmla="*/ 529941 w 647115"/>
                <a:gd name="connsiteY1" fmla="*/ 1914721 h 1914721"/>
                <a:gd name="connsiteX2" fmla="*/ 0 w 647115"/>
                <a:gd name="connsiteY2" fmla="*/ 352151 h 1914721"/>
                <a:gd name="connsiteX3" fmla="*/ 117174 w 647115"/>
                <a:gd name="connsiteY3" fmla="*/ 0 h 191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115" h="1914721">
                  <a:moveTo>
                    <a:pt x="647115" y="1562570"/>
                  </a:moveTo>
                  <a:lnTo>
                    <a:pt x="529941" y="1914721"/>
                  </a:lnTo>
                  <a:lnTo>
                    <a:pt x="0" y="352151"/>
                  </a:lnTo>
                  <a:lnTo>
                    <a:pt x="117174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 rot="16200000">
              <a:off x="5752934" y="2456900"/>
              <a:ext cx="658461" cy="1948820"/>
            </a:xfrm>
            <a:custGeom>
              <a:avLst/>
              <a:gdLst>
                <a:gd name="connsiteX0" fmla="*/ 658461 w 658461"/>
                <a:gd name="connsiteY0" fmla="*/ 386249 h 1948820"/>
                <a:gd name="connsiteX1" fmla="*/ 128520 w 658461"/>
                <a:gd name="connsiteY1" fmla="*/ 1948820 h 1948820"/>
                <a:gd name="connsiteX2" fmla="*/ 0 w 658461"/>
                <a:gd name="connsiteY2" fmla="*/ 1562571 h 1948820"/>
                <a:gd name="connsiteX3" fmla="*/ 529942 w 658461"/>
                <a:gd name="connsiteY3" fmla="*/ 0 h 1948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461" h="1948820">
                  <a:moveTo>
                    <a:pt x="658461" y="386249"/>
                  </a:moveTo>
                  <a:lnTo>
                    <a:pt x="128520" y="1948820"/>
                  </a:lnTo>
                  <a:lnTo>
                    <a:pt x="0" y="1562571"/>
                  </a:lnTo>
                  <a:lnTo>
                    <a:pt x="529942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2003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0 -0.313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67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L -0.00105 -0.1835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73" y="909567"/>
            <a:ext cx="6186052" cy="37038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09253" y="263236"/>
            <a:ext cx="8728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চলো,জাতি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সংঘের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8925" y="5084736"/>
            <a:ext cx="102454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উইএন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প্রতীক।আজিমুথাল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সমীকরণীয়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প্রক্ষেপণ।দুটি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জলপাই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শাখা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বেষ্টিত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মানচিত্র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জলপাই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শান্তির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প্রতীক।মানচিত্রের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অভিক্ষেপ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৬০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অক্ষাংশে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প্রসারিত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কেন্দ্রিক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28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2" presetClass="entr" presetSubtype="9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085" y="1241278"/>
            <a:ext cx="4933950" cy="29780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46" y="1251021"/>
            <a:ext cx="5185862" cy="2968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177635" y="263467"/>
            <a:ext cx="8728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এসো,এবার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জাতিসংঘ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417" y="4412293"/>
            <a:ext cx="11237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জাতিসংঘ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জাতিসমূহের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সংগঠন,যার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অঙ্গনে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আইন,নিরাপত্তা,অর্থনৈতিক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উন্নয়ন,সামাজিক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অগ্রগতি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মানবাধিকার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পারস্পরিক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সহযোগিতার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করা.১৯৪৫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২৪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অক্টোবর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৫১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জাতিসংঘ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প্রতিষ্ঠিত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64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375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875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375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054" y="1278728"/>
            <a:ext cx="6289964" cy="35703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757054" y="383014"/>
            <a:ext cx="6483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54381" y="5347855"/>
            <a:ext cx="7495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বিশ্বশান্তি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92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545</Words>
  <Application>Microsoft Office PowerPoint</Application>
  <PresentationFormat>Widescreen</PresentationFormat>
  <Paragraphs>108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acer</cp:lastModifiedBy>
  <cp:revision>57</cp:revision>
  <dcterms:created xsi:type="dcterms:W3CDTF">2022-06-28T09:33:24Z</dcterms:created>
  <dcterms:modified xsi:type="dcterms:W3CDTF">2022-07-02T16:23:39Z</dcterms:modified>
</cp:coreProperties>
</file>