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10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99" r:id="rId14"/>
    <p:sldId id="300" r:id="rId15"/>
    <p:sldId id="301" r:id="rId16"/>
    <p:sldId id="302" r:id="rId17"/>
    <p:sldId id="304" r:id="rId18"/>
    <p:sldId id="308" r:id="rId19"/>
    <p:sldId id="30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A7F"/>
    <a:srgbClr val="00FF00"/>
    <a:srgbClr val="007E3C"/>
    <a:srgbClr val="336600"/>
    <a:srgbClr val="D60093"/>
    <a:srgbClr val="E11F3F"/>
    <a:srgbClr val="FFFF00"/>
    <a:srgbClr val="339966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D18EC-186F-4F1B-9C5A-FD7144FAD06C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75E1-775B-41F9-96B5-A82BAC8093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media.mlive.com/broncos_impact/photo/ximg-5529jpg-763fc3fa3a8d2a0f.jpg&amp;imgrefurl=http://www.mlive.com/broncos/index.ssf/2013/01/western_michigan_freshmen_wome.html&amp;h=1826&amp;w=2048&amp;tbnid=G1iqrm9BoNR_YM:&amp;zoom=1&amp;docid=V7pdPfvoalmaNM&amp;ei=StJbVfuQB8bToASvvIFA&amp;tbm=isch&amp;ved=0CGAQMygkMC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3223" y="1546941"/>
            <a:ext cx="8125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3031" y="103031"/>
              <a:ext cx="12003110" cy="6658378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062" y="206062"/>
              <a:ext cx="11797048" cy="6452315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89" y="273759"/>
            <a:ext cx="11466040" cy="60922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245224">
            <a:off x="3182414" y="2726736"/>
            <a:ext cx="556594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</a:rPr>
              <a:t>¯^</a:t>
            </a:r>
            <a:r>
              <a:rPr lang="en-US" sz="199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</a:rPr>
              <a:t>vMZg</a:t>
            </a:r>
            <a:endParaRPr lang="en-US" sz="199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3060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882" y="5005330"/>
            <a:ext cx="4916775" cy="107721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বিপক্ষকে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ধরলে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ধাক্কা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মারলে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করলে,অগ্রগতিতে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905" y="780436"/>
            <a:ext cx="3552668" cy="3883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1" b="4723"/>
          <a:stretch/>
        </p:blipFill>
        <p:spPr>
          <a:xfrm>
            <a:off x="7695029" y="801859"/>
            <a:ext cx="3460651" cy="3643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099154" y="1522412"/>
            <a:ext cx="1963711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ফাউল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4279" y="4934069"/>
            <a:ext cx="4727799" cy="107721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ড্রপ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বিপক্ষকে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32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repeatCount="indefinite" fill="hold" grpId="0" nodeType="withEffect">
                                  <p:stCondLst>
                                    <p:cond delay="3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2750" y="376290"/>
            <a:ext cx="4841823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ভায়োলেশন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33"/>
          <a:stretch/>
        </p:blipFill>
        <p:spPr>
          <a:xfrm>
            <a:off x="956604" y="1503937"/>
            <a:ext cx="4825219" cy="3225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2403" y="1481608"/>
            <a:ext cx="4809548" cy="3189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143060" y="5146313"/>
            <a:ext cx="4039731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ড্রিবলিংয়ে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স্টেপের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হাঁটলে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1837" y="5214077"/>
            <a:ext cx="4039731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89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7527" y="303891"/>
            <a:ext cx="384763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অফিসিয়াল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60"/>
          <a:stretch/>
        </p:blipFill>
        <p:spPr>
          <a:xfrm>
            <a:off x="801860" y="693921"/>
            <a:ext cx="2106233" cy="258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5"/>
          <a:stretch/>
        </p:blipFill>
        <p:spPr>
          <a:xfrm>
            <a:off x="5063123" y="1596145"/>
            <a:ext cx="2195965" cy="1851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7" r="6852"/>
          <a:stretch/>
        </p:blipFill>
        <p:spPr>
          <a:xfrm>
            <a:off x="1003550" y="3994444"/>
            <a:ext cx="1926005" cy="1834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6" y="4283180"/>
            <a:ext cx="2263183" cy="1506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0169" y="962472"/>
            <a:ext cx="2612535" cy="1960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58959" y="3364033"/>
            <a:ext cx="2170597" cy="58477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রেফারী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0370" y="3632490"/>
            <a:ext cx="2326177" cy="58477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আম্পায়ার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300" y="5887710"/>
            <a:ext cx="3074240" cy="58477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স্কোরার-১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460" y="3094664"/>
            <a:ext cx="2170597" cy="58477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স্কোরার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-১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0001" y="5887882"/>
            <a:ext cx="2690091" cy="58477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টাইম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কিপার-১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0082" y="5887709"/>
            <a:ext cx="3807351" cy="584775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আপারেটর-১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510168" y="3994444"/>
            <a:ext cx="2492613" cy="1737476"/>
            <a:chOff x="8375663" y="3837119"/>
            <a:chExt cx="2851435" cy="20853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75663" y="3837119"/>
              <a:ext cx="2851435" cy="19009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Donut 16"/>
            <p:cNvSpPr/>
            <p:nvPr/>
          </p:nvSpPr>
          <p:spPr>
            <a:xfrm>
              <a:off x="9281089" y="4806011"/>
              <a:ext cx="1095131" cy="1116471"/>
            </a:xfrm>
            <a:prstGeom prst="donut">
              <a:avLst>
                <a:gd name="adj" fmla="val 12178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7122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1878" y="400395"/>
            <a:ext cx="6370063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স্কোরিং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27"/>
          <a:stretch/>
        </p:blipFill>
        <p:spPr>
          <a:xfrm>
            <a:off x="2551878" y="1484028"/>
            <a:ext cx="6370063" cy="2973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9449" y="4995965"/>
            <a:ext cx="10583056" cy="132343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স্কোর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স্কোর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থ্রো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স্কোর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14345509">
            <a:off x="2421366" y="3395625"/>
            <a:ext cx="531761" cy="1813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৩</a:t>
            </a:r>
          </a:p>
        </p:txBody>
      </p:sp>
      <p:sp>
        <p:nvSpPr>
          <p:cNvPr id="7" name="Down Arrow 6"/>
          <p:cNvSpPr/>
          <p:nvPr/>
        </p:nvSpPr>
        <p:spPr>
          <a:xfrm rot="224226">
            <a:off x="7109823" y="1909808"/>
            <a:ext cx="455584" cy="15059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২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224226">
            <a:off x="5198762" y="2739593"/>
            <a:ext cx="385100" cy="863779"/>
          </a:xfrm>
          <a:prstGeom prst="downArrow">
            <a:avLst>
              <a:gd name="adj1" fmla="val 50000"/>
              <a:gd name="adj2" fmla="val 480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87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93627" y="554636"/>
            <a:ext cx="8004748" cy="9233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9" r="5776"/>
          <a:stretch/>
        </p:blipFill>
        <p:spPr>
          <a:xfrm>
            <a:off x="812470" y="1742329"/>
            <a:ext cx="4317167" cy="35917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7653" y="1817160"/>
            <a:ext cx="5406331" cy="35169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12470" y="5598472"/>
            <a:ext cx="4317167" cy="70788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5830" y="5644199"/>
            <a:ext cx="4317167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73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2000" y="549695"/>
            <a:ext cx="4542355" cy="101566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টাইম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671" y="1995874"/>
            <a:ext cx="2093343" cy="1571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1960" y="2053653"/>
            <a:ext cx="2069312" cy="1571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3486" y="2033175"/>
            <a:ext cx="2255919" cy="1562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9285" y="2074890"/>
            <a:ext cx="2238409" cy="1550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eft-Right Arrow 8"/>
          <p:cNvSpPr/>
          <p:nvPr/>
        </p:nvSpPr>
        <p:spPr>
          <a:xfrm>
            <a:off x="859721" y="3658120"/>
            <a:ext cx="4880759" cy="1036320"/>
          </a:xfrm>
          <a:prstGeom prst="leftRightArrow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১+১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6366101" y="3717725"/>
            <a:ext cx="4880759" cy="1036320"/>
          </a:xfrm>
          <a:prstGeom prst="leftRightArrow">
            <a:avLst/>
          </a:prstGeom>
          <a:gradFill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১+১+১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1960" y="4946755"/>
            <a:ext cx="5532040" cy="1200329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টাইম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41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6298" y="779543"/>
            <a:ext cx="5505263" cy="120032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নিস্পত্তি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179" y="2760515"/>
            <a:ext cx="10103371" cy="258532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নিস্পত্তি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2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005" y="500407"/>
            <a:ext cx="3897384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8" t="4547"/>
          <a:stretch/>
        </p:blipFill>
        <p:spPr>
          <a:xfrm>
            <a:off x="1175390" y="2607089"/>
            <a:ext cx="1943877" cy="2722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12" t="19015" r="55328" b="21189"/>
          <a:stretch/>
        </p:blipFill>
        <p:spPr>
          <a:xfrm>
            <a:off x="8148552" y="2607088"/>
            <a:ext cx="2277059" cy="2920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7495" y="255540"/>
            <a:ext cx="2947308" cy="2216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170" y="410791"/>
            <a:ext cx="2858281" cy="1905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69402" y="1725165"/>
            <a:ext cx="1259351" cy="584775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7845" y="5663490"/>
            <a:ext cx="2998472" cy="707886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আন্ডারহ্যান্ড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7505" y="272290"/>
            <a:ext cx="1256379" cy="523220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বাউন্সপাস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170" y="5571177"/>
            <a:ext cx="2499557" cy="707886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ওভারহেড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66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4347" y="340920"/>
            <a:ext cx="3830736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966" y="2425006"/>
            <a:ext cx="9151495" cy="30469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বাস্কেটবল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স্কোরিং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পি-ভটিং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97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82765" y="4491169"/>
            <a:ext cx="9305644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বাস্কেটবল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কোর্টের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b="1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b="1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239152" y="1219200"/>
            <a:ext cx="3376245" cy="11237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38889" t="28955" r="11111" b="37037"/>
          <a:stretch>
            <a:fillRect/>
          </a:stretch>
        </p:blipFill>
        <p:spPr>
          <a:xfrm>
            <a:off x="4419600" y="533400"/>
            <a:ext cx="30480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PMHS\Desktop\dfsfsg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1" y="609600"/>
            <a:ext cx="3333415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055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5581" y="2605349"/>
            <a:ext cx="7400637" cy="39959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1000"/>
              </a:spcBef>
              <a:defRPr/>
            </a:pPr>
            <a:r>
              <a:rPr lang="en-US" sz="2800" b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1000"/>
              </a:spcBef>
              <a:defRPr/>
            </a:pP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আলিনগর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1000"/>
              </a:spcBef>
              <a:defRPr/>
            </a:pPr>
            <a:r>
              <a:rPr lang="en-US" sz="2800" b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গোমস্তাপুর</a:t>
            </a:r>
            <a:r>
              <a:rPr lang="en-US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চাঁপাইনবাবগঞ্জ</a:t>
            </a:r>
            <a:r>
              <a:rPr lang="en-US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>
              <a:spcBef>
                <a:spcPts val="1000"/>
              </a:spcBef>
              <a:defRPr/>
            </a:pPr>
            <a:r>
              <a:rPr lang="en-US" sz="2800" b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নং-01745577082</a:t>
            </a:r>
            <a:endParaRPr lang="bn-BD" sz="2800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ts val="1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haqueabdul906@gmail.com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327" y="2605348"/>
            <a:ext cx="3199782" cy="404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135581" y="1053131"/>
            <a:ext cx="3772435" cy="894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0" t="13750" r="6500" b="24861"/>
          <a:stretch/>
        </p:blipFill>
        <p:spPr>
          <a:xfrm>
            <a:off x="1937398" y="809893"/>
            <a:ext cx="8334375" cy="42100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3031" y="103031"/>
              <a:ext cx="12003110" cy="6658378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6062" y="206062"/>
              <a:ext cx="11797048" cy="6452315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800600" y="5313269"/>
            <a:ext cx="2874066" cy="928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950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5665" y="534571"/>
            <a:ext cx="3880423" cy="10156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431" y="1687096"/>
            <a:ext cx="778489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3431" y="2839621"/>
            <a:ext cx="7784892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-৫০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75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25441" y="484125"/>
            <a:ext cx="5119756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6556" tIns="43278" rIns="86556" bIns="43278" rtlCol="0" anchor="ctr"/>
          <a:lstStyle/>
          <a:p>
            <a:pPr algn="ctr"/>
            <a:r>
              <a:rPr lang="en-US" sz="4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 result for basketball player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236" y="1762074"/>
            <a:ext cx="5495084" cy="4299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PMHS\Desktop\fgs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911" y="1766010"/>
            <a:ext cx="5289452" cy="4269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9376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5369" y="553148"/>
            <a:ext cx="5859169" cy="144655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7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 smtClean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বাস্কেটবল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26" t="-1132" r="-435" b="12318"/>
          <a:stretch/>
        </p:blipFill>
        <p:spPr>
          <a:xfrm>
            <a:off x="7185921" y="2205429"/>
            <a:ext cx="4358379" cy="4223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PMHS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1052" y="2205429"/>
            <a:ext cx="4634324" cy="4319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8344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9509" y="2188566"/>
            <a:ext cx="10613035" cy="31700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১৮৮১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ফিল্ডে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ওয়াই,এম,সি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পরিচালক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নেইস্মিথ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১৯৩৬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বার্লিন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অলিম্পিকে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খ্রীষ্টান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মিশনারি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বাস্কেটবল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1239" y="723630"/>
            <a:ext cx="8349523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0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595" y="364784"/>
            <a:ext cx="6960432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(২ </a:t>
            </a:r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0655" y="5131054"/>
            <a:ext cx="9563724" cy="10156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বাস্কেটবল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PMHS\Desktop\133961711_213087473808974_363555908286391176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2045" y="1776971"/>
            <a:ext cx="3253155" cy="3233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4685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1029" y="412622"/>
            <a:ext cx="9518755" cy="11079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আইন-কানুন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05264" y="166277"/>
            <a:ext cx="3633680" cy="7035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04548" y="5629525"/>
            <a:ext cx="7541669" cy="1077218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৯৪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৮৪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06238" y="3683835"/>
            <a:ext cx="6018247" cy="1621647"/>
            <a:chOff x="2806237" y="3683833"/>
            <a:chExt cx="6018247" cy="1621647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06237" y="3733268"/>
              <a:ext cx="6018247" cy="15722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622104" y="3733268"/>
              <a:ext cx="3517556" cy="136507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515724" y="3683833"/>
              <a:ext cx="1623936" cy="14888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804497" y="4886076"/>
            <a:ext cx="3044651" cy="1754326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জাম্প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220920" y="3043003"/>
            <a:ext cx="1783829" cy="5719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81293" y="2532062"/>
            <a:ext cx="2159033" cy="64633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৬.২৫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15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803" y="4680911"/>
            <a:ext cx="5018973" cy="138499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1934" y="4937217"/>
            <a:ext cx="4197247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9974" y="1010688"/>
            <a:ext cx="2968053" cy="2922390"/>
          </a:xfrm>
          <a:prstGeom prst="rect">
            <a:avLst/>
          </a:prstGeom>
        </p:spPr>
      </p:pic>
      <p:pic>
        <p:nvPicPr>
          <p:cNvPr id="3074" name="Picture 2" descr="C:\Users\PMHS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822" y="855203"/>
            <a:ext cx="4234375" cy="3421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464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</TotalTime>
  <Words>346</Words>
  <Application>Microsoft Office PowerPoint</Application>
  <PresentationFormat>Custom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 dj</dc:creator>
  <cp:lastModifiedBy>danguli</cp:lastModifiedBy>
  <cp:revision>392</cp:revision>
  <dcterms:created xsi:type="dcterms:W3CDTF">2019-08-30T00:28:33Z</dcterms:created>
  <dcterms:modified xsi:type="dcterms:W3CDTF">2022-11-14T09:04:22Z</dcterms:modified>
</cp:coreProperties>
</file>