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3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11/14/2022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11/14/2022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11/14/2022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11/14/2022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11/14/2022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11/14/2022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1470025"/>
          </a:xfrm>
        </p:spPr>
        <p:style>
          <a:lnRef idx="3">
            <a:schemeClr val="lt1"/>
          </a:lnRef>
          <a:fillRef idx="1">
            <a:schemeClr val="accent4"/>
          </a:fillRef>
          <a:effectRef idx="1">
            <a:schemeClr val="accent4"/>
          </a:effectRef>
          <a:fontRef idx="minor">
            <a:schemeClr val="lt1"/>
          </a:fontRef>
        </p:style>
        <p:txBody>
          <a:bodyPr>
            <a:normAutofit/>
          </a:bodyPr>
          <a:lstStyle/>
          <a:p>
            <a:r>
              <a:rPr lang="en-US" b="1" dirty="0" err="1" smtClean="0">
                <a:solidFill>
                  <a:srgbClr val="FF0000"/>
                </a:solidFill>
                <a:latin typeface="NikoshBAN" panose="02000000000000000000" pitchFamily="2" charset="0"/>
                <a:cs typeface="NikoshBAN" panose="02000000000000000000" pitchFamily="2" charset="0"/>
              </a:rPr>
              <a:t>আজকের</a:t>
            </a:r>
            <a:r>
              <a:rPr lang="en-US" b="1" dirty="0" smtClean="0">
                <a:solidFill>
                  <a:srgbClr val="FF0000"/>
                </a:solidFill>
                <a:latin typeface="NikoshBAN" panose="02000000000000000000" pitchFamily="2" charset="0"/>
                <a:cs typeface="NikoshBAN" panose="02000000000000000000" pitchFamily="2" charset="0"/>
              </a:rPr>
              <a:t> </a:t>
            </a:r>
            <a:r>
              <a:rPr lang="as-IN" b="1" dirty="0" smtClean="0">
                <a:solidFill>
                  <a:srgbClr val="FF0000"/>
                </a:solidFill>
                <a:latin typeface="NikoshBAN" panose="02000000000000000000" pitchFamily="2" charset="0"/>
                <a:cs typeface="NikoshBAN" panose="02000000000000000000" pitchFamily="2" charset="0"/>
              </a:rPr>
              <a:t>পাঠে</a:t>
            </a:r>
            <a:r>
              <a:rPr lang="en-US" b="1" dirty="0" smtClean="0">
                <a:solidFill>
                  <a:srgbClr val="FF0000"/>
                </a:solidFill>
                <a:latin typeface="NikoshBAN" panose="02000000000000000000" pitchFamily="2" charset="0"/>
                <a:cs typeface="NikoshBAN" panose="02000000000000000000" pitchFamily="2" charset="0"/>
              </a:rPr>
              <a:t> </a:t>
            </a:r>
            <a:r>
              <a:rPr lang="en-US" b="1" dirty="0" err="1" smtClean="0">
                <a:solidFill>
                  <a:srgbClr val="FF0000"/>
                </a:solidFill>
                <a:latin typeface="NikoshBAN" panose="02000000000000000000" pitchFamily="2" charset="0"/>
                <a:cs typeface="NikoshBAN" panose="02000000000000000000" pitchFamily="2" charset="0"/>
              </a:rPr>
              <a:t>সবাইকে</a:t>
            </a:r>
            <a:r>
              <a:rPr lang="en-US" b="1" dirty="0" smtClean="0">
                <a:solidFill>
                  <a:srgbClr val="FF0000"/>
                </a:solidFill>
                <a:latin typeface="NikoshBAN" panose="02000000000000000000" pitchFamily="2" charset="0"/>
                <a:cs typeface="NikoshBAN" panose="02000000000000000000" pitchFamily="2" charset="0"/>
              </a:rPr>
              <a:t> </a:t>
            </a:r>
            <a:endParaRPr lang="en-US" dirty="0"/>
          </a:p>
        </p:txBody>
      </p:sp>
      <p:sp>
        <p:nvSpPr>
          <p:cNvPr id="3" name="Subtitle 2"/>
          <p:cNvSpPr>
            <a:spLocks noGrp="1"/>
          </p:cNvSpPr>
          <p:nvPr>
            <p:ph type="subTitle" idx="1"/>
          </p:nvPr>
        </p:nvSpPr>
        <p:spPr>
          <a:xfrm>
            <a:off x="1752600" y="2133600"/>
            <a:ext cx="6400800" cy="1752600"/>
          </a:xfrm>
        </p:spPr>
        <p:txBody>
          <a:bodyPr/>
          <a:lstStyle/>
          <a:p>
            <a:r>
              <a:rPr lang="en-US" sz="8800"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স্বাগতম</a:t>
            </a:r>
            <a:endParaRPr lang="en-US" sz="8800" dirty="0" smtClean="0">
              <a:solidFill>
                <a:schemeClr val="tx1"/>
              </a:solidFill>
              <a:effectLst>
                <a:outerShdw blurRad="38100" dist="38100" dir="2700000" algn="tl">
                  <a:srgbClr val="000000">
                    <a:alpha val="43137"/>
                  </a:srgbClr>
                </a:outerShdw>
              </a:effectLst>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r>
              <a:rPr lang="bn-IN" b="1" dirty="0" smtClean="0">
                <a:solidFill>
                  <a:schemeClr val="tx2">
                    <a:lumMod val="10000"/>
                  </a:schemeClr>
                </a:solidFill>
                <a:latin typeface="NikoshBAN" panose="02000000000000000000" pitchFamily="2" charset="0"/>
                <a:cs typeface="NikoshBAN" panose="02000000000000000000" pitchFamily="2" charset="0"/>
              </a:rPr>
              <a:t>মোঃ </a:t>
            </a:r>
            <a:r>
              <a:rPr lang="bn-IN" b="1" dirty="0" smtClean="0">
                <a:solidFill>
                  <a:schemeClr val="tx2">
                    <a:lumMod val="10000"/>
                  </a:schemeClr>
                </a:solidFill>
                <a:latin typeface="NikoshBAN" panose="02000000000000000000" pitchFamily="2" charset="0"/>
                <a:cs typeface="NikoshBAN" panose="02000000000000000000" pitchFamily="2" charset="0"/>
              </a:rPr>
              <a:t>আজিজুল হক </a:t>
            </a:r>
          </a:p>
          <a:p>
            <a:pPr algn="ctr">
              <a:buNone/>
            </a:pPr>
            <a:r>
              <a:rPr lang="bn-IN" b="1" dirty="0" smtClean="0">
                <a:solidFill>
                  <a:schemeClr val="tx2">
                    <a:lumMod val="10000"/>
                  </a:schemeClr>
                </a:solidFill>
                <a:latin typeface="NikoshBAN" panose="02000000000000000000" pitchFamily="2" charset="0"/>
                <a:cs typeface="NikoshBAN" panose="02000000000000000000" pitchFamily="2" charset="0"/>
              </a:rPr>
              <a:t>সহকারি শিক্ষক (বাংলা) </a:t>
            </a:r>
            <a:endParaRPr lang="en-US" b="1" dirty="0" smtClean="0">
              <a:solidFill>
                <a:schemeClr val="tx2">
                  <a:lumMod val="10000"/>
                </a:schemeClr>
              </a:solidFill>
              <a:latin typeface="NikoshBAN" panose="02000000000000000000" pitchFamily="2" charset="0"/>
              <a:cs typeface="NikoshBAN" panose="02000000000000000000" pitchFamily="2" charset="0"/>
            </a:endParaRPr>
          </a:p>
          <a:p>
            <a:pPr algn="ctr">
              <a:buNone/>
            </a:pPr>
            <a:r>
              <a:rPr lang="en-US" b="1" dirty="0" smtClean="0">
                <a:solidFill>
                  <a:schemeClr val="tx2">
                    <a:lumMod val="10000"/>
                  </a:schemeClr>
                </a:solidFill>
                <a:latin typeface="NikoshBAN" panose="02000000000000000000" pitchFamily="2" charset="0"/>
                <a:cs typeface="NikoshBAN" panose="02000000000000000000" pitchFamily="2" charset="0"/>
              </a:rPr>
              <a:t>       </a:t>
            </a:r>
            <a:r>
              <a:rPr lang="bn-IN" b="1" dirty="0" smtClean="0">
                <a:solidFill>
                  <a:schemeClr val="tx2">
                    <a:lumMod val="10000"/>
                  </a:schemeClr>
                </a:solidFill>
                <a:latin typeface="NikoshBAN" panose="02000000000000000000" pitchFamily="2" charset="0"/>
                <a:cs typeface="NikoshBAN" panose="02000000000000000000" pitchFamily="2" charset="0"/>
              </a:rPr>
              <a:t>জয়ভোগা দাখিল মাদরাসা, গাবতলি, বগুড়া</a:t>
            </a:r>
            <a:r>
              <a:rPr lang="en-US" b="1" dirty="0" smtClean="0">
                <a:solidFill>
                  <a:schemeClr val="tx2">
                    <a:lumMod val="10000"/>
                  </a:schemeClr>
                </a:solidFill>
                <a:latin typeface="NikoshBAN" panose="02000000000000000000" pitchFamily="2" charset="0"/>
                <a:cs typeface="NikoshBAN" panose="02000000000000000000" pitchFamily="2" charset="0"/>
              </a:rPr>
              <a:t>।</a:t>
            </a:r>
          </a:p>
          <a:p>
            <a:pPr algn="ctr">
              <a:buNone/>
            </a:pPr>
            <a:r>
              <a:rPr lang="en-US" dirty="0" smtClean="0">
                <a:solidFill>
                  <a:srgbClr val="002E2E"/>
                </a:solidFill>
                <a:latin typeface="Times New Roman" panose="02020603050405020304" pitchFamily="18" charset="0"/>
                <a:ea typeface="Calibri" panose="020F0502020204030204" pitchFamily="34" charset="0"/>
                <a:cs typeface="Times New Roman" panose="02020603050405020304" pitchFamily="18" charset="0"/>
              </a:rPr>
              <a:t>Email: ajijulat539@gmail.com</a:t>
            </a:r>
          </a:p>
          <a:p>
            <a:endParaRPr lang="en-US" dirty="0"/>
          </a:p>
        </p:txBody>
      </p:sp>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bn-IN" dirty="0" smtClean="0">
                <a:solidFill>
                  <a:srgbClr val="FFFF00"/>
                </a:solidFill>
                <a:latin typeface="NikoshBAN" pitchFamily="2" charset="0"/>
                <a:cs typeface="NikoshBAN" pitchFamily="2" charset="0"/>
              </a:rPr>
              <a:t>শিক্ষক</a:t>
            </a:r>
            <a:r>
              <a:rPr lang="en-US" dirty="0" smtClean="0">
                <a:solidFill>
                  <a:srgbClr val="FFFF00"/>
                </a:solidFill>
                <a:latin typeface="NikoshBAN" pitchFamily="2" charset="0"/>
                <a:cs typeface="NikoshBAN" pitchFamily="2" charset="0"/>
              </a:rPr>
              <a:t> </a:t>
            </a:r>
            <a:r>
              <a:rPr lang="bn-IN" dirty="0" smtClean="0">
                <a:solidFill>
                  <a:srgbClr val="FFFF00"/>
                </a:solidFill>
                <a:latin typeface="NikoshBAN" pitchFamily="2" charset="0"/>
                <a:cs typeface="NikoshBAN" pitchFamily="2" charset="0"/>
              </a:rPr>
              <a:t>পরিচিতি</a:t>
            </a:r>
            <a:endParaRPr lang="en-US" dirty="0"/>
          </a:p>
        </p:txBody>
      </p:sp>
      <p:pic>
        <p:nvPicPr>
          <p:cNvPr id="4" name="Picture 3">
            <a:extLst>
              <a:ext uri="{FF2B5EF4-FFF2-40B4-BE49-F238E27FC236}">
                <a16:creationId xmlns:a16="http://schemas.microsoft.com/office/drawing/2014/main" xmlns="" id="{6154C922-B7E5-4E71-AD8D-43EFA95D040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86200" y="1371600"/>
            <a:ext cx="1481667" cy="1905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as-IN" sz="7200" dirty="0" smtClean="0"/>
              <a:t>সাম্য</a:t>
            </a:r>
            <a:endParaRPr lang="en-US" sz="7200" dirty="0" smtClean="0"/>
          </a:p>
          <a:p>
            <a:pPr algn="ctr">
              <a:buNone/>
            </a:pPr>
            <a:r>
              <a:rPr lang="as-IN" dirty="0" smtClean="0"/>
              <a:t>সুফিয়া কামাল</a:t>
            </a:r>
            <a:endParaRPr lang="en-US" dirty="0"/>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err="1" smtClean="0">
                <a:solidFill>
                  <a:srgbClr val="FFFF00"/>
                </a:solidFill>
                <a:latin typeface="NikoshBAN" pitchFamily="2" charset="0"/>
                <a:cs typeface="NikoshBAN" pitchFamily="2" charset="0"/>
              </a:rPr>
              <a:t>পাঠ</a:t>
            </a:r>
            <a:r>
              <a:rPr lang="en-US" dirty="0" smtClean="0">
                <a:solidFill>
                  <a:srgbClr val="FFFF00"/>
                </a:solidFill>
                <a:latin typeface="NikoshBAN" pitchFamily="2" charset="0"/>
                <a:cs typeface="NikoshBAN" pitchFamily="2" charset="0"/>
              </a:rPr>
              <a:t> </a:t>
            </a:r>
            <a:r>
              <a:rPr lang="bn-IN" dirty="0" smtClean="0">
                <a:solidFill>
                  <a:srgbClr val="FFFF00"/>
                </a:solidFill>
                <a:latin typeface="NikoshBAN" pitchFamily="2" charset="0"/>
                <a:cs typeface="NikoshBAN" pitchFamily="2" charset="0"/>
              </a:rPr>
              <a:t>পরিচিতি</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751344"/>
            <a:ext cx="4572000" cy="5355312"/>
          </a:xfrm>
          <a:prstGeom prst="rect">
            <a:avLst/>
          </a:prstGeom>
        </p:spPr>
        <p:txBody>
          <a:bodyPr>
            <a:spAutoFit/>
          </a:bodyPr>
          <a:lstStyle/>
          <a:p>
            <a:r>
              <a:rPr lang="as-IN" dirty="0" smtClean="0"/>
              <a:t>শতকের সাথে সাথে হস্ত</a:t>
            </a:r>
            <a:br>
              <a:rPr lang="as-IN" dirty="0" smtClean="0"/>
            </a:br>
            <a:r>
              <a:rPr lang="as-IN" dirty="0" smtClean="0"/>
              <a:t>মিলায়ে একত্রিত</a:t>
            </a:r>
            <a:br>
              <a:rPr lang="as-IN" dirty="0" smtClean="0"/>
            </a:br>
            <a:r>
              <a:rPr lang="as-IN" dirty="0" smtClean="0"/>
              <a:t>সব দেশে সব কালে কালে সবে</a:t>
            </a:r>
            <a:br>
              <a:rPr lang="as-IN" dirty="0" smtClean="0"/>
            </a:br>
            <a:r>
              <a:rPr lang="as-IN" dirty="0" smtClean="0"/>
              <a:t>হয়েছে সমুন্নত।</a:t>
            </a:r>
            <a:br>
              <a:rPr lang="as-IN" dirty="0" smtClean="0"/>
            </a:br>
            <a:r>
              <a:rPr lang="as-IN" dirty="0" smtClean="0"/>
              <a:t>বিপুলা পৃথিবী, প্রসারিত পথ</a:t>
            </a:r>
            <a:br>
              <a:rPr lang="as-IN" dirty="0" smtClean="0"/>
            </a:br>
            <a:r>
              <a:rPr lang="as-IN" dirty="0" smtClean="0"/>
              <a:t>যাত্রীরা সেই পথে,</a:t>
            </a:r>
            <a:br>
              <a:rPr lang="as-IN" dirty="0" smtClean="0"/>
            </a:br>
            <a:r>
              <a:rPr lang="as-IN" dirty="0" smtClean="0"/>
              <a:t>চলে কর্মের আহ্বানে কোন</a:t>
            </a:r>
            <a:br>
              <a:rPr lang="as-IN" dirty="0" smtClean="0"/>
            </a:br>
            <a:r>
              <a:rPr lang="as-IN" dirty="0" smtClean="0"/>
              <a:t>অনন্তকাল হতে</a:t>
            </a:r>
            <a:br>
              <a:rPr lang="as-IN" dirty="0" smtClean="0"/>
            </a:br>
            <a:r>
              <a:rPr lang="as-IN" dirty="0" smtClean="0"/>
              <a:t>মানব জীবন! শ্রেষ্ঠ, কঠোর</a:t>
            </a:r>
            <a:br>
              <a:rPr lang="as-IN" dirty="0" smtClean="0"/>
            </a:br>
            <a:r>
              <a:rPr lang="as-IN" dirty="0" smtClean="0"/>
              <a:t>কর্মে সে মহিয়ান,</a:t>
            </a:r>
            <a:br>
              <a:rPr lang="as-IN" dirty="0" smtClean="0"/>
            </a:br>
            <a:r>
              <a:rPr lang="as-IN" dirty="0" smtClean="0"/>
              <a:t>সংগ্রামে আর সাহসে প্রজ্ঞা</a:t>
            </a:r>
            <a:br>
              <a:rPr lang="as-IN" dirty="0" smtClean="0"/>
            </a:br>
            <a:r>
              <a:rPr lang="as-IN" dirty="0" smtClean="0"/>
              <a:t>আলোকে দীপ্তিমান।</a:t>
            </a:r>
            <a:br>
              <a:rPr lang="as-IN" dirty="0" smtClean="0"/>
            </a:br>
            <a:r>
              <a:rPr lang="as-IN" dirty="0" smtClean="0"/>
              <a:t>পায়ের তলার মাটিতে, আকাশে,</a:t>
            </a:r>
            <a:br>
              <a:rPr lang="as-IN" dirty="0" smtClean="0"/>
            </a:br>
            <a:r>
              <a:rPr lang="as-IN" dirty="0" smtClean="0"/>
              <a:t>সমুখে,  সিন্ধু জলে</a:t>
            </a:r>
            <a:br>
              <a:rPr lang="as-IN" dirty="0" smtClean="0"/>
            </a:br>
            <a:r>
              <a:rPr lang="as-IN" dirty="0" smtClean="0"/>
              <a:t>বিজয় কেতন  উড়ায়ে মানুষ</a:t>
            </a:r>
            <a:br>
              <a:rPr lang="as-IN" dirty="0" smtClean="0"/>
            </a:br>
            <a:r>
              <a:rPr lang="as-IN" dirty="0" smtClean="0"/>
              <a:t>চলিয়াছে দলে দলে।</a:t>
            </a:r>
            <a:br>
              <a:rPr lang="as-IN" dirty="0" smtClean="0"/>
            </a:br>
            <a:r>
              <a:rPr lang="as-IN" dirty="0" smtClean="0"/>
              <a:t>( সংক্ষেপিত)</a:t>
            </a:r>
            <a:br>
              <a:rPr lang="as-IN" dirty="0" smtClean="0"/>
            </a:br>
            <a:r>
              <a:rPr lang="as-IN" dirty="0" smtClean="0"/>
              <a:t/>
            </a:r>
            <a:br>
              <a:rPr lang="as-IN"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s-IN" dirty="0" smtClean="0"/>
              <a:t>ধর্ম- বর্ণ -গোত্র- শ্রেণী নির্বিশেষে সকল মানুষের প্রতি সম্প্রীতি ও সহমর্মিতার  বোধ সৃষ্টি করা।</a:t>
            </a:r>
            <a:endParaRPr lang="en-US" dirty="0"/>
          </a:p>
        </p:txBody>
      </p:sp>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as-IN" dirty="0" smtClean="0"/>
              <a:t>পাঠের উদ্দেশ্য</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as-IN" dirty="0" smtClean="0"/>
              <a:t>সাম্য কবিতাটি নওল কিশোরের দরবারে গ্রন্থ ভুক্ত মিলিত সেবা ও সাম্যপীতিতে কবিতার অংশবিশেষ। কোন বড় কাজ কেউ একা করতে পারে না। সেজন্য দরকার হয় অনেক মানুষের মিলিত অংশগ্রহণ। সকলকে নিয়ে কাজ করার মাধ্যমে পৃথিবীর বহু দেশ উন্নত হয়েছে।পৃথিবীর অনেক মহৎ কাজের পেছনেই ছিল মানুষের সম্মিলিত প্রচেষ্টা। অসীম সাহস,সম্মিলিত সাধনা ও সংগ্রামের মধ্য দিয়েই  মানুষ এই পৃথিবীতে তার বিজয় ঘোষনা করেছে। এজন্য ধর্ম বর্ণ গোত্র শ্রেণীভেদে সকল মানুষের মধ্যে সম্প্রীতি ও সৌহার্দ্যের পরিবেশ সৃষ্টি করতে হবে।</a:t>
            </a:r>
            <a:br>
              <a:rPr lang="as-IN" dirty="0" smtClean="0"/>
            </a:br>
            <a:endParaRPr lang="en-US" dirty="0"/>
          </a:p>
        </p:txBody>
      </p:sp>
      <p:sp>
        <p:nvSpPr>
          <p:cNvPr id="2" name="Title 1"/>
          <p:cNvSpPr>
            <a:spLocks noGrp="1"/>
          </p:cNvSpPr>
          <p:nvPr>
            <p:ph type="title"/>
          </p:nvPr>
        </p:nvSpPr>
        <p:spPr>
          <a:xfrm>
            <a:off x="457200" y="304800"/>
            <a:ext cx="8229600" cy="1143000"/>
          </a:xfrm>
        </p:spPr>
        <p:txBody>
          <a:bodyPr/>
          <a:lstStyle/>
          <a:p>
            <a:r>
              <a:rPr lang="as-IN" dirty="0" smtClean="0">
                <a:solidFill>
                  <a:schemeClr val="accent1"/>
                </a:solidFill>
              </a:rPr>
              <a:t>পাঠ পরিচিতি</a:t>
            </a:r>
            <a:endParaRPr lang="en-US" dirty="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s-IN" dirty="0" smtClean="0"/>
              <a:t>সুফিয়া কামাল ১৯১১ সালে বরিশালে জন্মগ্রহণ করেন৷ তিনি ছিলেন একজন সফল সংগঠক ও নারী নেত্রী। তিনি ভাষা আন্দোলনের সক্রিয়ভাবে অংশগ্রহণ করেছেন এবং সকল আন্দোলন সংগ্রামে নারীদের অংশগ্রহণ করার জন্য উদ্বুদ্ধ করেছেন। স্বাধীন বাংলাদেশের নারী জাগরণ বিশেষ করে নারীদের সম -অধিকার প্রতিষ্ঠার আন্দোলনে তিনি অগ্রণী ভূমিকা পালন করেছেন। সাম্প্রদায়িক ও মৌলবাদের বিপক্ষে তিনি সবসময় সোচ্চার ছিলেন। তার উল্লেখযোগ্য কাব্যগ্রন্থ-সাঁঝের মায়া, মায়া কাজ,  কেয়ারকাটা।</a:t>
            </a:r>
            <a:br>
              <a:rPr lang="as-IN" dirty="0" smtClean="0"/>
            </a:br>
            <a:r>
              <a:rPr lang="as-IN" dirty="0" smtClean="0"/>
              <a:t>তিনি ১৯৯৯সালের মৃত্যু বরণ </a:t>
            </a:r>
            <a:r>
              <a:rPr lang="as-IN" dirty="0" smtClean="0"/>
              <a:t>করেন</a:t>
            </a:r>
            <a:endParaRPr lang="en-US" dirty="0"/>
          </a:p>
        </p:txBody>
      </p:sp>
      <p:sp>
        <p:nvSpPr>
          <p:cNvPr id="2" name="Title 1"/>
          <p:cNvSpPr>
            <a:spLocks noGrp="1"/>
          </p:cNvSpPr>
          <p:nvPr>
            <p:ph type="title"/>
          </p:nvPr>
        </p:nvSpPr>
        <p:spPr>
          <a:xfrm>
            <a:off x="533400" y="228600"/>
            <a:ext cx="8229600" cy="1143000"/>
          </a:xfrm>
        </p:spPr>
        <p:txBody>
          <a:bodyPr/>
          <a:lstStyle/>
          <a:p>
            <a:r>
              <a:rPr lang="as-IN" dirty="0" smtClean="0">
                <a:solidFill>
                  <a:schemeClr val="accent2"/>
                </a:solidFill>
              </a:rPr>
              <a:t>কবি পরিচিতি</a:t>
            </a:r>
            <a:endParaRPr lang="en-US" dirty="0">
              <a:solidFill>
                <a:schemeClr val="accent2"/>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180</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আজকের পাঠে সবাইকে </vt:lpstr>
      <vt:lpstr>শিক্ষক পরিচিতি</vt:lpstr>
      <vt:lpstr>পাঠ পরিচিতি</vt:lpstr>
      <vt:lpstr>Slide 4</vt:lpstr>
      <vt:lpstr>পাঠের উদ্দেশ্য</vt:lpstr>
      <vt:lpstr>পাঠ পরিচিতি</vt:lpstr>
      <vt:lpstr>কবি পরিচিতি</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আজকের পাঠে সবাইকে </dc:title>
  <dc:creator>ANGUR</dc:creator>
  <cp:lastModifiedBy>ANGUR</cp:lastModifiedBy>
  <cp:revision>13</cp:revision>
  <dcterms:created xsi:type="dcterms:W3CDTF">2006-08-16T00:00:00Z</dcterms:created>
  <dcterms:modified xsi:type="dcterms:W3CDTF">2022-11-14T11:32:29Z</dcterms:modified>
</cp:coreProperties>
</file>