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524000" y="152400"/>
            <a:ext cx="6172200" cy="5181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81200" y="5867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আজকের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পাঠে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স্বাগত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4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4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5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5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6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362200"/>
            <a:ext cx="70866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6600" b="1" i="1" dirty="0" smtClean="0">
                <a:solidFill>
                  <a:srgbClr val="FFFF00"/>
                </a:solidFill>
              </a:rPr>
              <a:t> </a:t>
            </a:r>
            <a:r>
              <a:rPr lang="en-US" sz="6600" b="1" i="1" dirty="0" err="1" smtClean="0">
                <a:solidFill>
                  <a:srgbClr val="FFFF00"/>
                </a:solidFill>
              </a:rPr>
              <a:t>অনেক</a:t>
            </a:r>
            <a:r>
              <a:rPr lang="en-US" sz="6600" b="1" i="1" dirty="0" smtClean="0">
                <a:solidFill>
                  <a:srgbClr val="FFFF00"/>
                </a:solidFill>
              </a:rPr>
              <a:t> </a:t>
            </a:r>
            <a:r>
              <a:rPr lang="en-US" sz="6600" b="1" i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6600" b="1" i="1" dirty="0" smtClean="0">
                <a:solidFill>
                  <a:srgbClr val="FFFF00"/>
                </a:solidFill>
              </a:rPr>
              <a:t> </a:t>
            </a:r>
            <a:endParaRPr lang="en-US" sz="6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4191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514600"/>
            <a:ext cx="609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</a:rPr>
              <a:t>সৈয়দ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মোঃ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আব্দুল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হাছিব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00B0F0"/>
                </a:solidFill>
              </a:rPr>
              <a:t>সহকারী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শিক্ষক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00B0F0"/>
                </a:solidFill>
              </a:rPr>
              <a:t>টি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সাহেব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বাড়ী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সরকারি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প্রাথমিক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বিদ্যালয়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00B0F0"/>
                </a:solidFill>
              </a:rPr>
              <a:t>নাংগলকোট,কুমিল্লা</a:t>
            </a:r>
            <a:r>
              <a:rPr lang="en-US" sz="3200" dirty="0" smtClean="0">
                <a:solidFill>
                  <a:srgbClr val="00B0F0"/>
                </a:solidFill>
              </a:rPr>
              <a:t>।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Email:armanhasib5@gmail.com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05600" y="2590800"/>
            <a:ext cx="2057400" cy="28956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28600"/>
            <a:ext cx="3429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</a:rPr>
              <a:t>পাঠ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pic>
        <p:nvPicPr>
          <p:cNvPr id="3" name="Picture 2" descr="আমার ব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563332" cy="4800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91000" y="1828800"/>
            <a:ext cx="4648200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শ্রেনিঃ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endParaRPr lang="en-US" sz="2800" dirty="0" smtClean="0"/>
          </a:p>
          <a:p>
            <a:pPr algn="ctr"/>
            <a:r>
              <a:rPr lang="en-US" sz="2800" dirty="0" err="1" smtClean="0"/>
              <a:t>বিষয়ঃ</a:t>
            </a:r>
            <a:r>
              <a:rPr lang="en-US" sz="2800" dirty="0" smtClean="0"/>
              <a:t> </a:t>
            </a:r>
            <a:r>
              <a:rPr lang="en-US" sz="2800" dirty="0" err="1" smtClean="0"/>
              <a:t>আমার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পরিবেশঃগ্রাম</a:t>
            </a:r>
            <a:r>
              <a:rPr lang="en-US" sz="2800" dirty="0" smtClean="0"/>
              <a:t> ও </a:t>
            </a:r>
            <a:r>
              <a:rPr lang="en-US" sz="2800" dirty="0" err="1" smtClean="0"/>
              <a:t>শহর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FF00"/>
                </a:solidFill>
              </a:rPr>
              <a:t>শিখনফল</a:t>
            </a:r>
            <a:r>
              <a:rPr lang="en-US" sz="4000" b="1" i="1" dirty="0" smtClean="0">
                <a:solidFill>
                  <a:srgbClr val="FFFF00"/>
                </a:solidFill>
              </a:rPr>
              <a:t> </a:t>
            </a:r>
            <a:endParaRPr lang="en-US" sz="4000" b="1" i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8077200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৬. ১. ১ঃ </a:t>
            </a:r>
            <a:r>
              <a:rPr lang="en-US" sz="4400" dirty="0" err="1" smtClean="0"/>
              <a:t>চারপাশের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পরিবেশের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বিভিন্ন</a:t>
            </a:r>
            <a:r>
              <a:rPr lang="en-US" sz="4400" dirty="0" smtClean="0"/>
              <a:t> </a:t>
            </a:r>
            <a:r>
              <a:rPr lang="en-US" sz="4400" dirty="0" err="1" smtClean="0"/>
              <a:t>উপাদান</a:t>
            </a:r>
            <a:r>
              <a:rPr lang="en-US" sz="4400" dirty="0" smtClean="0"/>
              <a:t> (</a:t>
            </a:r>
            <a:r>
              <a:rPr lang="en-US" sz="4400" dirty="0" err="1" smtClean="0"/>
              <a:t>যেমন-মাটি,পানি্‌,বাতাস,গাছ,ফুল,ফল</a:t>
            </a:r>
            <a:r>
              <a:rPr lang="en-US" sz="4400" dirty="0" smtClean="0"/>
              <a:t> </a:t>
            </a:r>
            <a:r>
              <a:rPr lang="en-US" sz="4400" dirty="0" err="1" smtClean="0"/>
              <a:t>ইত্যাদি</a:t>
            </a:r>
            <a:r>
              <a:rPr lang="en-US" sz="4400" dirty="0" smtClean="0"/>
              <a:t>) </a:t>
            </a:r>
            <a:r>
              <a:rPr lang="en-US" sz="4400" dirty="0" err="1" smtClean="0"/>
              <a:t>চিনতে</a:t>
            </a:r>
            <a:r>
              <a:rPr lang="en-US" sz="4400" dirty="0" smtClean="0"/>
              <a:t> ও </a:t>
            </a:r>
            <a:r>
              <a:rPr lang="en-US" sz="4400" dirty="0" err="1" smtClean="0"/>
              <a:t>নাম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39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21110_124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2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110_1243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54</Words>
  <Application>Microsoft Office PowerPoint</Application>
  <PresentationFormat>On-screen Show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14</cp:revision>
  <dcterms:created xsi:type="dcterms:W3CDTF">2006-08-16T00:00:00Z</dcterms:created>
  <dcterms:modified xsi:type="dcterms:W3CDTF">2022-11-14T06:59:52Z</dcterms:modified>
</cp:coreProperties>
</file>