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2" r:id="rId2"/>
    <p:sldId id="280" r:id="rId3"/>
    <p:sldId id="268" r:id="rId4"/>
    <p:sldId id="277" r:id="rId5"/>
    <p:sldId id="279" r:id="rId6"/>
    <p:sldId id="256" r:id="rId7"/>
    <p:sldId id="257" r:id="rId8"/>
    <p:sldId id="258" r:id="rId9"/>
    <p:sldId id="265" r:id="rId10"/>
    <p:sldId id="269" r:id="rId11"/>
    <p:sldId id="270" r:id="rId12"/>
    <p:sldId id="271" r:id="rId13"/>
    <p:sldId id="272" r:id="rId14"/>
    <p:sldId id="273" r:id="rId15"/>
    <p:sldId id="266" r:id="rId16"/>
    <p:sldId id="267" r:id="rId17"/>
    <p:sldId id="274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2E1EC"/>
    <a:srgbClr val="FAE22E"/>
    <a:srgbClr val="BFCD05"/>
    <a:srgbClr val="D2A000"/>
    <a:srgbClr val="FFFF00"/>
    <a:srgbClr val="3333FF"/>
    <a:srgbClr val="FF5050"/>
    <a:srgbClr val="68FCEE"/>
    <a:srgbClr val="59F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1" d="100"/>
          <a:sy n="71" d="100"/>
        </p:scale>
        <p:origin x="-113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B2643-E71F-485E-8423-45EC41669E2A}" type="doc">
      <dgm:prSet loTypeId="urn:microsoft.com/office/officeart/2008/layout/Picture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F45110-3E06-42ED-BDE5-C68842236655}">
      <dgm:prSet phldrT="[Text]"/>
      <dgm:spPr>
        <a:solidFill>
          <a:srgbClr val="D8E802"/>
        </a:solidFill>
        <a:ln w="38100">
          <a:solidFill>
            <a:srgbClr val="FE6EDF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…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927FBA-FFAD-4038-8BA3-C4A30AA170EF}" type="parTrans" cxnId="{15F8138A-CCE6-490B-BCCF-3DED2AEAEF68}">
      <dgm:prSet/>
      <dgm:spPr/>
      <dgm:t>
        <a:bodyPr/>
        <a:lstStyle/>
        <a:p>
          <a:endParaRPr lang="en-US"/>
        </a:p>
      </dgm:t>
    </dgm:pt>
    <dgm:pt modelId="{F514C48A-556C-463A-9E15-5424AAFB5E20}" type="sibTrans" cxnId="{15F8138A-CCE6-490B-BCCF-3DED2AEAEF68}">
      <dgm:prSet/>
      <dgm:spPr/>
      <dgm:t>
        <a:bodyPr/>
        <a:lstStyle/>
        <a:p>
          <a:endParaRPr lang="en-US"/>
        </a:p>
      </dgm:t>
    </dgm:pt>
    <dgm:pt modelId="{6BB071DC-4717-46DE-87A8-63960FACF0E9}">
      <dgm:prSet phldrT="[Text]" custT="1"/>
      <dgm:spPr>
        <a:solidFill>
          <a:srgbClr val="BDFAFD"/>
        </a:solidFill>
        <a:ln w="38100">
          <a:solidFill>
            <a:srgbClr val="FE6EDF"/>
          </a:solidFill>
        </a:ln>
      </dgm:spPr>
      <dgm:t>
        <a:bodyPr/>
        <a:lstStyle/>
        <a:p>
          <a:pPr algn="ctr"/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পরিবৃত্ত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আঁকতে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 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CF968B-363B-4155-AF33-F56827C86A7E}" type="parTrans" cxnId="{E22DE364-EDEF-48A0-803D-2D3DFB58E724}">
      <dgm:prSet/>
      <dgm:spPr/>
      <dgm:t>
        <a:bodyPr/>
        <a:lstStyle/>
        <a:p>
          <a:endParaRPr lang="en-US"/>
        </a:p>
      </dgm:t>
    </dgm:pt>
    <dgm:pt modelId="{F5912C51-8FFF-4430-894B-DDE2BF1F4D07}" type="sibTrans" cxnId="{E22DE364-EDEF-48A0-803D-2D3DFB58E724}">
      <dgm:prSet/>
      <dgm:spPr/>
      <dgm:t>
        <a:bodyPr/>
        <a:lstStyle/>
        <a:p>
          <a:endParaRPr lang="en-US"/>
        </a:p>
      </dgm:t>
    </dgm:pt>
    <dgm:pt modelId="{9F68143D-29C3-4EF8-8CAD-305E34FBBEFC}">
      <dgm:prSet phldrT="[Text]" custT="1"/>
      <dgm:spPr>
        <a:solidFill>
          <a:srgbClr val="9EFC84"/>
        </a:solidFill>
        <a:ln w="38100">
          <a:solidFill>
            <a:srgbClr val="FE6EDF"/>
          </a:solidFill>
        </a:ln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পরিবৃত্ত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অংকনের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b="1" dirty="0">
            <a:solidFill>
              <a:schemeClr val="tx1"/>
            </a:solidFill>
          </a:endParaRPr>
        </a:p>
      </dgm:t>
    </dgm:pt>
    <dgm:pt modelId="{FD8C89C6-15D9-4E49-B746-EC2F9DAE324D}" type="parTrans" cxnId="{FF6B1683-EB5B-4706-A2A1-0DEA7D111A32}">
      <dgm:prSet/>
      <dgm:spPr/>
      <dgm:t>
        <a:bodyPr/>
        <a:lstStyle/>
        <a:p>
          <a:endParaRPr lang="en-US"/>
        </a:p>
      </dgm:t>
    </dgm:pt>
    <dgm:pt modelId="{344313A7-BA58-44A1-B6D1-3A259219C503}" type="sibTrans" cxnId="{FF6B1683-EB5B-4706-A2A1-0DEA7D111A32}">
      <dgm:prSet/>
      <dgm:spPr/>
      <dgm:t>
        <a:bodyPr/>
        <a:lstStyle/>
        <a:p>
          <a:endParaRPr lang="en-US"/>
        </a:p>
      </dgm:t>
    </dgm:pt>
    <dgm:pt modelId="{278169A1-6DCC-4C5D-A71C-C4D577F55027}" type="pres">
      <dgm:prSet presAssocID="{858B2643-E71F-485E-8423-45EC41669E2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E9B520-DCBB-4930-B8A6-EB168181D327}" type="pres">
      <dgm:prSet presAssocID="{01F45110-3E06-42ED-BDE5-C68842236655}" presName="root" presStyleCnt="0">
        <dgm:presLayoutVars>
          <dgm:chMax/>
          <dgm:chPref val="4"/>
        </dgm:presLayoutVars>
      </dgm:prSet>
      <dgm:spPr/>
    </dgm:pt>
    <dgm:pt modelId="{ADF5094E-7E94-44DD-B4DA-1C07F53C4C3D}" type="pres">
      <dgm:prSet presAssocID="{01F45110-3E06-42ED-BDE5-C68842236655}" presName="rootComposite" presStyleCnt="0">
        <dgm:presLayoutVars/>
      </dgm:prSet>
      <dgm:spPr/>
    </dgm:pt>
    <dgm:pt modelId="{B36B6D1C-D3BC-4E4F-86E2-05B094C57363}" type="pres">
      <dgm:prSet presAssocID="{01F45110-3E06-42ED-BDE5-C6884223665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D30B99A7-6F94-4E0C-92D5-DCF7BF51DEFE}" type="pres">
      <dgm:prSet presAssocID="{01F45110-3E06-42ED-BDE5-C68842236655}" presName="childShape" presStyleCnt="0">
        <dgm:presLayoutVars>
          <dgm:chMax val="0"/>
          <dgm:chPref val="0"/>
        </dgm:presLayoutVars>
      </dgm:prSet>
      <dgm:spPr/>
    </dgm:pt>
    <dgm:pt modelId="{D09D166E-C4A9-457A-99CC-4F147A84FDE6}" type="pres">
      <dgm:prSet presAssocID="{6BB071DC-4717-46DE-87A8-63960FACF0E9}" presName="childComposite" presStyleCnt="0">
        <dgm:presLayoutVars>
          <dgm:chMax val="0"/>
          <dgm:chPref val="0"/>
        </dgm:presLayoutVars>
      </dgm:prSet>
      <dgm:spPr/>
    </dgm:pt>
    <dgm:pt modelId="{667747CA-0C15-4B41-BE00-EB9C10312170}" type="pres">
      <dgm:prSet presAssocID="{6BB071DC-4717-46DE-87A8-63960FACF0E9}" presName="Image" presStyleLbl="node1" presStyleIdx="0" presStyleCnt="2" custLinFactNeighborX="-5812" custLinFactNeighborY="13078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FC4F0C7-2FE3-4923-B24B-2A9144AB3637}" type="pres">
      <dgm:prSet presAssocID="{6BB071DC-4717-46DE-87A8-63960FACF0E9}" presName="childText" presStyleLbl="lnNode1" presStyleIdx="0" presStyleCnt="2" custScaleY="70977" custLinFactNeighborY="10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832EE-5A36-4613-81A5-05AE644824A9}" type="pres">
      <dgm:prSet presAssocID="{9F68143D-29C3-4EF8-8CAD-305E34FBBEFC}" presName="childComposite" presStyleCnt="0">
        <dgm:presLayoutVars>
          <dgm:chMax val="0"/>
          <dgm:chPref val="0"/>
        </dgm:presLayoutVars>
      </dgm:prSet>
      <dgm:spPr/>
    </dgm:pt>
    <dgm:pt modelId="{6CF6C4EC-1332-48E4-B8E1-1B43E05B5C2D}" type="pres">
      <dgm:prSet presAssocID="{9F68143D-29C3-4EF8-8CAD-305E34FBBEFC}" presName="Image" presStyleLbl="node1" presStyleIdx="1" presStyleCnt="2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25DC3F4-A8C0-440F-9282-7B06E1B9FF98}" type="pres">
      <dgm:prSet presAssocID="{9F68143D-29C3-4EF8-8CAD-305E34FBBEFC}" presName="childText" presStyleLbl="lnNode1" presStyleIdx="1" presStyleCnt="2" custScaleY="74117" custLinFactNeighborY="-29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C8ABA-FB77-4CF6-B5F5-CF251D74B2BF}" type="presOf" srcId="{01F45110-3E06-42ED-BDE5-C68842236655}" destId="{B36B6D1C-D3BC-4E4F-86E2-05B094C57363}" srcOrd="0" destOrd="0" presId="urn:microsoft.com/office/officeart/2008/layout/PictureAccentList"/>
    <dgm:cxn modelId="{38D7CF22-FDC8-4C48-854C-0E60AF9D009F}" type="presOf" srcId="{9F68143D-29C3-4EF8-8CAD-305E34FBBEFC}" destId="{725DC3F4-A8C0-440F-9282-7B06E1B9FF98}" srcOrd="0" destOrd="0" presId="urn:microsoft.com/office/officeart/2008/layout/PictureAccentList"/>
    <dgm:cxn modelId="{1F075E5F-ED61-4977-8D3D-35A5731F4918}" type="presOf" srcId="{858B2643-E71F-485E-8423-45EC41669E2A}" destId="{278169A1-6DCC-4C5D-A71C-C4D577F55027}" srcOrd="0" destOrd="0" presId="urn:microsoft.com/office/officeart/2008/layout/PictureAccentList"/>
    <dgm:cxn modelId="{CF25A030-684B-4281-8B5D-2FC671B556C4}" type="presOf" srcId="{6BB071DC-4717-46DE-87A8-63960FACF0E9}" destId="{BFC4F0C7-2FE3-4923-B24B-2A9144AB3637}" srcOrd="0" destOrd="0" presId="urn:microsoft.com/office/officeart/2008/layout/PictureAccentList"/>
    <dgm:cxn modelId="{15F8138A-CCE6-490B-BCCF-3DED2AEAEF68}" srcId="{858B2643-E71F-485E-8423-45EC41669E2A}" destId="{01F45110-3E06-42ED-BDE5-C68842236655}" srcOrd="0" destOrd="0" parTransId="{77927FBA-FFAD-4038-8BA3-C4A30AA170EF}" sibTransId="{F514C48A-556C-463A-9E15-5424AAFB5E20}"/>
    <dgm:cxn modelId="{FF6B1683-EB5B-4706-A2A1-0DEA7D111A32}" srcId="{01F45110-3E06-42ED-BDE5-C68842236655}" destId="{9F68143D-29C3-4EF8-8CAD-305E34FBBEFC}" srcOrd="1" destOrd="0" parTransId="{FD8C89C6-15D9-4E49-B746-EC2F9DAE324D}" sibTransId="{344313A7-BA58-44A1-B6D1-3A259219C503}"/>
    <dgm:cxn modelId="{E22DE364-EDEF-48A0-803D-2D3DFB58E724}" srcId="{01F45110-3E06-42ED-BDE5-C68842236655}" destId="{6BB071DC-4717-46DE-87A8-63960FACF0E9}" srcOrd="0" destOrd="0" parTransId="{EACF968B-363B-4155-AF33-F56827C86A7E}" sibTransId="{F5912C51-8FFF-4430-894B-DDE2BF1F4D07}"/>
    <dgm:cxn modelId="{E26DD3DF-36FD-4956-B17E-DF1AAF276C82}" type="presParOf" srcId="{278169A1-6DCC-4C5D-A71C-C4D577F55027}" destId="{BFE9B520-DCBB-4930-B8A6-EB168181D327}" srcOrd="0" destOrd="0" presId="urn:microsoft.com/office/officeart/2008/layout/PictureAccentList"/>
    <dgm:cxn modelId="{69897572-20D0-4E2F-82EC-ECFC50E849CF}" type="presParOf" srcId="{BFE9B520-DCBB-4930-B8A6-EB168181D327}" destId="{ADF5094E-7E94-44DD-B4DA-1C07F53C4C3D}" srcOrd="0" destOrd="0" presId="urn:microsoft.com/office/officeart/2008/layout/PictureAccentList"/>
    <dgm:cxn modelId="{3CE75CFB-80AA-4909-8461-FFE30D02809B}" type="presParOf" srcId="{ADF5094E-7E94-44DD-B4DA-1C07F53C4C3D}" destId="{B36B6D1C-D3BC-4E4F-86E2-05B094C57363}" srcOrd="0" destOrd="0" presId="urn:microsoft.com/office/officeart/2008/layout/PictureAccentList"/>
    <dgm:cxn modelId="{A248F327-6CA2-42C1-847B-03F29AC35F2E}" type="presParOf" srcId="{BFE9B520-DCBB-4930-B8A6-EB168181D327}" destId="{D30B99A7-6F94-4E0C-92D5-DCF7BF51DEFE}" srcOrd="1" destOrd="0" presId="urn:microsoft.com/office/officeart/2008/layout/PictureAccentList"/>
    <dgm:cxn modelId="{E815EF96-EEE0-4DFB-A21E-637D79EBC1C9}" type="presParOf" srcId="{D30B99A7-6F94-4E0C-92D5-DCF7BF51DEFE}" destId="{D09D166E-C4A9-457A-99CC-4F147A84FDE6}" srcOrd="0" destOrd="0" presId="urn:microsoft.com/office/officeart/2008/layout/PictureAccentList"/>
    <dgm:cxn modelId="{315D924A-663D-4859-ADF2-7226F01E8D8D}" type="presParOf" srcId="{D09D166E-C4A9-457A-99CC-4F147A84FDE6}" destId="{667747CA-0C15-4B41-BE00-EB9C10312170}" srcOrd="0" destOrd="0" presId="urn:microsoft.com/office/officeart/2008/layout/PictureAccentList"/>
    <dgm:cxn modelId="{2B02F0CC-8541-4F92-96FE-8AF8C4AA7091}" type="presParOf" srcId="{D09D166E-C4A9-457A-99CC-4F147A84FDE6}" destId="{BFC4F0C7-2FE3-4923-B24B-2A9144AB3637}" srcOrd="1" destOrd="0" presId="urn:microsoft.com/office/officeart/2008/layout/PictureAccentList"/>
    <dgm:cxn modelId="{5392D2F8-1390-4449-8CC1-C4AD3925E1B6}" type="presParOf" srcId="{D30B99A7-6F94-4E0C-92D5-DCF7BF51DEFE}" destId="{E33832EE-5A36-4613-81A5-05AE644824A9}" srcOrd="1" destOrd="0" presId="urn:microsoft.com/office/officeart/2008/layout/PictureAccentList"/>
    <dgm:cxn modelId="{E6F1B89B-1BB3-46C6-BD74-3E2461177E12}" type="presParOf" srcId="{E33832EE-5A36-4613-81A5-05AE644824A9}" destId="{6CF6C4EC-1332-48E4-B8E1-1B43E05B5C2D}" srcOrd="0" destOrd="0" presId="urn:microsoft.com/office/officeart/2008/layout/PictureAccentList"/>
    <dgm:cxn modelId="{DF65FECE-AE8B-4537-B2BF-9C8C0E790E4F}" type="presParOf" srcId="{E33832EE-5A36-4613-81A5-05AE644824A9}" destId="{725DC3F4-A8C0-440F-9282-7B06E1B9FF9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B6D1C-D3BC-4E4F-86E2-05B094C57363}">
      <dsp:nvSpPr>
        <dsp:cNvPr id="0" name=""/>
        <dsp:cNvSpPr/>
      </dsp:nvSpPr>
      <dsp:spPr>
        <a:xfrm>
          <a:off x="0" y="409083"/>
          <a:ext cx="8141108" cy="1168809"/>
        </a:xfrm>
        <a:prstGeom prst="roundRect">
          <a:avLst>
            <a:gd name="adj" fmla="val 10000"/>
          </a:avLst>
        </a:prstGeom>
        <a:solidFill>
          <a:srgbClr val="D8E802"/>
        </a:solidFill>
        <a:ln w="38100">
          <a:solidFill>
            <a:srgbClr val="FE6ED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… </a:t>
          </a:r>
          <a:endParaRPr lang="en-US" sz="6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33" y="443316"/>
        <a:ext cx="8072642" cy="1100343"/>
      </dsp:txXfrm>
    </dsp:sp>
    <dsp:sp modelId="{667747CA-0C15-4B41-BE00-EB9C10312170}">
      <dsp:nvSpPr>
        <dsp:cNvPr id="0" name=""/>
        <dsp:cNvSpPr/>
      </dsp:nvSpPr>
      <dsp:spPr>
        <a:xfrm>
          <a:off x="0" y="1941135"/>
          <a:ext cx="1168809" cy="116880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C4F0C7-2FE3-4923-B24B-2A9144AB3637}">
      <dsp:nvSpPr>
        <dsp:cNvPr id="0" name=""/>
        <dsp:cNvSpPr/>
      </dsp:nvSpPr>
      <dsp:spPr>
        <a:xfrm>
          <a:off x="1238938" y="2085442"/>
          <a:ext cx="6902170" cy="829586"/>
        </a:xfrm>
        <a:prstGeom prst="roundRect">
          <a:avLst>
            <a:gd name="adj" fmla="val 16670"/>
          </a:avLst>
        </a:prstGeom>
        <a:solidFill>
          <a:srgbClr val="BDFAFD"/>
        </a:solidFill>
        <a:ln w="38100">
          <a:solidFill>
            <a:srgbClr val="FE6ED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পরিবৃত্ত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আঁকতে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  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79442" y="2125946"/>
        <a:ext cx="6821162" cy="748578"/>
      </dsp:txXfrm>
    </dsp:sp>
    <dsp:sp modelId="{6CF6C4EC-1332-48E4-B8E1-1B43E05B5C2D}">
      <dsp:nvSpPr>
        <dsp:cNvPr id="0" name=""/>
        <dsp:cNvSpPr/>
      </dsp:nvSpPr>
      <dsp:spPr>
        <a:xfrm>
          <a:off x="0" y="3097345"/>
          <a:ext cx="1168809" cy="116880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5DC3F4-A8C0-440F-9282-7B06E1B9FF98}">
      <dsp:nvSpPr>
        <dsp:cNvPr id="0" name=""/>
        <dsp:cNvSpPr/>
      </dsp:nvSpPr>
      <dsp:spPr>
        <a:xfrm>
          <a:off x="1238938" y="3214641"/>
          <a:ext cx="6902170" cy="866286"/>
        </a:xfrm>
        <a:prstGeom prst="roundRect">
          <a:avLst>
            <a:gd name="adj" fmla="val 16670"/>
          </a:avLst>
        </a:prstGeom>
        <a:solidFill>
          <a:srgbClr val="9EFC84"/>
        </a:solidFill>
        <a:ln w="38100">
          <a:solidFill>
            <a:srgbClr val="FE6ED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পরিবৃত্ত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অংকনের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281234" y="3256937"/>
        <a:ext cx="6817578" cy="781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0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6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9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0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9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4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9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8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1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7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E15B-89B2-497F-9D32-3B4FDC773CB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5A9B7-2B4E-4D12-9EC6-118C0855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88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55" y="1953844"/>
            <a:ext cx="6547420" cy="39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c 23"/>
          <p:cNvSpPr/>
          <p:nvPr/>
        </p:nvSpPr>
        <p:spPr>
          <a:xfrm rot="7910621">
            <a:off x="3295690" y="1063751"/>
            <a:ext cx="2269140" cy="2269061"/>
          </a:xfrm>
          <a:prstGeom prst="arc">
            <a:avLst>
              <a:gd name="adj1" fmla="val 18352735"/>
              <a:gd name="adj2" fmla="val 1984067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225888" y="1740312"/>
            <a:ext cx="3953684" cy="3119549"/>
            <a:chOff x="2225888" y="1740312"/>
            <a:chExt cx="3953684" cy="3119549"/>
          </a:xfrm>
        </p:grpSpPr>
        <p:grpSp>
          <p:nvGrpSpPr>
            <p:cNvPr id="3" name="Group 2"/>
            <p:cNvGrpSpPr/>
            <p:nvPr/>
          </p:nvGrpSpPr>
          <p:grpSpPr>
            <a:xfrm>
              <a:off x="2949677" y="1740312"/>
              <a:ext cx="3229895" cy="2403345"/>
              <a:chOff x="1872969" y="841244"/>
              <a:chExt cx="4500802" cy="398957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349927" y="1401096"/>
                <a:ext cx="3667425" cy="2984072"/>
                <a:chOff x="2748123" y="1401096"/>
                <a:chExt cx="3667425" cy="2984072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50568" y="4349538"/>
                  <a:ext cx="3664980" cy="86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2765316" y="1401096"/>
                  <a:ext cx="1402332" cy="295705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/>
                <p:cNvSpPr/>
                <p:nvPr/>
              </p:nvSpPr>
              <p:spPr>
                <a:xfrm>
                  <a:off x="2748123" y="4296677"/>
                  <a:ext cx="73741" cy="8849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3731348" y="1386334"/>
                <a:ext cx="2281074" cy="3003750"/>
                <a:chOff x="4129544" y="1386334"/>
                <a:chExt cx="2281074" cy="3003750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4152900" y="1401096"/>
                  <a:ext cx="2247900" cy="2971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Oval 13"/>
                <p:cNvSpPr/>
                <p:nvPr/>
              </p:nvSpPr>
              <p:spPr>
                <a:xfrm>
                  <a:off x="4129544" y="1386334"/>
                  <a:ext cx="73741" cy="8849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6336877" y="4301593"/>
                  <a:ext cx="73741" cy="8849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3521063" y="841244"/>
                <a:ext cx="309715" cy="61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064056" y="4217726"/>
                <a:ext cx="309715" cy="61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72969" y="4202978"/>
                <a:ext cx="309715" cy="61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</p:grpSp>
        <p:sp>
          <p:nvSpPr>
            <p:cNvPr id="20" name="Arc 19"/>
            <p:cNvSpPr/>
            <p:nvPr/>
          </p:nvSpPr>
          <p:spPr>
            <a:xfrm rot="1558525">
              <a:off x="2711365" y="2763057"/>
              <a:ext cx="1790700" cy="1799076"/>
            </a:xfrm>
            <a:prstGeom prst="arc">
              <a:avLst>
                <a:gd name="adj1" fmla="val 17853830"/>
                <a:gd name="adj2" fmla="val 1962065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c 20"/>
            <p:cNvSpPr/>
            <p:nvPr/>
          </p:nvSpPr>
          <p:spPr>
            <a:xfrm>
              <a:off x="2225888" y="2590800"/>
              <a:ext cx="2269140" cy="2269061"/>
            </a:xfrm>
            <a:prstGeom prst="arc">
              <a:avLst>
                <a:gd name="adj1" fmla="val 14855344"/>
                <a:gd name="adj2" fmla="val 1655286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Arc 22"/>
          <p:cNvSpPr/>
          <p:nvPr/>
        </p:nvSpPr>
        <p:spPr>
          <a:xfrm rot="17546624">
            <a:off x="3124578" y="1083805"/>
            <a:ext cx="2269140" cy="2269061"/>
          </a:xfrm>
          <a:prstGeom prst="arc">
            <a:avLst>
              <a:gd name="adj1" fmla="val 12874319"/>
              <a:gd name="adj2" fmla="val 1451278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468" flipH="1" flipV="1">
            <a:off x="1546638" y="-493184"/>
            <a:ext cx="5548297" cy="52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300000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781" y="4897143"/>
            <a:ext cx="735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MN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c 1"/>
          <p:cNvSpPr/>
          <p:nvPr/>
        </p:nvSpPr>
        <p:spPr>
          <a:xfrm rot="7910621">
            <a:off x="3295690" y="1097617"/>
            <a:ext cx="2269140" cy="2269061"/>
          </a:xfrm>
          <a:prstGeom prst="arc">
            <a:avLst>
              <a:gd name="adj1" fmla="val 18352735"/>
              <a:gd name="adj2" fmla="val 1984067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11267" y="2370667"/>
            <a:ext cx="2946561" cy="177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259754" y="1740312"/>
            <a:ext cx="3953684" cy="3119549"/>
            <a:chOff x="2259754" y="1740312"/>
            <a:chExt cx="3953684" cy="3119549"/>
          </a:xfrm>
        </p:grpSpPr>
        <p:grpSp>
          <p:nvGrpSpPr>
            <p:cNvPr id="7" name="Group 6"/>
            <p:cNvGrpSpPr/>
            <p:nvPr/>
          </p:nvGrpSpPr>
          <p:grpSpPr>
            <a:xfrm>
              <a:off x="2983543" y="1740312"/>
              <a:ext cx="3229895" cy="2403345"/>
              <a:chOff x="1872969" y="841244"/>
              <a:chExt cx="4500802" cy="398957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49927" y="1401096"/>
                <a:ext cx="3667425" cy="2984072"/>
                <a:chOff x="2748123" y="1401096"/>
                <a:chExt cx="3667425" cy="2984072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750568" y="4349538"/>
                  <a:ext cx="3664980" cy="86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2765316" y="1401096"/>
                  <a:ext cx="1402332" cy="295705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/>
                <p:cNvSpPr/>
                <p:nvPr/>
              </p:nvSpPr>
              <p:spPr>
                <a:xfrm>
                  <a:off x="2748123" y="4296677"/>
                  <a:ext cx="73741" cy="8849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731348" y="1386334"/>
                <a:ext cx="2281074" cy="3003750"/>
                <a:chOff x="4129544" y="1386334"/>
                <a:chExt cx="2281074" cy="300375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152900" y="1401096"/>
                  <a:ext cx="2247900" cy="2971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/>
                <p:cNvSpPr/>
                <p:nvPr/>
              </p:nvSpPr>
              <p:spPr>
                <a:xfrm>
                  <a:off x="4129544" y="1386334"/>
                  <a:ext cx="73741" cy="8849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6336877" y="4301593"/>
                  <a:ext cx="73741" cy="8849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521063" y="841244"/>
                <a:ext cx="309715" cy="61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64056" y="4217726"/>
                <a:ext cx="309715" cy="61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872969" y="4202979"/>
                <a:ext cx="309715" cy="61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</p:grpSp>
        <p:sp>
          <p:nvSpPr>
            <p:cNvPr id="5" name="Arc 4"/>
            <p:cNvSpPr/>
            <p:nvPr/>
          </p:nvSpPr>
          <p:spPr>
            <a:xfrm rot="1558525">
              <a:off x="2711365" y="2796923"/>
              <a:ext cx="1790700" cy="1799076"/>
            </a:xfrm>
            <a:prstGeom prst="arc">
              <a:avLst>
                <a:gd name="adj1" fmla="val 17853830"/>
                <a:gd name="adj2" fmla="val 1962065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Arc 5"/>
            <p:cNvSpPr/>
            <p:nvPr/>
          </p:nvSpPr>
          <p:spPr>
            <a:xfrm>
              <a:off x="2259754" y="2590800"/>
              <a:ext cx="2269140" cy="2269061"/>
            </a:xfrm>
            <a:prstGeom prst="arc">
              <a:avLst>
                <a:gd name="adj1" fmla="val 14855344"/>
                <a:gd name="adj2" fmla="val 1655286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Arc 22"/>
          <p:cNvSpPr/>
          <p:nvPr/>
        </p:nvSpPr>
        <p:spPr>
          <a:xfrm rot="17546624">
            <a:off x="3141511" y="1083805"/>
            <a:ext cx="2269140" cy="2269061"/>
          </a:xfrm>
          <a:prstGeom prst="arc">
            <a:avLst>
              <a:gd name="adj1" fmla="val 12874319"/>
              <a:gd name="adj2" fmla="val 1451278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24818" y="4078653"/>
            <a:ext cx="22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79926" y="2004971"/>
            <a:ext cx="22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8" b="-1"/>
          <a:stretch/>
        </p:blipFill>
        <p:spPr>
          <a:xfrm rot="1357261">
            <a:off x="2899890" y="418706"/>
            <a:ext cx="3365247" cy="27888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046">
            <a:off x="1003497" y="3091741"/>
            <a:ext cx="5206435" cy="29812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39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32708 0.259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rc 48"/>
          <p:cNvSpPr/>
          <p:nvPr/>
        </p:nvSpPr>
        <p:spPr>
          <a:xfrm rot="19261048">
            <a:off x="4334775" y="2791065"/>
            <a:ext cx="2269140" cy="2269061"/>
          </a:xfrm>
          <a:prstGeom prst="arc">
            <a:avLst>
              <a:gd name="adj1" fmla="val 12725697"/>
              <a:gd name="adj2" fmla="val 1426029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c 49"/>
          <p:cNvSpPr/>
          <p:nvPr/>
        </p:nvSpPr>
        <p:spPr>
          <a:xfrm rot="616862">
            <a:off x="4606325" y="2296199"/>
            <a:ext cx="2269140" cy="2269061"/>
          </a:xfrm>
          <a:prstGeom prst="arc">
            <a:avLst>
              <a:gd name="adj1" fmla="val 14951172"/>
              <a:gd name="adj2" fmla="val 1655286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25888" y="1083766"/>
            <a:ext cx="3953684" cy="3776095"/>
            <a:chOff x="2225888" y="1083766"/>
            <a:chExt cx="3953684" cy="3776095"/>
          </a:xfrm>
        </p:grpSpPr>
        <p:grpSp>
          <p:nvGrpSpPr>
            <p:cNvPr id="25" name="Group 24"/>
            <p:cNvGrpSpPr/>
            <p:nvPr/>
          </p:nvGrpSpPr>
          <p:grpSpPr>
            <a:xfrm>
              <a:off x="2225888" y="1083766"/>
              <a:ext cx="3953684" cy="3776095"/>
              <a:chOff x="2225888" y="1083766"/>
              <a:chExt cx="3953684" cy="3776095"/>
            </a:xfrm>
          </p:grpSpPr>
          <p:sp>
            <p:nvSpPr>
              <p:cNvPr id="26" name="Arc 25"/>
              <p:cNvSpPr/>
              <p:nvPr/>
            </p:nvSpPr>
            <p:spPr>
              <a:xfrm rot="7910621">
                <a:off x="3295690" y="1097617"/>
                <a:ext cx="2269140" cy="2269061"/>
              </a:xfrm>
              <a:prstGeom prst="arc">
                <a:avLst>
                  <a:gd name="adj1" fmla="val 18352735"/>
                  <a:gd name="adj2" fmla="val 19840675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2225888" y="1740312"/>
                <a:ext cx="3953684" cy="3119549"/>
                <a:chOff x="2225888" y="1740312"/>
                <a:chExt cx="3953684" cy="3119549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2828199" y="1740312"/>
                  <a:ext cx="3351373" cy="2403345"/>
                  <a:chOff x="2828199" y="1740312"/>
                  <a:chExt cx="3351373" cy="2403345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2949677" y="1740312"/>
                    <a:ext cx="3229895" cy="2403345"/>
                    <a:chOff x="1872969" y="841244"/>
                    <a:chExt cx="4500802" cy="3989577"/>
                  </a:xfrm>
                </p:grpSpPr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2349927" y="1401096"/>
                      <a:ext cx="3667425" cy="2984072"/>
                      <a:chOff x="2748123" y="1401096"/>
                      <a:chExt cx="3667425" cy="2984072"/>
                    </a:xfrm>
                  </p:grpSpPr>
                  <p:cxnSp>
                    <p:nvCxnSpPr>
                      <p:cNvPr id="45" name="Straight Connector 44"/>
                      <p:cNvCxnSpPr/>
                      <p:nvPr/>
                    </p:nvCxnSpPr>
                    <p:spPr>
                      <a:xfrm>
                        <a:off x="2750568" y="4349538"/>
                        <a:ext cx="3664980" cy="861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 flipH="1">
                        <a:off x="2765316" y="1401096"/>
                        <a:ext cx="1402332" cy="2957052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" name="Oval 46"/>
                      <p:cNvSpPr/>
                      <p:nvPr/>
                    </p:nvSpPr>
                    <p:spPr>
                      <a:xfrm>
                        <a:off x="2748123" y="4296677"/>
                        <a:ext cx="73741" cy="884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3731348" y="1386334"/>
                      <a:ext cx="2281074" cy="3003750"/>
                      <a:chOff x="4129544" y="1386334"/>
                      <a:chExt cx="2281074" cy="3003750"/>
                    </a:xfrm>
                  </p:grpSpPr>
                  <p:cxnSp>
                    <p:nvCxnSpPr>
                      <p:cNvPr id="42" name="Straight Connector 41"/>
                      <p:cNvCxnSpPr/>
                      <p:nvPr/>
                    </p:nvCxnSpPr>
                    <p:spPr>
                      <a:xfrm>
                        <a:off x="4152900" y="1401096"/>
                        <a:ext cx="2247900" cy="297180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3" name="Oval 42"/>
                      <p:cNvSpPr/>
                      <p:nvPr/>
                    </p:nvSpPr>
                    <p:spPr>
                      <a:xfrm>
                        <a:off x="4129544" y="1386334"/>
                        <a:ext cx="73741" cy="884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" name="Oval 43"/>
                      <p:cNvSpPr/>
                      <p:nvPr/>
                    </p:nvSpPr>
                    <p:spPr>
                      <a:xfrm>
                        <a:off x="6336877" y="4301593"/>
                        <a:ext cx="73741" cy="884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3521063" y="841244"/>
                      <a:ext cx="309715" cy="6130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6064056" y="4217726"/>
                      <a:ext cx="309715" cy="6130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1872969" y="4202978"/>
                      <a:ext cx="309715" cy="6130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</a:t>
                      </a:r>
                    </a:p>
                  </p:txBody>
                </p:sp>
              </p:grp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2828199" y="2389801"/>
                    <a:ext cx="2896619" cy="173534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" name="Arc 29"/>
                <p:cNvSpPr/>
                <p:nvPr/>
              </p:nvSpPr>
              <p:spPr>
                <a:xfrm rot="1558525">
                  <a:off x="2711365" y="2796923"/>
                  <a:ext cx="1790700" cy="1799076"/>
                </a:xfrm>
                <a:prstGeom prst="arc">
                  <a:avLst>
                    <a:gd name="adj1" fmla="val 17853830"/>
                    <a:gd name="adj2" fmla="val 19620657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Arc 30"/>
                <p:cNvSpPr/>
                <p:nvPr/>
              </p:nvSpPr>
              <p:spPr>
                <a:xfrm>
                  <a:off x="2225888" y="2590800"/>
                  <a:ext cx="2269140" cy="2269061"/>
                </a:xfrm>
                <a:prstGeom prst="arc">
                  <a:avLst>
                    <a:gd name="adj1" fmla="val 14855344"/>
                    <a:gd name="adj2" fmla="val 1655286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8" name="Arc 27"/>
              <p:cNvSpPr/>
              <p:nvPr/>
            </p:nvSpPr>
            <p:spPr>
              <a:xfrm rot="17546624">
                <a:off x="3124578" y="1083805"/>
                <a:ext cx="2269140" cy="2269061"/>
              </a:xfrm>
              <a:prstGeom prst="arc">
                <a:avLst>
                  <a:gd name="adj1" fmla="val 12874319"/>
                  <a:gd name="adj2" fmla="val 1451278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5724818" y="4078653"/>
              <a:ext cx="222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N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79926" y="2113457"/>
              <a:ext cx="222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3040" flipH="1" flipV="1">
            <a:off x="2481548" y="630123"/>
            <a:ext cx="6771583" cy="638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0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rc 30"/>
          <p:cNvSpPr/>
          <p:nvPr/>
        </p:nvSpPr>
        <p:spPr>
          <a:xfrm rot="13008473">
            <a:off x="3320388" y="2551712"/>
            <a:ext cx="2269140" cy="2269061"/>
          </a:xfrm>
          <a:prstGeom prst="arc">
            <a:avLst>
              <a:gd name="adj1" fmla="val 13328731"/>
              <a:gd name="adj2" fmla="val 1509511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c 31"/>
          <p:cNvSpPr/>
          <p:nvPr/>
        </p:nvSpPr>
        <p:spPr>
          <a:xfrm rot="3251638">
            <a:off x="3563178" y="2273974"/>
            <a:ext cx="2269140" cy="2269061"/>
          </a:xfrm>
          <a:prstGeom prst="arc">
            <a:avLst>
              <a:gd name="adj1" fmla="val 17568635"/>
              <a:gd name="adj2" fmla="val 1918869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2205106" y="2223236"/>
            <a:ext cx="4649577" cy="3867520"/>
            <a:chOff x="2205106" y="2223236"/>
            <a:chExt cx="4649577" cy="3867520"/>
          </a:xfrm>
        </p:grpSpPr>
        <p:grpSp>
          <p:nvGrpSpPr>
            <p:cNvPr id="28" name="Group 27"/>
            <p:cNvGrpSpPr/>
            <p:nvPr/>
          </p:nvGrpSpPr>
          <p:grpSpPr>
            <a:xfrm>
              <a:off x="2205106" y="2223236"/>
              <a:ext cx="4649577" cy="3867520"/>
              <a:chOff x="2225888" y="1083766"/>
              <a:chExt cx="4649577" cy="386752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225888" y="1083766"/>
                <a:ext cx="3953684" cy="3776095"/>
                <a:chOff x="2225888" y="1083766"/>
                <a:chExt cx="3953684" cy="3776095"/>
              </a:xfrm>
            </p:grpSpPr>
            <p:sp>
              <p:nvSpPr>
                <p:cNvPr id="3" name="Arc 2"/>
                <p:cNvSpPr/>
                <p:nvPr/>
              </p:nvSpPr>
              <p:spPr>
                <a:xfrm rot="7910621">
                  <a:off x="3295690" y="1097617"/>
                  <a:ext cx="2269140" cy="2269061"/>
                </a:xfrm>
                <a:prstGeom prst="arc">
                  <a:avLst>
                    <a:gd name="adj1" fmla="val 18352735"/>
                    <a:gd name="adj2" fmla="val 19840675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2225888" y="1740312"/>
                  <a:ext cx="3953684" cy="3119549"/>
                  <a:chOff x="2225888" y="1740312"/>
                  <a:chExt cx="3953684" cy="3119549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2949677" y="1740312"/>
                    <a:ext cx="3229895" cy="2544272"/>
                    <a:chOff x="2949677" y="1740312"/>
                    <a:chExt cx="3229895" cy="2544272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2949677" y="1740312"/>
                      <a:ext cx="3229895" cy="2403345"/>
                      <a:chOff x="1872969" y="841244"/>
                      <a:chExt cx="4500802" cy="3989576"/>
                    </a:xfrm>
                  </p:grpSpPr>
                  <p:grpSp>
                    <p:nvGrpSpPr>
                      <p:cNvPr id="14" name="Group 13"/>
                      <p:cNvGrpSpPr/>
                      <p:nvPr/>
                    </p:nvGrpSpPr>
                    <p:grpSpPr>
                      <a:xfrm>
                        <a:off x="2349927" y="1401096"/>
                        <a:ext cx="3667425" cy="2984072"/>
                        <a:chOff x="2748123" y="1401096"/>
                        <a:chExt cx="3667425" cy="2984072"/>
                      </a:xfrm>
                    </p:grpSpPr>
                    <p:cxnSp>
                      <p:nvCxnSpPr>
                        <p:cNvPr id="22" name="Straight Connector 21"/>
                        <p:cNvCxnSpPr/>
                        <p:nvPr/>
                      </p:nvCxnSpPr>
                      <p:spPr>
                        <a:xfrm>
                          <a:off x="2750568" y="4349538"/>
                          <a:ext cx="3664980" cy="861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" name="Straight Connector 22"/>
                        <p:cNvCxnSpPr/>
                        <p:nvPr/>
                      </p:nvCxnSpPr>
                      <p:spPr>
                        <a:xfrm flipH="1">
                          <a:off x="2765316" y="1401096"/>
                          <a:ext cx="1402332" cy="2957052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" name="Oval 23"/>
                        <p:cNvSpPr/>
                        <p:nvPr/>
                      </p:nvSpPr>
                      <p:spPr>
                        <a:xfrm>
                          <a:off x="2748123" y="4296677"/>
                          <a:ext cx="73741" cy="8849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3731348" y="1386334"/>
                        <a:ext cx="2281074" cy="3003750"/>
                        <a:chOff x="4129544" y="1386334"/>
                        <a:chExt cx="2281074" cy="3003750"/>
                      </a:xfrm>
                    </p:grpSpPr>
                    <p:cxnSp>
                      <p:nvCxnSpPr>
                        <p:cNvPr id="19" name="Straight Connector 18"/>
                        <p:cNvCxnSpPr/>
                        <p:nvPr/>
                      </p:nvCxnSpPr>
                      <p:spPr>
                        <a:xfrm>
                          <a:off x="4152900" y="1401096"/>
                          <a:ext cx="2247900" cy="297180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" name="Oval 19"/>
                        <p:cNvSpPr/>
                        <p:nvPr/>
                      </p:nvSpPr>
                      <p:spPr>
                        <a:xfrm>
                          <a:off x="4129544" y="1386334"/>
                          <a:ext cx="73741" cy="8849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" name="Oval 20"/>
                        <p:cNvSpPr/>
                        <p:nvPr/>
                      </p:nvSpPr>
                      <p:spPr>
                        <a:xfrm>
                          <a:off x="6336877" y="4301593"/>
                          <a:ext cx="73741" cy="8849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6" name="TextBox 15"/>
                      <p:cNvSpPr txBox="1"/>
                      <p:nvPr/>
                    </p:nvSpPr>
                    <p:spPr>
                      <a:xfrm>
                        <a:off x="3521063" y="841244"/>
                        <a:ext cx="309715" cy="61309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b="1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A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sp>
                    <p:nvSpPr>
                      <p:cNvPr id="17" name="TextBox 16"/>
                      <p:cNvSpPr txBox="1"/>
                      <p:nvPr/>
                    </p:nvSpPr>
                    <p:spPr>
                      <a:xfrm>
                        <a:off x="6064056" y="4217725"/>
                        <a:ext cx="309715" cy="61309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C</a:t>
                        </a:r>
                      </a:p>
                    </p:txBody>
                  </p:sp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>
                        <a:off x="1872969" y="4202978"/>
                        <a:ext cx="309715" cy="61309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B</a:t>
                        </a:r>
                      </a:p>
                    </p:txBody>
                  </p: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2949677" y="2454078"/>
                      <a:ext cx="3007635" cy="183050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" name="Arc 6"/>
                  <p:cNvSpPr/>
                  <p:nvPr/>
                </p:nvSpPr>
                <p:spPr>
                  <a:xfrm rot="1558525">
                    <a:off x="2711365" y="2796923"/>
                    <a:ext cx="1790700" cy="1799076"/>
                  </a:xfrm>
                  <a:prstGeom prst="arc">
                    <a:avLst>
                      <a:gd name="adj1" fmla="val 17853830"/>
                      <a:gd name="adj2" fmla="val 19620657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" name="Arc 7"/>
                  <p:cNvSpPr/>
                  <p:nvPr/>
                </p:nvSpPr>
                <p:spPr>
                  <a:xfrm>
                    <a:off x="2225888" y="2590800"/>
                    <a:ext cx="2269140" cy="2269061"/>
                  </a:xfrm>
                  <a:prstGeom prst="arc">
                    <a:avLst>
                      <a:gd name="adj1" fmla="val 14855344"/>
                      <a:gd name="adj2" fmla="val 1655286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5" name="Arc 4"/>
                <p:cNvSpPr/>
                <p:nvPr/>
              </p:nvSpPr>
              <p:spPr>
                <a:xfrm rot="17546624">
                  <a:off x="3124578" y="1083805"/>
                  <a:ext cx="2269140" cy="2269061"/>
                </a:xfrm>
                <a:prstGeom prst="arc">
                  <a:avLst>
                    <a:gd name="adj1" fmla="val 12874319"/>
                    <a:gd name="adj2" fmla="val 1451278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Arc 24"/>
              <p:cNvSpPr/>
              <p:nvPr/>
            </p:nvSpPr>
            <p:spPr>
              <a:xfrm rot="19261048">
                <a:off x="4397121" y="2682225"/>
                <a:ext cx="2269140" cy="2269061"/>
              </a:xfrm>
              <a:prstGeom prst="arc">
                <a:avLst>
                  <a:gd name="adj1" fmla="val 12725697"/>
                  <a:gd name="adj2" fmla="val 1426029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Arc 25"/>
              <p:cNvSpPr/>
              <p:nvPr/>
            </p:nvSpPr>
            <p:spPr>
              <a:xfrm rot="616862">
                <a:off x="4606325" y="2233853"/>
                <a:ext cx="2269140" cy="2269061"/>
              </a:xfrm>
              <a:prstGeom prst="arc">
                <a:avLst>
                  <a:gd name="adj1" fmla="val 14951172"/>
                  <a:gd name="adj2" fmla="val 1655286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864300" y="5287522"/>
              <a:ext cx="222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03910" y="3368820"/>
              <a:ext cx="222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30712" flipH="1" flipV="1">
            <a:off x="878225" y="-212698"/>
            <a:ext cx="6885232" cy="690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7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300000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H="1">
            <a:off x="3314700" y="2918884"/>
            <a:ext cx="2655275" cy="2678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163542" y="1953076"/>
            <a:ext cx="4649577" cy="3867520"/>
            <a:chOff x="2163542" y="1953076"/>
            <a:chExt cx="4649577" cy="3867520"/>
          </a:xfrm>
        </p:grpSpPr>
        <p:grpSp>
          <p:nvGrpSpPr>
            <p:cNvPr id="31" name="Group 30"/>
            <p:cNvGrpSpPr/>
            <p:nvPr/>
          </p:nvGrpSpPr>
          <p:grpSpPr>
            <a:xfrm>
              <a:off x="2163542" y="1953076"/>
              <a:ext cx="4649577" cy="3867520"/>
              <a:chOff x="2205106" y="2223236"/>
              <a:chExt cx="4649577" cy="386752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205106" y="2223236"/>
                <a:ext cx="4649577" cy="3867520"/>
                <a:chOff x="2225888" y="1083766"/>
                <a:chExt cx="4649577" cy="386752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2225888" y="1083766"/>
                  <a:ext cx="3953684" cy="3776095"/>
                  <a:chOff x="2225888" y="1083766"/>
                  <a:chExt cx="3953684" cy="3776095"/>
                </a:xfrm>
              </p:grpSpPr>
              <p:sp>
                <p:nvSpPr>
                  <p:cNvPr id="6" name="Arc 5"/>
                  <p:cNvSpPr/>
                  <p:nvPr/>
                </p:nvSpPr>
                <p:spPr>
                  <a:xfrm rot="7910621">
                    <a:off x="3295690" y="1097617"/>
                    <a:ext cx="2269140" cy="2269061"/>
                  </a:xfrm>
                  <a:prstGeom prst="arc">
                    <a:avLst>
                      <a:gd name="adj1" fmla="val 18352735"/>
                      <a:gd name="adj2" fmla="val 19840675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2225888" y="1740312"/>
                    <a:ext cx="3953684" cy="3119549"/>
                    <a:chOff x="2225888" y="1740312"/>
                    <a:chExt cx="3953684" cy="3119549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2949677" y="1740312"/>
                      <a:ext cx="3229895" cy="2565058"/>
                      <a:chOff x="2949677" y="1740312"/>
                      <a:chExt cx="3229895" cy="2565058"/>
                    </a:xfrm>
                  </p:grpSpPr>
                  <p:grpSp>
                    <p:nvGrpSpPr>
                      <p:cNvPr id="12" name="Group 11"/>
                      <p:cNvGrpSpPr/>
                      <p:nvPr/>
                    </p:nvGrpSpPr>
                    <p:grpSpPr>
                      <a:xfrm>
                        <a:off x="2949677" y="1740312"/>
                        <a:ext cx="3229895" cy="2394461"/>
                        <a:chOff x="1872969" y="841244"/>
                        <a:chExt cx="4500802" cy="3974829"/>
                      </a:xfrm>
                    </p:grpSpPr>
                    <p:grpSp>
                      <p:nvGrpSpPr>
                        <p:cNvPr id="17" name="Group 16"/>
                        <p:cNvGrpSpPr/>
                        <p:nvPr/>
                      </p:nvGrpSpPr>
                      <p:grpSpPr>
                        <a:xfrm>
                          <a:off x="2349927" y="1401096"/>
                          <a:ext cx="3667425" cy="2984072"/>
                          <a:chOff x="2748123" y="1401096"/>
                          <a:chExt cx="3667425" cy="2984072"/>
                        </a:xfrm>
                      </p:grpSpPr>
                      <p:cxnSp>
                        <p:nvCxnSpPr>
                          <p:cNvPr id="25" name="Straight Connector 24"/>
                          <p:cNvCxnSpPr/>
                          <p:nvPr/>
                        </p:nvCxnSpPr>
                        <p:spPr>
                          <a:xfrm>
                            <a:off x="2750568" y="4349538"/>
                            <a:ext cx="3664980" cy="861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6" name="Straight Connector 25"/>
                          <p:cNvCxnSpPr/>
                          <p:nvPr/>
                        </p:nvCxnSpPr>
                        <p:spPr>
                          <a:xfrm flipH="1">
                            <a:off x="2765316" y="1401096"/>
                            <a:ext cx="1402332" cy="2957052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7" name="Oval 26"/>
                          <p:cNvSpPr/>
                          <p:nvPr/>
                        </p:nvSpPr>
                        <p:spPr>
                          <a:xfrm>
                            <a:off x="2748123" y="4296677"/>
                            <a:ext cx="73741" cy="88491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8" name="Group 17"/>
                        <p:cNvGrpSpPr/>
                        <p:nvPr/>
                      </p:nvGrpSpPr>
                      <p:grpSpPr>
                        <a:xfrm>
                          <a:off x="3731348" y="1386334"/>
                          <a:ext cx="2281074" cy="3003750"/>
                          <a:chOff x="4129544" y="1386334"/>
                          <a:chExt cx="2281074" cy="3003750"/>
                        </a:xfrm>
                      </p:grpSpPr>
                      <p:cxnSp>
                        <p:nvCxnSpPr>
                          <p:cNvPr id="22" name="Straight Connector 21"/>
                          <p:cNvCxnSpPr/>
                          <p:nvPr/>
                        </p:nvCxnSpPr>
                        <p:spPr>
                          <a:xfrm>
                            <a:off x="4152900" y="1401096"/>
                            <a:ext cx="2247900" cy="297180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3" name="Oval 22"/>
                          <p:cNvSpPr/>
                          <p:nvPr/>
                        </p:nvSpPr>
                        <p:spPr>
                          <a:xfrm>
                            <a:off x="4129544" y="1386334"/>
                            <a:ext cx="73741" cy="88491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4" name="Oval 23"/>
                          <p:cNvSpPr/>
                          <p:nvPr/>
                        </p:nvSpPr>
                        <p:spPr>
                          <a:xfrm>
                            <a:off x="6336877" y="4301593"/>
                            <a:ext cx="73741" cy="88491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9" name="TextBox 18"/>
                        <p:cNvSpPr txBox="1"/>
                        <p:nvPr/>
                      </p:nvSpPr>
                      <p:spPr>
                        <a:xfrm>
                          <a:off x="3521063" y="841244"/>
                          <a:ext cx="309715" cy="61309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A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sp>
                      <p:nvSpPr>
                        <p:cNvPr id="20" name="TextBox 19"/>
                        <p:cNvSpPr txBox="1"/>
                        <p:nvPr/>
                      </p:nvSpPr>
                      <p:spPr>
                        <a:xfrm>
                          <a:off x="6064055" y="4217726"/>
                          <a:ext cx="309716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C</a:t>
                          </a:r>
                        </a:p>
                      </p:txBody>
                    </p:sp>
                    <p:sp>
                      <p:nvSpPr>
                        <p:cNvPr id="21" name="TextBox 20"/>
                        <p:cNvSpPr txBox="1"/>
                        <p:nvPr/>
                      </p:nvSpPr>
                      <p:spPr>
                        <a:xfrm>
                          <a:off x="1872969" y="4202978"/>
                          <a:ext cx="309715" cy="61309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B</a:t>
                          </a:r>
                        </a:p>
                      </p:txBody>
                    </p:sp>
                  </p:grpSp>
                  <p:cxnSp>
                    <p:nvCxnSpPr>
                      <p:cNvPr id="15" name="Straight Connector 14"/>
                      <p:cNvCxnSpPr/>
                      <p:nvPr/>
                    </p:nvCxnSpPr>
                    <p:spPr>
                      <a:xfrm>
                        <a:off x="2971800" y="2476570"/>
                        <a:ext cx="3060521" cy="182880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" name="Arc 9"/>
                    <p:cNvSpPr/>
                    <p:nvPr/>
                  </p:nvSpPr>
                  <p:spPr>
                    <a:xfrm rot="1558525">
                      <a:off x="2711365" y="2796923"/>
                      <a:ext cx="1790700" cy="1799076"/>
                    </a:xfrm>
                    <a:prstGeom prst="arc">
                      <a:avLst>
                        <a:gd name="adj1" fmla="val 17853830"/>
                        <a:gd name="adj2" fmla="val 19620657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" name="Arc 10"/>
                    <p:cNvSpPr/>
                    <p:nvPr/>
                  </p:nvSpPr>
                  <p:spPr>
                    <a:xfrm>
                      <a:off x="2225888" y="2590800"/>
                      <a:ext cx="2269140" cy="2269061"/>
                    </a:xfrm>
                    <a:prstGeom prst="arc">
                      <a:avLst>
                        <a:gd name="adj1" fmla="val 14855344"/>
                        <a:gd name="adj2" fmla="val 16552861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8" name="Arc 7"/>
                  <p:cNvSpPr/>
                  <p:nvPr/>
                </p:nvSpPr>
                <p:spPr>
                  <a:xfrm rot="17546624">
                    <a:off x="3124578" y="1083805"/>
                    <a:ext cx="2269140" cy="2269061"/>
                  </a:xfrm>
                  <a:prstGeom prst="arc">
                    <a:avLst>
                      <a:gd name="adj1" fmla="val 12874319"/>
                      <a:gd name="adj2" fmla="val 1451278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4" name="Arc 3"/>
                <p:cNvSpPr/>
                <p:nvPr/>
              </p:nvSpPr>
              <p:spPr>
                <a:xfrm rot="19261048">
                  <a:off x="4397121" y="2682225"/>
                  <a:ext cx="2269140" cy="2269061"/>
                </a:xfrm>
                <a:prstGeom prst="arc">
                  <a:avLst>
                    <a:gd name="adj1" fmla="val 12725697"/>
                    <a:gd name="adj2" fmla="val 1426029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Arc 4"/>
                <p:cNvSpPr/>
                <p:nvPr/>
              </p:nvSpPr>
              <p:spPr>
                <a:xfrm rot="616862">
                  <a:off x="4606325" y="2233853"/>
                  <a:ext cx="2269140" cy="2269061"/>
                </a:xfrm>
                <a:prstGeom prst="arc">
                  <a:avLst>
                    <a:gd name="adj1" fmla="val 14951172"/>
                    <a:gd name="adj2" fmla="val 1655286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8" name="Arc 27"/>
              <p:cNvSpPr/>
              <p:nvPr/>
            </p:nvSpPr>
            <p:spPr>
              <a:xfrm rot="13008473">
                <a:off x="3320388" y="2551712"/>
                <a:ext cx="2269140" cy="2269061"/>
              </a:xfrm>
              <a:prstGeom prst="arc">
                <a:avLst>
                  <a:gd name="adj1" fmla="val 13328731"/>
                  <a:gd name="adj2" fmla="val 1509511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Arc 28"/>
              <p:cNvSpPr/>
              <p:nvPr/>
            </p:nvSpPr>
            <p:spPr>
              <a:xfrm rot="3251638">
                <a:off x="3563178" y="2273974"/>
                <a:ext cx="2269140" cy="2269061"/>
              </a:xfrm>
              <a:prstGeom prst="arc">
                <a:avLst>
                  <a:gd name="adj1" fmla="val 17568635"/>
                  <a:gd name="adj2" fmla="val 1918869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516337" y="3036919"/>
              <a:ext cx="222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70255" y="5044065"/>
              <a:ext cx="222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N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965224" y="5597244"/>
            <a:ext cx="22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36994" y="2668207"/>
            <a:ext cx="22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8" b="-1"/>
          <a:stretch/>
        </p:blipFill>
        <p:spPr>
          <a:xfrm rot="18395976">
            <a:off x="1536599" y="2249163"/>
            <a:ext cx="3403468" cy="282055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02829" y="5930027"/>
            <a:ext cx="548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AC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PQ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1876">
            <a:off x="3359501" y="3539126"/>
            <a:ext cx="5206435" cy="29812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40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29045 -0.38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4" y="-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241032" y="1085171"/>
            <a:ext cx="4649577" cy="3964136"/>
            <a:chOff x="2241032" y="1085171"/>
            <a:chExt cx="4649577" cy="3964136"/>
          </a:xfrm>
        </p:grpSpPr>
        <p:grpSp>
          <p:nvGrpSpPr>
            <p:cNvPr id="34" name="Group 33"/>
            <p:cNvGrpSpPr/>
            <p:nvPr/>
          </p:nvGrpSpPr>
          <p:grpSpPr>
            <a:xfrm>
              <a:off x="2241032" y="1085171"/>
              <a:ext cx="4649577" cy="3867520"/>
              <a:chOff x="2241032" y="1069673"/>
              <a:chExt cx="4649577" cy="386752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241032" y="1069673"/>
                <a:ext cx="4649577" cy="3867520"/>
                <a:chOff x="2163542" y="1953076"/>
                <a:chExt cx="4649577" cy="3867520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2163542" y="1953076"/>
                  <a:ext cx="4649577" cy="3867520"/>
                  <a:chOff x="2205106" y="2223236"/>
                  <a:chExt cx="4649577" cy="3867520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2205106" y="2223236"/>
                    <a:ext cx="4649577" cy="3867520"/>
                    <a:chOff x="2225888" y="1083766"/>
                    <a:chExt cx="4649577" cy="3867520"/>
                  </a:xfrm>
                </p:grpSpPr>
                <p:grpSp>
                  <p:nvGrpSpPr>
                    <p:cNvPr id="6" name="Group 5"/>
                    <p:cNvGrpSpPr/>
                    <p:nvPr/>
                  </p:nvGrpSpPr>
                  <p:grpSpPr>
                    <a:xfrm>
                      <a:off x="2225888" y="1083766"/>
                      <a:ext cx="3953684" cy="3776095"/>
                      <a:chOff x="2225888" y="1083766"/>
                      <a:chExt cx="3953684" cy="3776095"/>
                    </a:xfrm>
                  </p:grpSpPr>
                  <p:sp>
                    <p:nvSpPr>
                      <p:cNvPr id="9" name="Arc 8"/>
                      <p:cNvSpPr/>
                      <p:nvPr/>
                    </p:nvSpPr>
                    <p:spPr>
                      <a:xfrm rot="7910621">
                        <a:off x="3295690" y="1097617"/>
                        <a:ext cx="2269140" cy="2269061"/>
                      </a:xfrm>
                      <a:prstGeom prst="arc">
                        <a:avLst>
                          <a:gd name="adj1" fmla="val 18352735"/>
                          <a:gd name="adj2" fmla="val 19840675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10" name="Group 9"/>
                      <p:cNvGrpSpPr/>
                      <p:nvPr/>
                    </p:nvGrpSpPr>
                    <p:grpSpPr>
                      <a:xfrm>
                        <a:off x="2225888" y="1740312"/>
                        <a:ext cx="3953684" cy="3119549"/>
                        <a:chOff x="2225888" y="1740312"/>
                        <a:chExt cx="3953684" cy="3119549"/>
                      </a:xfrm>
                    </p:grpSpPr>
                    <p:grpSp>
                      <p:nvGrpSpPr>
                        <p:cNvPr id="12" name="Group 11"/>
                        <p:cNvGrpSpPr/>
                        <p:nvPr/>
                      </p:nvGrpSpPr>
                      <p:grpSpPr>
                        <a:xfrm>
                          <a:off x="2949677" y="1740312"/>
                          <a:ext cx="3229895" cy="2565058"/>
                          <a:chOff x="2949677" y="1740312"/>
                          <a:chExt cx="3229895" cy="2565058"/>
                        </a:xfrm>
                      </p:grpSpPr>
                      <p:grpSp>
                        <p:nvGrpSpPr>
                          <p:cNvPr id="15" name="Group 14"/>
                          <p:cNvGrpSpPr/>
                          <p:nvPr/>
                        </p:nvGrpSpPr>
                        <p:grpSpPr>
                          <a:xfrm>
                            <a:off x="2949677" y="1740312"/>
                            <a:ext cx="3229895" cy="2403345"/>
                            <a:chOff x="1872969" y="841244"/>
                            <a:chExt cx="4500802" cy="3989577"/>
                          </a:xfrm>
                        </p:grpSpPr>
                        <p:grpSp>
                          <p:nvGrpSpPr>
                            <p:cNvPr id="18" name="Group 17"/>
                            <p:cNvGrpSpPr/>
                            <p:nvPr/>
                          </p:nvGrpSpPr>
                          <p:grpSpPr>
                            <a:xfrm>
                              <a:off x="2349927" y="1401096"/>
                              <a:ext cx="3667425" cy="2984072"/>
                              <a:chOff x="2748123" y="1401096"/>
                              <a:chExt cx="3667425" cy="2984072"/>
                            </a:xfrm>
                          </p:grpSpPr>
                          <p:cxnSp>
                            <p:nvCxnSpPr>
                              <p:cNvPr id="26" name="Straight Connector 25"/>
                              <p:cNvCxnSpPr/>
                              <p:nvPr/>
                            </p:nvCxnSpPr>
                            <p:spPr>
                              <a:xfrm>
                                <a:off x="2750568" y="4349538"/>
                                <a:ext cx="3664980" cy="8610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7" name="Straight Connector 26"/>
                              <p:cNvCxnSpPr/>
                              <p:nvPr/>
                            </p:nvCxnSpPr>
                            <p:spPr>
                              <a:xfrm flipH="1">
                                <a:off x="2765316" y="1401096"/>
                                <a:ext cx="1402332" cy="2957052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8" name="Oval 27"/>
                              <p:cNvSpPr/>
                              <p:nvPr/>
                            </p:nvSpPr>
                            <p:spPr>
                              <a:xfrm>
                                <a:off x="2748123" y="4296677"/>
                                <a:ext cx="73741" cy="88491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9" name="Group 18"/>
                            <p:cNvGrpSpPr/>
                            <p:nvPr/>
                          </p:nvGrpSpPr>
                          <p:grpSpPr>
                            <a:xfrm>
                              <a:off x="3731348" y="1386334"/>
                              <a:ext cx="2281074" cy="3003750"/>
                              <a:chOff x="4129544" y="1386334"/>
                              <a:chExt cx="2281074" cy="3003750"/>
                            </a:xfrm>
                          </p:grpSpPr>
                          <p:cxnSp>
                            <p:nvCxnSpPr>
                              <p:cNvPr id="23" name="Straight Connector 22"/>
                              <p:cNvCxnSpPr/>
                              <p:nvPr/>
                            </p:nvCxnSpPr>
                            <p:spPr>
                              <a:xfrm>
                                <a:off x="4152900" y="1401096"/>
                                <a:ext cx="2247900" cy="2971800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4" name="Oval 23"/>
                              <p:cNvSpPr/>
                              <p:nvPr/>
                            </p:nvSpPr>
                            <p:spPr>
                              <a:xfrm>
                                <a:off x="4129544" y="1386334"/>
                                <a:ext cx="73741" cy="88491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5" name="Oval 24"/>
                              <p:cNvSpPr/>
                              <p:nvPr/>
                            </p:nvSpPr>
                            <p:spPr>
                              <a:xfrm>
                                <a:off x="6336877" y="4301593"/>
                                <a:ext cx="73741" cy="88491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0" name="TextBox 19"/>
                            <p:cNvSpPr txBox="1"/>
                            <p:nvPr/>
                          </p:nvSpPr>
                          <p:spPr>
                            <a:xfrm>
                              <a:off x="3521063" y="841244"/>
                              <a:ext cx="309715" cy="61309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b="1" dirty="0" smtClean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A</a:t>
                              </a:r>
                              <a:endPara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endParaRPr>
                            </a:p>
                          </p:txBody>
                        </p:sp>
                        <p:sp>
                          <p:nvSpPr>
                            <p:cNvPr id="21" name="TextBox 20"/>
                            <p:cNvSpPr txBox="1"/>
                            <p:nvPr/>
                          </p:nvSpPr>
                          <p:spPr>
                            <a:xfrm>
                              <a:off x="6064056" y="4217726"/>
                              <a:ext cx="309715" cy="61309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C</a:t>
                              </a:r>
                            </a:p>
                          </p:txBody>
                        </p:sp>
                        <p:sp>
                          <p:nvSpPr>
                            <p:cNvPr id="22" name="TextBox 21"/>
                            <p:cNvSpPr txBox="1"/>
                            <p:nvPr/>
                          </p:nvSpPr>
                          <p:spPr>
                            <a:xfrm>
                              <a:off x="1872969" y="4202978"/>
                              <a:ext cx="309715" cy="61309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B</a:t>
                              </a:r>
                            </a:p>
                          </p:txBody>
                        </p:sp>
                      </p:grpSp>
                      <p:cxnSp>
                        <p:nvCxnSpPr>
                          <p:cNvPr id="17" name="Straight Connector 16"/>
                          <p:cNvCxnSpPr/>
                          <p:nvPr/>
                        </p:nvCxnSpPr>
                        <p:spPr>
                          <a:xfrm>
                            <a:off x="2971800" y="2476570"/>
                            <a:ext cx="3060521" cy="182880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3" name="Arc 12"/>
                        <p:cNvSpPr/>
                        <p:nvPr/>
                      </p:nvSpPr>
                      <p:spPr>
                        <a:xfrm rot="1558525">
                          <a:off x="2711365" y="2796923"/>
                          <a:ext cx="1790700" cy="1799076"/>
                        </a:xfrm>
                        <a:prstGeom prst="arc">
                          <a:avLst>
                            <a:gd name="adj1" fmla="val 17853830"/>
                            <a:gd name="adj2" fmla="val 19620657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4" name="Arc 13"/>
                        <p:cNvSpPr/>
                        <p:nvPr/>
                      </p:nvSpPr>
                      <p:spPr>
                        <a:xfrm>
                          <a:off x="2225888" y="2590800"/>
                          <a:ext cx="2269140" cy="2269061"/>
                        </a:xfrm>
                        <a:prstGeom prst="arc">
                          <a:avLst>
                            <a:gd name="adj1" fmla="val 14855344"/>
                            <a:gd name="adj2" fmla="val 16552861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11" name="Arc 10"/>
                      <p:cNvSpPr/>
                      <p:nvPr/>
                    </p:nvSpPr>
                    <p:spPr>
                      <a:xfrm rot="17546624">
                        <a:off x="3124578" y="1083805"/>
                        <a:ext cx="2269140" cy="2269061"/>
                      </a:xfrm>
                      <a:prstGeom prst="arc">
                        <a:avLst>
                          <a:gd name="adj1" fmla="val 12874319"/>
                          <a:gd name="adj2" fmla="val 14512781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7" name="Arc 6"/>
                    <p:cNvSpPr/>
                    <p:nvPr/>
                  </p:nvSpPr>
                  <p:spPr>
                    <a:xfrm rot="19261048">
                      <a:off x="4397121" y="2682225"/>
                      <a:ext cx="2269140" cy="2269061"/>
                    </a:xfrm>
                    <a:prstGeom prst="arc">
                      <a:avLst>
                        <a:gd name="adj1" fmla="val 12725697"/>
                        <a:gd name="adj2" fmla="val 1426029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" name="Arc 7"/>
                    <p:cNvSpPr/>
                    <p:nvPr/>
                  </p:nvSpPr>
                  <p:spPr>
                    <a:xfrm rot="616862">
                      <a:off x="4606325" y="2233853"/>
                      <a:ext cx="2269140" cy="2269061"/>
                    </a:xfrm>
                    <a:prstGeom prst="arc">
                      <a:avLst>
                        <a:gd name="adj1" fmla="val 14951172"/>
                        <a:gd name="adj2" fmla="val 16552861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4" name="Arc 3"/>
                  <p:cNvSpPr/>
                  <p:nvPr/>
                </p:nvSpPr>
                <p:spPr>
                  <a:xfrm rot="13008473">
                    <a:off x="3320388" y="2551712"/>
                    <a:ext cx="2269140" cy="2269061"/>
                  </a:xfrm>
                  <a:prstGeom prst="arc">
                    <a:avLst>
                      <a:gd name="adj1" fmla="val 13328731"/>
                      <a:gd name="adj2" fmla="val 1509511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" name="Arc 4"/>
                  <p:cNvSpPr/>
                  <p:nvPr/>
                </p:nvSpPr>
                <p:spPr>
                  <a:xfrm rot="3251638">
                    <a:off x="3563178" y="2273974"/>
                    <a:ext cx="2269140" cy="2269061"/>
                  </a:xfrm>
                  <a:prstGeom prst="arc">
                    <a:avLst>
                      <a:gd name="adj1" fmla="val 17568635"/>
                      <a:gd name="adj2" fmla="val 19188692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3314700" y="2918884"/>
                  <a:ext cx="2655275" cy="267836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Oval 32"/>
              <p:cNvSpPr/>
              <p:nvPr/>
            </p:nvSpPr>
            <p:spPr>
              <a:xfrm>
                <a:off x="4606625" y="3417073"/>
                <a:ext cx="82398" cy="7988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003782" y="4264629"/>
              <a:ext cx="222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58890" y="2190947"/>
              <a:ext cx="222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32440" y="4679975"/>
              <a:ext cx="222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Q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79012" y="1776975"/>
              <a:ext cx="222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</a:p>
          </p:txBody>
        </p:sp>
      </p:grpSp>
      <p:cxnSp>
        <p:nvCxnSpPr>
          <p:cNvPr id="44" name="Straight Connector 43"/>
          <p:cNvCxnSpPr>
            <a:stCxn id="24" idx="4"/>
            <a:endCxn id="33" idx="0"/>
          </p:cNvCxnSpPr>
          <p:nvPr/>
        </p:nvCxnSpPr>
        <p:spPr>
          <a:xfrm>
            <a:off x="4324902" y="2123390"/>
            <a:ext cx="322922" cy="13091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8" b="-1"/>
          <a:stretch/>
        </p:blipFill>
        <p:spPr>
          <a:xfrm rot="2527243">
            <a:off x="4546920" y="809464"/>
            <a:ext cx="3403468" cy="282055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728038" y="3288365"/>
            <a:ext cx="22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7034">
            <a:off x="513589" y="1941970"/>
            <a:ext cx="5206435" cy="2981202"/>
          </a:xfrm>
          <a:prstGeom prst="rect">
            <a:avLst/>
          </a:prstGeom>
          <a:ln>
            <a:noFill/>
          </a:ln>
        </p:spPr>
      </p:pic>
      <p:sp>
        <p:nvSpPr>
          <p:cNvPr id="43" name="TextBox 42"/>
          <p:cNvSpPr txBox="1"/>
          <p:nvPr/>
        </p:nvSpPr>
        <p:spPr>
          <a:xfrm>
            <a:off x="578944" y="5179118"/>
            <a:ext cx="8137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MN ও PQ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O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O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4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4011 0.2023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2157269" y="1054175"/>
            <a:ext cx="4722503" cy="3964136"/>
            <a:chOff x="2241032" y="1085171"/>
            <a:chExt cx="4649577" cy="3964136"/>
          </a:xfrm>
        </p:grpSpPr>
        <p:grpSp>
          <p:nvGrpSpPr>
            <p:cNvPr id="42" name="Group 41"/>
            <p:cNvGrpSpPr/>
            <p:nvPr/>
          </p:nvGrpSpPr>
          <p:grpSpPr>
            <a:xfrm>
              <a:off x="2241032" y="1085171"/>
              <a:ext cx="4649577" cy="3964136"/>
              <a:chOff x="2241032" y="1085171"/>
              <a:chExt cx="4649577" cy="3964136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2241032" y="1085171"/>
                <a:ext cx="4649577" cy="3964136"/>
                <a:chOff x="2241032" y="1085171"/>
                <a:chExt cx="4649577" cy="3964136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2241032" y="1085171"/>
                  <a:ext cx="4649577" cy="3867520"/>
                  <a:chOff x="2241032" y="1069673"/>
                  <a:chExt cx="4649577" cy="3867520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2241032" y="1069673"/>
                    <a:ext cx="4649577" cy="3867520"/>
                    <a:chOff x="2163542" y="1953076"/>
                    <a:chExt cx="4649577" cy="3867520"/>
                  </a:xfrm>
                </p:grpSpPr>
                <p:grpSp>
                  <p:nvGrpSpPr>
                    <p:cNvPr id="52" name="Group 51"/>
                    <p:cNvGrpSpPr/>
                    <p:nvPr/>
                  </p:nvGrpSpPr>
                  <p:grpSpPr>
                    <a:xfrm>
                      <a:off x="2163542" y="1953076"/>
                      <a:ext cx="4649577" cy="3867520"/>
                      <a:chOff x="2205106" y="2223236"/>
                      <a:chExt cx="4649577" cy="3867520"/>
                    </a:xfrm>
                  </p:grpSpPr>
                  <p:grpSp>
                    <p:nvGrpSpPr>
                      <p:cNvPr id="54" name="Group 53"/>
                      <p:cNvGrpSpPr/>
                      <p:nvPr/>
                    </p:nvGrpSpPr>
                    <p:grpSpPr>
                      <a:xfrm>
                        <a:off x="2205106" y="2223236"/>
                        <a:ext cx="4649577" cy="3867520"/>
                        <a:chOff x="2225888" y="1083766"/>
                        <a:chExt cx="4649577" cy="3867520"/>
                      </a:xfrm>
                    </p:grpSpPr>
                    <p:grpSp>
                      <p:nvGrpSpPr>
                        <p:cNvPr id="57" name="Group 56"/>
                        <p:cNvGrpSpPr/>
                        <p:nvPr/>
                      </p:nvGrpSpPr>
                      <p:grpSpPr>
                        <a:xfrm>
                          <a:off x="2225888" y="1083766"/>
                          <a:ext cx="3953684" cy="3776095"/>
                          <a:chOff x="2225888" y="1083766"/>
                          <a:chExt cx="3953684" cy="3776095"/>
                        </a:xfrm>
                      </p:grpSpPr>
                      <p:sp>
                        <p:nvSpPr>
                          <p:cNvPr id="60" name="Arc 59"/>
                          <p:cNvSpPr/>
                          <p:nvPr/>
                        </p:nvSpPr>
                        <p:spPr>
                          <a:xfrm rot="7910621">
                            <a:off x="3295690" y="1097617"/>
                            <a:ext cx="2269140" cy="2269061"/>
                          </a:xfrm>
                          <a:prstGeom prst="arc">
                            <a:avLst>
                              <a:gd name="adj1" fmla="val 18352735"/>
                              <a:gd name="adj2" fmla="val 19840675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grpSp>
                        <p:nvGrpSpPr>
                          <p:cNvPr id="61" name="Group 60"/>
                          <p:cNvGrpSpPr/>
                          <p:nvPr/>
                        </p:nvGrpSpPr>
                        <p:grpSpPr>
                          <a:xfrm>
                            <a:off x="2225888" y="1740312"/>
                            <a:ext cx="3953684" cy="3119549"/>
                            <a:chOff x="2225888" y="1740312"/>
                            <a:chExt cx="3953684" cy="3119549"/>
                          </a:xfrm>
                        </p:grpSpPr>
                        <p:grpSp>
                          <p:nvGrpSpPr>
                            <p:cNvPr id="63" name="Group 62"/>
                            <p:cNvGrpSpPr/>
                            <p:nvPr/>
                          </p:nvGrpSpPr>
                          <p:grpSpPr>
                            <a:xfrm>
                              <a:off x="2949677" y="1740312"/>
                              <a:ext cx="3229895" cy="2565058"/>
                              <a:chOff x="2949677" y="1740312"/>
                              <a:chExt cx="3229895" cy="2565058"/>
                            </a:xfrm>
                          </p:grpSpPr>
                          <p:grpSp>
                            <p:nvGrpSpPr>
                              <p:cNvPr id="66" name="Group 65"/>
                              <p:cNvGrpSpPr/>
                              <p:nvPr/>
                            </p:nvGrpSpPr>
                            <p:grpSpPr>
                              <a:xfrm>
                                <a:off x="2949677" y="1740312"/>
                                <a:ext cx="3229895" cy="2403345"/>
                                <a:chOff x="1872969" y="841244"/>
                                <a:chExt cx="4500802" cy="3989577"/>
                              </a:xfrm>
                            </p:grpSpPr>
                            <p:grpSp>
                              <p:nvGrpSpPr>
                                <p:cNvPr id="68" name="Group 67"/>
                                <p:cNvGrpSpPr/>
                                <p:nvPr/>
                              </p:nvGrpSpPr>
                              <p:grpSpPr>
                                <a:xfrm>
                                  <a:off x="2349927" y="1401096"/>
                                  <a:ext cx="3634196" cy="2984072"/>
                                  <a:chOff x="2748123" y="1401096"/>
                                  <a:chExt cx="3634196" cy="2984072"/>
                                </a:xfrm>
                              </p:grpSpPr>
                              <p:cxnSp>
                                <p:nvCxnSpPr>
                                  <p:cNvPr id="76" name="Straight Connector 75"/>
                                  <p:cNvCxnSpPr/>
                                  <p:nvPr/>
                                </p:nvCxnSpPr>
                                <p:spPr>
                                  <a:xfrm>
                                    <a:off x="2750569" y="4349538"/>
                                    <a:ext cx="3631750" cy="13425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77" name="Straight Connector 76"/>
                                  <p:cNvCxnSpPr/>
                                  <p:nvPr/>
                                </p:nvCxnSpPr>
                                <p:spPr>
                                  <a:xfrm flipH="1">
                                    <a:off x="2765316" y="1401096"/>
                                    <a:ext cx="1402332" cy="2957052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sp>
                                <p:nvSpPr>
                                  <p:cNvPr id="78" name="Oval 77"/>
                                  <p:cNvSpPr/>
                                  <p:nvPr/>
                                </p:nvSpPr>
                                <p:spPr>
                                  <a:xfrm>
                                    <a:off x="2748123" y="4296677"/>
                                    <a:ext cx="73741" cy="88491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69" name="Group 68"/>
                                <p:cNvGrpSpPr/>
                                <p:nvPr/>
                              </p:nvGrpSpPr>
                              <p:grpSpPr>
                                <a:xfrm>
                                  <a:off x="3731348" y="1386334"/>
                                  <a:ext cx="2281074" cy="3003750"/>
                                  <a:chOff x="4129544" y="1386334"/>
                                  <a:chExt cx="2281074" cy="3003750"/>
                                </a:xfrm>
                              </p:grpSpPr>
                              <p:cxnSp>
                                <p:nvCxnSpPr>
                                  <p:cNvPr id="73" name="Straight Connector 72"/>
                                  <p:cNvCxnSpPr/>
                                  <p:nvPr/>
                                </p:nvCxnSpPr>
                                <p:spPr>
                                  <a:xfrm>
                                    <a:off x="4152900" y="1401096"/>
                                    <a:ext cx="2247900" cy="297180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sp>
                                <p:nvSpPr>
                                  <p:cNvPr id="74" name="Oval 73"/>
                                  <p:cNvSpPr/>
                                  <p:nvPr/>
                                </p:nvSpPr>
                                <p:spPr>
                                  <a:xfrm>
                                    <a:off x="4129544" y="1386334"/>
                                    <a:ext cx="73741" cy="88491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75" name="Oval 74"/>
                                  <p:cNvSpPr/>
                                  <p:nvPr/>
                                </p:nvSpPr>
                                <p:spPr>
                                  <a:xfrm>
                                    <a:off x="6336877" y="4301593"/>
                                    <a:ext cx="73741" cy="88491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70" name="TextBox 69"/>
                                <p:cNvSpPr txBox="1"/>
                                <p:nvPr/>
                              </p:nvSpPr>
                              <p:spPr>
                                <a:xfrm>
                                  <a:off x="3521063" y="841244"/>
                                  <a:ext cx="309715" cy="61309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US" b="1" dirty="0" smtClean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A</a:t>
                                  </a:r>
                                  <a:endParaRPr lang="en-US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1" name="TextBox 70"/>
                                <p:cNvSpPr txBox="1"/>
                                <p:nvPr/>
                              </p:nvSpPr>
                              <p:spPr>
                                <a:xfrm>
                                  <a:off x="6064056" y="4217726"/>
                                  <a:ext cx="309715" cy="61309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C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72" name="TextBox 71"/>
                                <p:cNvSpPr txBox="1"/>
                                <p:nvPr/>
                              </p:nvSpPr>
                              <p:spPr>
                                <a:xfrm>
                                  <a:off x="1872969" y="4202978"/>
                                  <a:ext cx="309715" cy="61309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B</a:t>
                                  </a:r>
                                </a:p>
                              </p:txBody>
                            </p:sp>
                          </p:grpSp>
                          <p:cxnSp>
                            <p:nvCxnSpPr>
                              <p:cNvPr id="67" name="Straight Connector 66"/>
                              <p:cNvCxnSpPr/>
                              <p:nvPr/>
                            </p:nvCxnSpPr>
                            <p:spPr>
                              <a:xfrm>
                                <a:off x="2971800" y="2476570"/>
                                <a:ext cx="3060521" cy="1828800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64" name="Arc 63"/>
                            <p:cNvSpPr/>
                            <p:nvPr/>
                          </p:nvSpPr>
                          <p:spPr>
                            <a:xfrm rot="1558525">
                              <a:off x="2711365" y="2796923"/>
                              <a:ext cx="1790700" cy="1799076"/>
                            </a:xfrm>
                            <a:prstGeom prst="arc">
                              <a:avLst>
                                <a:gd name="adj1" fmla="val 17853830"/>
                                <a:gd name="adj2" fmla="val 19620657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65" name="Arc 64"/>
                            <p:cNvSpPr/>
                            <p:nvPr/>
                          </p:nvSpPr>
                          <p:spPr>
                            <a:xfrm>
                              <a:off x="2225888" y="2590800"/>
                              <a:ext cx="2269140" cy="2269061"/>
                            </a:xfrm>
                            <a:prstGeom prst="arc">
                              <a:avLst>
                                <a:gd name="adj1" fmla="val 14855344"/>
                                <a:gd name="adj2" fmla="val 16552861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</p:grpSp>
                      <p:sp>
                        <p:nvSpPr>
                          <p:cNvPr id="62" name="Arc 61"/>
                          <p:cNvSpPr/>
                          <p:nvPr/>
                        </p:nvSpPr>
                        <p:spPr>
                          <a:xfrm rot="17546624">
                            <a:off x="3124578" y="1083805"/>
                            <a:ext cx="2269140" cy="2269061"/>
                          </a:xfrm>
                          <a:prstGeom prst="arc">
                            <a:avLst>
                              <a:gd name="adj1" fmla="val 12874319"/>
                              <a:gd name="adj2" fmla="val 14512781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</p:grpSp>
                    <p:sp>
                      <p:nvSpPr>
                        <p:cNvPr id="58" name="Arc 57"/>
                        <p:cNvSpPr/>
                        <p:nvPr/>
                      </p:nvSpPr>
                      <p:spPr>
                        <a:xfrm rot="19261048">
                          <a:off x="4397121" y="2682225"/>
                          <a:ext cx="2269140" cy="2269061"/>
                        </a:xfrm>
                        <a:prstGeom prst="arc">
                          <a:avLst>
                            <a:gd name="adj1" fmla="val 12725697"/>
                            <a:gd name="adj2" fmla="val 1426029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59" name="Arc 58"/>
                        <p:cNvSpPr/>
                        <p:nvPr/>
                      </p:nvSpPr>
                      <p:spPr>
                        <a:xfrm rot="616862">
                          <a:off x="4606325" y="2233853"/>
                          <a:ext cx="2269140" cy="2269061"/>
                        </a:xfrm>
                        <a:prstGeom prst="arc">
                          <a:avLst>
                            <a:gd name="adj1" fmla="val 14951172"/>
                            <a:gd name="adj2" fmla="val 16552861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55" name="Arc 54"/>
                      <p:cNvSpPr/>
                      <p:nvPr/>
                    </p:nvSpPr>
                    <p:spPr>
                      <a:xfrm rot="13008473">
                        <a:off x="3320388" y="2551712"/>
                        <a:ext cx="2269140" cy="2269061"/>
                      </a:xfrm>
                      <a:prstGeom prst="arc">
                        <a:avLst>
                          <a:gd name="adj1" fmla="val 13328731"/>
                          <a:gd name="adj2" fmla="val 1509511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6" name="Arc 55"/>
                      <p:cNvSpPr/>
                      <p:nvPr/>
                    </p:nvSpPr>
                    <p:spPr>
                      <a:xfrm rot="3251638">
                        <a:off x="3563178" y="2273974"/>
                        <a:ext cx="2269140" cy="2269061"/>
                      </a:xfrm>
                      <a:prstGeom prst="arc">
                        <a:avLst>
                          <a:gd name="adj1" fmla="val 17568635"/>
                          <a:gd name="adj2" fmla="val 19188692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 flipH="1">
                      <a:off x="3314700" y="2918884"/>
                      <a:ext cx="2655275" cy="267836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1" name="Oval 50"/>
                  <p:cNvSpPr/>
                  <p:nvPr/>
                </p:nvSpPr>
                <p:spPr>
                  <a:xfrm>
                    <a:off x="4606625" y="3417073"/>
                    <a:ext cx="82398" cy="7988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6" name="TextBox 45"/>
                <p:cNvSpPr txBox="1"/>
                <p:nvPr/>
              </p:nvSpPr>
              <p:spPr>
                <a:xfrm>
                  <a:off x="6003782" y="4264629"/>
                  <a:ext cx="2222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N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2658890" y="2190947"/>
                  <a:ext cx="2222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M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3132440" y="4679975"/>
                  <a:ext cx="2222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Q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6079012" y="1776975"/>
                  <a:ext cx="2222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P</a:t>
                  </a: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4747946" y="3300643"/>
                <a:ext cx="222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</a:p>
            </p:txBody>
          </p:sp>
        </p:grpSp>
        <p:cxnSp>
          <p:nvCxnSpPr>
            <p:cNvPr id="79" name="Straight Connector 78"/>
            <p:cNvCxnSpPr>
              <a:stCxn id="74" idx="4"/>
              <a:endCxn id="51" idx="0"/>
            </p:cNvCxnSpPr>
            <p:nvPr/>
          </p:nvCxnSpPr>
          <p:spPr>
            <a:xfrm>
              <a:off x="4324902" y="2123390"/>
              <a:ext cx="322922" cy="13091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Oval 82"/>
          <p:cNvSpPr/>
          <p:nvPr/>
        </p:nvSpPr>
        <p:spPr>
          <a:xfrm>
            <a:off x="3199165" y="2023632"/>
            <a:ext cx="2740985" cy="28368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8179" flipH="1">
            <a:off x="1360887" y="151144"/>
            <a:ext cx="6538379" cy="6587583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990400" y="5147526"/>
            <a:ext cx="695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O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OA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6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500000">
                                      <p:cBhvr>
                                        <p:cTn id="1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179040" y="355517"/>
            <a:ext cx="4649577" cy="3964136"/>
            <a:chOff x="2179040" y="1054175"/>
            <a:chExt cx="4649577" cy="3964136"/>
          </a:xfrm>
        </p:grpSpPr>
        <p:grpSp>
          <p:nvGrpSpPr>
            <p:cNvPr id="2" name="Group 1"/>
            <p:cNvGrpSpPr/>
            <p:nvPr/>
          </p:nvGrpSpPr>
          <p:grpSpPr>
            <a:xfrm>
              <a:off x="2179040" y="1054175"/>
              <a:ext cx="4649577" cy="3964136"/>
              <a:chOff x="2241032" y="1085171"/>
              <a:chExt cx="4649577" cy="396413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241032" y="1085171"/>
                <a:ext cx="4649577" cy="3964136"/>
                <a:chOff x="2241032" y="1085171"/>
                <a:chExt cx="4649577" cy="3964136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2241032" y="1085171"/>
                  <a:ext cx="4649577" cy="3964136"/>
                  <a:chOff x="2241032" y="1085171"/>
                  <a:chExt cx="4649577" cy="3964136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2241032" y="1085171"/>
                    <a:ext cx="4649577" cy="3867520"/>
                    <a:chOff x="2241032" y="1069673"/>
                    <a:chExt cx="4649577" cy="3867520"/>
                  </a:xfrm>
                </p:grpSpPr>
                <p:grpSp>
                  <p:nvGrpSpPr>
                    <p:cNvPr id="12" name="Group 11"/>
                    <p:cNvGrpSpPr/>
                    <p:nvPr/>
                  </p:nvGrpSpPr>
                  <p:grpSpPr>
                    <a:xfrm>
                      <a:off x="2241032" y="1069673"/>
                      <a:ext cx="4649577" cy="3867520"/>
                      <a:chOff x="2163542" y="1953076"/>
                      <a:chExt cx="4649577" cy="3867520"/>
                    </a:xfrm>
                  </p:grpSpPr>
                  <p:grpSp>
                    <p:nvGrpSpPr>
                      <p:cNvPr id="14" name="Group 13"/>
                      <p:cNvGrpSpPr/>
                      <p:nvPr/>
                    </p:nvGrpSpPr>
                    <p:grpSpPr>
                      <a:xfrm>
                        <a:off x="2163542" y="1953076"/>
                        <a:ext cx="4649577" cy="3867520"/>
                        <a:chOff x="2205106" y="2223236"/>
                        <a:chExt cx="4649577" cy="3867520"/>
                      </a:xfrm>
                    </p:grpSpPr>
                    <p:grpSp>
                      <p:nvGrpSpPr>
                        <p:cNvPr id="16" name="Group 15"/>
                        <p:cNvGrpSpPr/>
                        <p:nvPr/>
                      </p:nvGrpSpPr>
                      <p:grpSpPr>
                        <a:xfrm>
                          <a:off x="2205106" y="2223236"/>
                          <a:ext cx="4649577" cy="3867520"/>
                          <a:chOff x="2225888" y="1083766"/>
                          <a:chExt cx="4649577" cy="3867520"/>
                        </a:xfrm>
                      </p:grpSpPr>
                      <p:grpSp>
                        <p:nvGrpSpPr>
                          <p:cNvPr id="19" name="Group 18"/>
                          <p:cNvGrpSpPr/>
                          <p:nvPr/>
                        </p:nvGrpSpPr>
                        <p:grpSpPr>
                          <a:xfrm>
                            <a:off x="2225888" y="1083766"/>
                            <a:ext cx="3953684" cy="3776095"/>
                            <a:chOff x="2225888" y="1083766"/>
                            <a:chExt cx="3953684" cy="3776095"/>
                          </a:xfrm>
                        </p:grpSpPr>
                        <p:sp>
                          <p:nvSpPr>
                            <p:cNvPr id="22" name="Arc 21"/>
                            <p:cNvSpPr/>
                            <p:nvPr/>
                          </p:nvSpPr>
                          <p:spPr>
                            <a:xfrm rot="7910621">
                              <a:off x="3295690" y="1097617"/>
                              <a:ext cx="2269140" cy="2269061"/>
                            </a:xfrm>
                            <a:prstGeom prst="arc">
                              <a:avLst>
                                <a:gd name="adj1" fmla="val 18352735"/>
                                <a:gd name="adj2" fmla="val 19840675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grpSp>
                          <p:nvGrpSpPr>
                            <p:cNvPr id="23" name="Group 22"/>
                            <p:cNvGrpSpPr/>
                            <p:nvPr/>
                          </p:nvGrpSpPr>
                          <p:grpSpPr>
                            <a:xfrm>
                              <a:off x="2225888" y="1740312"/>
                              <a:ext cx="3953684" cy="3119549"/>
                              <a:chOff x="2225888" y="1740312"/>
                              <a:chExt cx="3953684" cy="3119549"/>
                            </a:xfrm>
                          </p:grpSpPr>
                          <p:grpSp>
                            <p:nvGrpSpPr>
                              <p:cNvPr id="25" name="Group 24"/>
                              <p:cNvGrpSpPr/>
                              <p:nvPr/>
                            </p:nvGrpSpPr>
                            <p:grpSpPr>
                              <a:xfrm>
                                <a:off x="2949677" y="1740312"/>
                                <a:ext cx="3229895" cy="2565058"/>
                                <a:chOff x="2949677" y="1740312"/>
                                <a:chExt cx="3229895" cy="2565058"/>
                              </a:xfrm>
                            </p:grpSpPr>
                            <p:grpSp>
                              <p:nvGrpSpPr>
                                <p:cNvPr id="28" name="Group 27"/>
                                <p:cNvGrpSpPr/>
                                <p:nvPr/>
                              </p:nvGrpSpPr>
                              <p:grpSpPr>
                                <a:xfrm>
                                  <a:off x="2949677" y="1740312"/>
                                  <a:ext cx="3229895" cy="2403345"/>
                                  <a:chOff x="1872969" y="841244"/>
                                  <a:chExt cx="4500802" cy="3989577"/>
                                </a:xfrm>
                              </p:grpSpPr>
                              <p:grpSp>
                                <p:nvGrpSpPr>
                                  <p:cNvPr id="30" name="Group 29"/>
                                  <p:cNvGrpSpPr/>
                                  <p:nvPr/>
                                </p:nvGrpSpPr>
                                <p:grpSpPr>
                                  <a:xfrm>
                                    <a:off x="2349927" y="1401096"/>
                                    <a:ext cx="3634196" cy="2984072"/>
                                    <a:chOff x="2748123" y="1401096"/>
                                    <a:chExt cx="3634196" cy="2984072"/>
                                  </a:xfrm>
                                </p:grpSpPr>
                                <p:cxnSp>
                                  <p:nvCxnSpPr>
                                    <p:cNvPr id="38" name="Straight Connector 37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2750569" y="4349538"/>
                                      <a:ext cx="3631750" cy="13425"/>
                                    </a:xfrm>
                                    <a:prstGeom prst="line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39" name="Straight Connector 38"/>
                                    <p:cNvCxnSpPr/>
                                    <p:nvPr/>
                                  </p:nvCxnSpPr>
                                  <p:spPr>
                                    <a:xfrm flipH="1">
                                      <a:off x="2765316" y="1401096"/>
                                      <a:ext cx="1402332" cy="2957052"/>
                                    </a:xfrm>
                                    <a:prstGeom prst="line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sp>
                                  <p:nvSpPr>
                                    <p:cNvPr id="40" name="Oval 39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748123" y="4296677"/>
                                      <a:ext cx="73741" cy="88491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tx1"/>
                                    </a:solidFill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31" name="Group 30"/>
                                  <p:cNvGrpSpPr/>
                                  <p:nvPr/>
                                </p:nvGrpSpPr>
                                <p:grpSpPr>
                                  <a:xfrm>
                                    <a:off x="3731348" y="1386334"/>
                                    <a:ext cx="2281074" cy="3003750"/>
                                    <a:chOff x="4129544" y="1386334"/>
                                    <a:chExt cx="2281074" cy="3003750"/>
                                  </a:xfrm>
                                </p:grpSpPr>
                                <p:cxnSp>
                                  <p:nvCxnSpPr>
                                    <p:cNvPr id="35" name="Straight Connector 34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4152900" y="1401096"/>
                                      <a:ext cx="2247900" cy="2971800"/>
                                    </a:xfrm>
                                    <a:prstGeom prst="line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sp>
                                  <p:nvSpPr>
                                    <p:cNvPr id="36" name="Oval 3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129544" y="1386334"/>
                                      <a:ext cx="73741" cy="88491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tx1"/>
                                    </a:solidFill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37" name="Oval 36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336877" y="4301593"/>
                                      <a:ext cx="73741" cy="88491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tx1"/>
                                    </a:solidFill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2" name="TextBox 31"/>
                                  <p:cNvSpPr txBox="1"/>
                                  <p:nvPr/>
                                </p:nvSpPr>
                                <p:spPr>
                                  <a:xfrm>
                                    <a:off x="3521063" y="841244"/>
                                    <a:ext cx="309715" cy="6130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="1" dirty="0" smtClean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A</a:t>
                                    </a:r>
                                    <a:endPara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3" name="TextBox 32"/>
                                  <p:cNvSpPr txBox="1"/>
                                  <p:nvPr/>
                                </p:nvSpPr>
                                <p:spPr>
                                  <a:xfrm>
                                    <a:off x="6064056" y="4217726"/>
                                    <a:ext cx="309715" cy="6130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C</a:t>
                                    </a:r>
                                  </a:p>
                                </p:txBody>
                              </p:sp>
                              <p:sp>
                                <p:nvSpPr>
                                  <p:cNvPr id="34" name="TextBox 33"/>
                                  <p:cNvSpPr txBox="1"/>
                                  <p:nvPr/>
                                </p:nvSpPr>
                                <p:spPr>
                                  <a:xfrm>
                                    <a:off x="1872969" y="4202978"/>
                                    <a:ext cx="309715" cy="6130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B</a:t>
                                    </a:r>
                                  </a:p>
                                </p:txBody>
                              </p:sp>
                            </p:grpSp>
                            <p:cxnSp>
                              <p:nvCxnSpPr>
                                <p:cNvPr id="29" name="Straight Connector 28"/>
                                <p:cNvCxnSpPr/>
                                <p:nvPr/>
                              </p:nvCxnSpPr>
                              <p:spPr>
                                <a:xfrm>
                                  <a:off x="2971800" y="2476570"/>
                                  <a:ext cx="3060521" cy="182880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26" name="Arc 25"/>
                              <p:cNvSpPr/>
                              <p:nvPr/>
                            </p:nvSpPr>
                            <p:spPr>
                              <a:xfrm rot="1558525">
                                <a:off x="2711365" y="2796923"/>
                                <a:ext cx="1790700" cy="1799076"/>
                              </a:xfrm>
                              <a:prstGeom prst="arc">
                                <a:avLst>
                                  <a:gd name="adj1" fmla="val 17853830"/>
                                  <a:gd name="adj2" fmla="val 19620657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 dirty="0"/>
                              </a:p>
                            </p:txBody>
                          </p:sp>
                          <p:sp>
                            <p:nvSpPr>
                              <p:cNvPr id="27" name="Arc 26"/>
                              <p:cNvSpPr/>
                              <p:nvPr/>
                            </p:nvSpPr>
                            <p:spPr>
                              <a:xfrm>
                                <a:off x="2225888" y="2590800"/>
                                <a:ext cx="2269140" cy="2269061"/>
                              </a:xfrm>
                              <a:prstGeom prst="arc">
                                <a:avLst>
                                  <a:gd name="adj1" fmla="val 14855344"/>
                                  <a:gd name="adj2" fmla="val 16552861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 dirty="0"/>
                              </a:p>
                            </p:txBody>
                          </p:sp>
                        </p:grpSp>
                        <p:sp>
                          <p:nvSpPr>
                            <p:cNvPr id="24" name="Arc 23"/>
                            <p:cNvSpPr/>
                            <p:nvPr/>
                          </p:nvSpPr>
                          <p:spPr>
                            <a:xfrm rot="17546624">
                              <a:off x="3124578" y="1083805"/>
                              <a:ext cx="2269140" cy="2269061"/>
                            </a:xfrm>
                            <a:prstGeom prst="arc">
                              <a:avLst>
                                <a:gd name="adj1" fmla="val 12874319"/>
                                <a:gd name="adj2" fmla="val 14512781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</p:grpSp>
                      <p:sp>
                        <p:nvSpPr>
                          <p:cNvPr id="20" name="Arc 19"/>
                          <p:cNvSpPr/>
                          <p:nvPr/>
                        </p:nvSpPr>
                        <p:spPr>
                          <a:xfrm rot="19261048">
                            <a:off x="4397121" y="2682225"/>
                            <a:ext cx="2269140" cy="2269061"/>
                          </a:xfrm>
                          <a:prstGeom prst="arc">
                            <a:avLst>
                              <a:gd name="adj1" fmla="val 12725697"/>
                              <a:gd name="adj2" fmla="val 14260296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21" name="Arc 20"/>
                          <p:cNvSpPr/>
                          <p:nvPr/>
                        </p:nvSpPr>
                        <p:spPr>
                          <a:xfrm rot="616862">
                            <a:off x="4606325" y="2233853"/>
                            <a:ext cx="2269140" cy="2269061"/>
                          </a:xfrm>
                          <a:prstGeom prst="arc">
                            <a:avLst>
                              <a:gd name="adj1" fmla="val 14951172"/>
                              <a:gd name="adj2" fmla="val 16552861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</p:grpSp>
                    <p:sp>
                      <p:nvSpPr>
                        <p:cNvPr id="17" name="Arc 16"/>
                        <p:cNvSpPr/>
                        <p:nvPr/>
                      </p:nvSpPr>
                      <p:spPr>
                        <a:xfrm rot="13008473">
                          <a:off x="3320388" y="2551712"/>
                          <a:ext cx="2269140" cy="2269061"/>
                        </a:xfrm>
                        <a:prstGeom prst="arc">
                          <a:avLst>
                            <a:gd name="adj1" fmla="val 13328731"/>
                            <a:gd name="adj2" fmla="val 1509511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8" name="Arc 17"/>
                        <p:cNvSpPr/>
                        <p:nvPr/>
                      </p:nvSpPr>
                      <p:spPr>
                        <a:xfrm rot="3251638">
                          <a:off x="3563178" y="2273974"/>
                          <a:ext cx="2269140" cy="2269061"/>
                        </a:xfrm>
                        <a:prstGeom prst="arc">
                          <a:avLst>
                            <a:gd name="adj1" fmla="val 17568635"/>
                            <a:gd name="adj2" fmla="val 19188692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cxnSp>
                    <p:nvCxnSpPr>
                      <p:cNvPr id="15" name="Straight Connector 14"/>
                      <p:cNvCxnSpPr/>
                      <p:nvPr/>
                    </p:nvCxnSpPr>
                    <p:spPr>
                      <a:xfrm flipH="1">
                        <a:off x="3314700" y="2918884"/>
                        <a:ext cx="2655275" cy="267836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606625" y="3417073"/>
                      <a:ext cx="82398" cy="7988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003782" y="4264629"/>
                    <a:ext cx="22226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N</a:t>
                    </a: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658890" y="2190947"/>
                    <a:ext cx="22226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M</a:t>
                    </a: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132440" y="4679975"/>
                    <a:ext cx="22226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Q</a:t>
                    </a:r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079012" y="1776975"/>
                    <a:ext cx="22226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P</a:t>
                    </a:r>
                  </a:p>
                </p:txBody>
              </p:sp>
            </p:grpSp>
            <p:sp>
              <p:nvSpPr>
                <p:cNvPr id="6" name="TextBox 5"/>
                <p:cNvSpPr txBox="1"/>
                <p:nvPr/>
              </p:nvSpPr>
              <p:spPr>
                <a:xfrm>
                  <a:off x="4747946" y="3300643"/>
                  <a:ext cx="2222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O</a:t>
                  </a:r>
                </a:p>
              </p:txBody>
            </p:sp>
          </p:grpSp>
          <p:cxnSp>
            <p:nvCxnSpPr>
              <p:cNvPr id="4" name="Straight Connector 3"/>
              <p:cNvCxnSpPr>
                <a:stCxn id="36" idx="4"/>
                <a:endCxn id="13" idx="0"/>
              </p:cNvCxnSpPr>
              <p:nvPr/>
            </p:nvCxnSpPr>
            <p:spPr>
              <a:xfrm>
                <a:off x="4324902" y="2123390"/>
                <a:ext cx="322922" cy="13091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Oval 40"/>
            <p:cNvSpPr/>
            <p:nvPr/>
          </p:nvSpPr>
          <p:spPr>
            <a:xfrm>
              <a:off x="3177394" y="2023633"/>
              <a:ext cx="2766216" cy="264371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90567" y="4290594"/>
            <a:ext cx="79905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MN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AC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PQ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MN ও PQ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O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OA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অংকিত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ABC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পরিবৃত্ত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8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860054-F612-4355-BF3F-0EFCDFA43C52}"/>
              </a:ext>
            </a:extLst>
          </p:cNvPr>
          <p:cNvSpPr txBox="1"/>
          <p:nvPr/>
        </p:nvSpPr>
        <p:spPr>
          <a:xfrm>
            <a:off x="883303" y="1143000"/>
            <a:ext cx="737739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8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8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10" y="848001"/>
            <a:ext cx="5163378" cy="38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48200" y="2115490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76800" y="2898874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419600" y="2898874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7828" y="3617255"/>
            <a:ext cx="4160677" cy="2062103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ময়নাল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>
              <a:defRPr/>
            </a:pP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নবীনগর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826" y="2154260"/>
            <a:ext cx="32258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BD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9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3637"/>
            <a:ext cx="3578226" cy="378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5400" y="3429000"/>
            <a:ext cx="3207124" cy="268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24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0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0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20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গনিত</a:t>
            </a:r>
            <a:r>
              <a:rPr lang="en-US" sz="20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৮ম</a:t>
            </a:r>
            <a:endParaRPr lang="en-US" sz="2000" b="1" dirty="0">
              <a:solidFill>
                <a:srgbClr val="00FF0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76" y="377687"/>
            <a:ext cx="2869372" cy="36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0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34" y="1244351"/>
            <a:ext cx="4140231" cy="4087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465" y="471945"/>
            <a:ext cx="842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1375" y="5763101"/>
            <a:ext cx="5958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পরিবৃত্ত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1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26617" y="607535"/>
            <a:ext cx="7690767" cy="10365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1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1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পরিবৃত্ত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2" y="2266455"/>
            <a:ext cx="8297375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3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17567130"/>
              </p:ext>
            </p:extLst>
          </p:nvPr>
        </p:nvGraphicFramePr>
        <p:xfrm>
          <a:off x="442452" y="884902"/>
          <a:ext cx="8141109" cy="4675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908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3237252" y="4343400"/>
            <a:ext cx="2780077" cy="61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8" b="-1"/>
          <a:stretch/>
        </p:blipFill>
        <p:spPr>
          <a:xfrm rot="20877044">
            <a:off x="2864078" y="2004945"/>
            <a:ext cx="2756708" cy="22845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27" y="4343400"/>
            <a:ext cx="5206435" cy="29812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85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29896 0.003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0568" y="4320042"/>
            <a:ext cx="2765329" cy="454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757934" y="2064774"/>
            <a:ext cx="1091396" cy="2271229"/>
            <a:chOff x="2757933" y="1401096"/>
            <a:chExt cx="1409715" cy="2964404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2765316" y="1401096"/>
              <a:ext cx="1402332" cy="29570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2757933" y="4277009"/>
              <a:ext cx="73741" cy="884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8" b="-1"/>
          <a:stretch/>
        </p:blipFill>
        <p:spPr>
          <a:xfrm rot="6433708">
            <a:off x="3037285" y="2403381"/>
            <a:ext cx="2812683" cy="2330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3364">
            <a:off x="-535822" y="921787"/>
            <a:ext cx="5206435" cy="29812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87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417 L -0.11493 0.329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06129" y="4810112"/>
            <a:ext cx="632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ABC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পরিবৃত্ত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51359" y="2374490"/>
            <a:ext cx="2948957" cy="2015593"/>
            <a:chOff x="2748123" y="1401096"/>
            <a:chExt cx="3667425" cy="298407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750568" y="4349538"/>
              <a:ext cx="3664980" cy="86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>
              <a:off x="2765316" y="1401096"/>
              <a:ext cx="1402332" cy="29570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748123" y="4296677"/>
              <a:ext cx="73741" cy="884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54233" y="2374489"/>
            <a:ext cx="1857942" cy="2015593"/>
            <a:chOff x="4129544" y="1386334"/>
            <a:chExt cx="2281074" cy="300375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152900" y="1401096"/>
              <a:ext cx="2247900" cy="2971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129544" y="1386334"/>
              <a:ext cx="73741" cy="884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336877" y="4301593"/>
              <a:ext cx="73741" cy="884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19831" y="1946756"/>
            <a:ext cx="30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2323" y="4217726"/>
            <a:ext cx="30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6267" y="4202978"/>
            <a:ext cx="30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8" b="-1"/>
          <a:stretch/>
        </p:blipFill>
        <p:spPr>
          <a:xfrm rot="2308735">
            <a:off x="4194778" y="1207386"/>
            <a:ext cx="2812683" cy="23309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2396">
            <a:off x="1037150" y="2727125"/>
            <a:ext cx="5206435" cy="29812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33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4.81481E-6 L 0.1941 0.287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49677" y="1740312"/>
            <a:ext cx="3229895" cy="2403345"/>
            <a:chOff x="1872969" y="841244"/>
            <a:chExt cx="4500802" cy="3989577"/>
          </a:xfrm>
        </p:grpSpPr>
        <p:grpSp>
          <p:nvGrpSpPr>
            <p:cNvPr id="3" name="Group 2"/>
            <p:cNvGrpSpPr/>
            <p:nvPr/>
          </p:nvGrpSpPr>
          <p:grpSpPr>
            <a:xfrm>
              <a:off x="2349927" y="1401096"/>
              <a:ext cx="3667425" cy="2984072"/>
              <a:chOff x="2748123" y="1401096"/>
              <a:chExt cx="3667425" cy="298407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750568" y="4349538"/>
                <a:ext cx="3664980" cy="861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765316" y="1401096"/>
                <a:ext cx="1402332" cy="29570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2748123" y="4296677"/>
                <a:ext cx="73741" cy="8849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731348" y="1386334"/>
              <a:ext cx="2281074" cy="3003750"/>
              <a:chOff x="4129544" y="1386334"/>
              <a:chExt cx="2281074" cy="300375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4152900" y="1401096"/>
                <a:ext cx="2247900" cy="2971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4129544" y="1386334"/>
                <a:ext cx="73741" cy="8849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336877" y="4301593"/>
                <a:ext cx="73741" cy="8849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521063" y="841244"/>
              <a:ext cx="309715" cy="613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64056" y="4217726"/>
              <a:ext cx="309715" cy="613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72969" y="4202979"/>
              <a:ext cx="309715" cy="613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</p:grpSp>
      <p:sp>
        <p:nvSpPr>
          <p:cNvPr id="39" name="Arc 38"/>
          <p:cNvSpPr/>
          <p:nvPr/>
        </p:nvSpPr>
        <p:spPr>
          <a:xfrm rot="1558525">
            <a:off x="2711365" y="2763057"/>
            <a:ext cx="1790700" cy="1799076"/>
          </a:xfrm>
          <a:prstGeom prst="arc">
            <a:avLst>
              <a:gd name="adj1" fmla="val 17853830"/>
              <a:gd name="adj2" fmla="val 196206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Arc 39"/>
          <p:cNvSpPr/>
          <p:nvPr/>
        </p:nvSpPr>
        <p:spPr>
          <a:xfrm>
            <a:off x="2225888" y="2590800"/>
            <a:ext cx="2269140" cy="2269061"/>
          </a:xfrm>
          <a:prstGeom prst="arc">
            <a:avLst>
              <a:gd name="adj1" fmla="val 14855344"/>
              <a:gd name="adj2" fmla="val 1655286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0449" flipH="1">
            <a:off x="553348" y="1043931"/>
            <a:ext cx="5548297" cy="55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0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00000">
                                      <p:cBhvr>
                                        <p:cTn id="1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239</Words>
  <Application>Microsoft Office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Abdul Mazid</dc:creator>
  <cp:lastModifiedBy>WALTON</cp:lastModifiedBy>
  <cp:revision>132</cp:revision>
  <dcterms:created xsi:type="dcterms:W3CDTF">2020-07-15T09:16:09Z</dcterms:created>
  <dcterms:modified xsi:type="dcterms:W3CDTF">2022-11-15T14:12:57Z</dcterms:modified>
</cp:coreProperties>
</file>