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8" r:id="rId7"/>
    <p:sldId id="276" r:id="rId8"/>
    <p:sldId id="275" r:id="rId9"/>
    <p:sldId id="277" r:id="rId10"/>
    <p:sldId id="264" r:id="rId11"/>
    <p:sldId id="262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3238-B0D6-4552-8212-7609252A76B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C4C2-C48A-4F67-A950-7B4877F7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2609-231B-497F-A9CB-87C87B60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5370-60A6-470C-B81C-89887DBB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4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C0F7-DF4B-4C93-8980-A0A6FD28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10" y="6356349"/>
            <a:ext cx="1089074" cy="365125"/>
          </a:xfrm>
          <a:prstGeom prst="rect">
            <a:avLst/>
          </a:prstGeom>
        </p:spPr>
        <p:txBody>
          <a:bodyPr/>
          <a:lstStyle/>
          <a:p>
            <a:fld id="{64102CE1-7EC0-4C6F-BCDF-E069D6E6C320}" type="datetime5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E26B-E381-4FE1-8695-69337D5E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35840" cy="365125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chemeClr val="accent2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E7B65-07B9-41BA-9865-495AC25E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439" y="6352367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FFAE-BB0D-45B6-9C36-52BBDB15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B4FFB-392C-4BAD-80BE-28520613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9A5B-8809-453F-97FF-03FA1D0F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017870-2CC9-4461-8BE2-0F004D9FACC5}" type="datetime5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5B1B-E3C1-4D88-96A4-2FA41177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590ED-8355-4F41-9DC8-A594DE0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A251B-1BEE-49E5-A27E-C4DFCA802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17ECB-45FD-4F0F-A011-9C80179AF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53B6-DED8-424F-8700-A8B0238F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5CE5-29BE-4DFA-8D22-93706BC0D3CD}" type="datetime5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8DB1-7BF6-4512-AD3A-C3E177B1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3038-1D6C-4A02-8246-1AA72BEA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29E84E-D5B3-474F-A8A0-21929EF1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881" y="6342281"/>
            <a:ext cx="1089074" cy="365125"/>
          </a:xfrm>
          <a:prstGeom prst="rect">
            <a:avLst/>
          </a:prstGeom>
        </p:spPr>
        <p:txBody>
          <a:bodyPr/>
          <a:lstStyle/>
          <a:p>
            <a:fld id="{7DCF5A71-A794-4AFA-9177-4A7B5CD9E83C}" type="datetime5">
              <a:rPr lang="en-US" smtClean="0"/>
              <a:t>16-Nov-22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7C98F-E5FB-4FF9-B488-4A924BA3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4870" y="6342283"/>
            <a:ext cx="7135840" cy="361142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BCD29-7D8D-4691-907B-0123D4A6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710" y="6338299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7954-8878-4243-A45C-283F0FD7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D3E01-B651-4E07-8166-43675B45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B5415-13E8-46A4-8D9A-1B78E1D1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964715-BECC-4F7C-A46B-87EE783B07E0}" type="datetime5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FDA1-D8C8-4FC6-8A04-A1168A18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A943-C133-428F-9D2D-5F11A9B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DCD2-9D7A-440F-8D23-1155600E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4738-CDC6-421C-BBAA-5704BA09E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B34CD-6A02-4E8E-89BC-0D18F9185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E3AD3-217D-48F8-B56F-EB256AE3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5A4A-BD4C-46C0-8EBD-18CDF4763E7D}" type="datetime5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453F0-C3A0-4A9B-9118-EAF59FF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A513-BA51-42B7-B2A3-ECBE6758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8C24-3637-4937-8BF3-70BA5D45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9DAA-1344-426B-AB7C-962D5893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0226F-DE5D-48DE-9A6F-5F93A92E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164AA-36D3-44CD-8F40-B9AFB0286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2231C-BE4B-4880-8DCF-8A15DA70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ABD96-4AD4-49BB-B21C-71BAE4C9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E6B8F-8018-4B46-A4F2-2F584173E50F}" type="datetime5">
              <a:rPr lang="en-US" smtClean="0"/>
              <a:t>16-Nov-22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0FB25-6B9C-420C-AAD3-F57DC84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D8348-4EB5-4A66-9D25-39D1094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D257-FEDF-4C71-98FD-8AD1B6C9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2902-C7BA-4FA8-A97F-63F25DC5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77FB93-65D5-4086-BDC9-62A2FF5DA766}" type="datetime5">
              <a:rPr lang="en-US" smtClean="0"/>
              <a:t>16-Nov-22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9E5B-BD22-4393-8400-FFD66B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FDEAA-3F1B-428A-8B27-3FC6B5A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B5E3-656D-4BD1-B133-F6FB974F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77117-785F-42CD-B351-934EFFCC5EEE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78EB5-25AF-4814-8C0D-0DAD9B4D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A974-D4B7-4694-825C-BA7A58FB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AF84-4BEB-46F5-B98C-B6BA5151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B33A-4964-4905-AA1D-CD1B813D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E2DD-1B77-4A18-B08B-6D5B81F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3D806-6273-4D0D-971D-E7BA2C61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4604F-B1B1-4A00-B6A2-B24CBB6F8161}" type="datetime5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9A6B-422F-4483-9621-0DBBF4E8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A0E6C-157B-456C-A753-969F25BA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79A-96E8-45FA-9134-9188FAA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DC06A-B8C9-4450-810F-37010F597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3933-6EA9-463E-8E1E-BCA86A983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0A2B-AD42-48C3-8032-5EA6551B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3E24A-BD34-4344-B627-24AE89D92279}" type="datetime5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04133-D0CC-4089-A2CD-FD97A96D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মোঃ নজরুল ইসলাম, ইন্সট্রাক্টর-লুৎফুর রহমান হাইস্কুল এণ্ড কলেজ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858D-3F67-425D-AAB3-F6BBA288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1CD64BD9-7265-4FFD-B348-425146178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021" y="6356350"/>
            <a:ext cx="1060938" cy="36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8A49F784-871E-4372-935A-B59025ABEF2E}" type="datetime5">
              <a:rPr lang="en-US" smtClean="0"/>
              <a:t>16-Nov-22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6737AF-C5E6-46BD-AF85-C7C0BE6FE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342" y="6356349"/>
            <a:ext cx="7160456" cy="3600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bn-IN" dirty="0"/>
              <a:t>মোঃ নজরুল ইসলাম, </a:t>
            </a:r>
            <a:r>
              <a:rPr lang="bn-IN" dirty="0">
                <a:solidFill>
                  <a:schemeClr val="accent2"/>
                </a:solidFill>
              </a:rPr>
              <a:t>ইন্সট্রাক্টর</a:t>
            </a:r>
            <a:r>
              <a:rPr lang="bn-IN" dirty="0"/>
              <a:t>-লুৎফুর রহমান হাইস্কুল এণ্ড কলেজ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1178561-E472-4FA5-99D9-79B8D1243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93" y="6356349"/>
            <a:ext cx="535745" cy="3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IN" dirty="0"/>
              <a:t>1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20A74D-D020-4F6F-8D77-78C820825B3B}"/>
              </a:ext>
            </a:extLst>
          </p:cNvPr>
          <p:cNvCxnSpPr/>
          <p:nvPr userDrawn="1"/>
        </p:nvCxnSpPr>
        <p:spPr>
          <a:xfrm>
            <a:off x="-14068" y="0"/>
            <a:ext cx="247361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22344-C779-4C16-B125-C67682897955}"/>
              </a:ext>
            </a:extLst>
          </p:cNvPr>
          <p:cNvCxnSpPr/>
          <p:nvPr userDrawn="1"/>
        </p:nvCxnSpPr>
        <p:spPr>
          <a:xfrm>
            <a:off x="-28136" y="-26126"/>
            <a:ext cx="373962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6C1CD4-908D-484C-827D-47B581CB2575}"/>
              </a:ext>
            </a:extLst>
          </p:cNvPr>
          <p:cNvCxnSpPr/>
          <p:nvPr userDrawn="1"/>
        </p:nvCxnSpPr>
        <p:spPr>
          <a:xfrm>
            <a:off x="-42414" y="0"/>
            <a:ext cx="534996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B3AD90-4B10-4C70-8489-2797870A18E8}"/>
              </a:ext>
            </a:extLst>
          </p:cNvPr>
          <p:cNvCxnSpPr/>
          <p:nvPr userDrawn="1"/>
        </p:nvCxnSpPr>
        <p:spPr>
          <a:xfrm flipH="1">
            <a:off x="11818038" y="0"/>
            <a:ext cx="36010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822392-A89E-4580-9FC9-5B0B4B16FE07}"/>
              </a:ext>
            </a:extLst>
          </p:cNvPr>
          <p:cNvCxnSpPr/>
          <p:nvPr userDrawn="1"/>
        </p:nvCxnSpPr>
        <p:spPr>
          <a:xfrm flipH="1">
            <a:off x="11717383" y="-13063"/>
            <a:ext cx="487680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3DB7B6-D3A5-4EC0-8993-018FC96466E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18496" y="0"/>
            <a:ext cx="64183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5C6F51-0CF3-452D-B177-2D38A62A4D8E}"/>
              </a:ext>
            </a:extLst>
          </p:cNvPr>
          <p:cNvSpPr/>
          <p:nvPr userDrawn="1"/>
        </p:nvSpPr>
        <p:spPr>
          <a:xfrm>
            <a:off x="1308299" y="6356349"/>
            <a:ext cx="448748" cy="360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Go Forward or Next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A9D8B8F-8F04-40C7-94E9-88261BA84FEA}"/>
              </a:ext>
            </a:extLst>
          </p:cNvPr>
          <p:cNvSpPr/>
          <p:nvPr userDrawn="1"/>
        </p:nvSpPr>
        <p:spPr>
          <a:xfrm>
            <a:off x="1829564" y="6344291"/>
            <a:ext cx="448748" cy="3600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Go to Beginning 3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F615B06-3DA9-41FB-9E28-541089E7F118}"/>
              </a:ext>
            </a:extLst>
          </p:cNvPr>
          <p:cNvSpPr/>
          <p:nvPr userDrawn="1"/>
        </p:nvSpPr>
        <p:spPr>
          <a:xfrm>
            <a:off x="2363372" y="6344291"/>
            <a:ext cx="450000" cy="360000"/>
          </a:xfrm>
          <a:prstGeom prst="actionButtonBeginning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Go to End 3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7E54C3ED-8F03-4D1E-B283-78C7E59C8162}"/>
              </a:ext>
            </a:extLst>
          </p:cNvPr>
          <p:cNvSpPr/>
          <p:nvPr userDrawn="1"/>
        </p:nvSpPr>
        <p:spPr>
          <a:xfrm>
            <a:off x="2869807" y="6344291"/>
            <a:ext cx="450000" cy="360000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18676F-8835-4D58-AAC1-E59441A6D274}"/>
              </a:ext>
            </a:extLst>
          </p:cNvPr>
          <p:cNvSpPr/>
          <p:nvPr userDrawn="1"/>
        </p:nvSpPr>
        <p:spPr>
          <a:xfrm>
            <a:off x="3418449" y="6343286"/>
            <a:ext cx="549854" cy="36000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6267A-6527-437B-AEEB-826CBC55B15E}"/>
              </a:ext>
            </a:extLst>
          </p:cNvPr>
          <p:cNvSpPr txBox="1"/>
          <p:nvPr userDrawn="1"/>
        </p:nvSpPr>
        <p:spPr>
          <a:xfrm>
            <a:off x="12272090" y="114604"/>
            <a:ext cx="296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সকলকে</a:t>
            </a:r>
            <a:r>
              <a:rPr lang="bn-IN" sz="2800" baseline="0" dirty="0">
                <a:solidFill>
                  <a:srgbClr val="FF0000"/>
                </a:solidFill>
              </a:rPr>
              <a:t> সু-স্বাগতম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1.32058 -3.33333E-6 " pathEditMode="relative" rAng="0" ptsTypes="AA">
                                      <p:cBhvr>
                                        <p:cTn id="6" dur="9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5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bd1976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7343B-15E6-4AFF-BC31-8074155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53B5-0FF3-4667-A74A-DAAF9DFE0CF4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34DBD-F6D3-44C6-A800-662EABDF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53BB-D335-4320-BC2C-A8C3BEB9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9D879-D80D-4725-ADE2-4B8A61A1DD4A}"/>
              </a:ext>
            </a:extLst>
          </p:cNvPr>
          <p:cNvSpPr txBox="1"/>
          <p:nvPr/>
        </p:nvSpPr>
        <p:spPr>
          <a:xfrm>
            <a:off x="1561814" y="1543868"/>
            <a:ext cx="9335069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5F55F-8124-483E-8750-BB4FDCD0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3814" y="339662"/>
            <a:ext cx="5638052" cy="7236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9383C-5766-4572-9AFA-FBBECE60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227">
            <a:off x="7801710" y="36933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7F6BE-0E97-41B3-A385-03786CC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A2E1-59DA-4BB5-8B97-E7164AA7AB9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663C8-3102-43AE-B99F-FB79711F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14FF-F37C-46BB-A121-3DF632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53122-B9EA-9D73-3CC5-9C0241AFE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3"/>
          <a:stretch/>
        </p:blipFill>
        <p:spPr>
          <a:xfrm>
            <a:off x="2445327" y="417811"/>
            <a:ext cx="7301345" cy="57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7F854-5248-404C-8DBB-FB155005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C584-B596-4371-9A37-B38162D61762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E6DC9-56F0-42D2-BD7D-63B54958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2E4F-2F6D-4ED9-93E5-DD6FBB9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843E5-15F8-B11C-40FF-66D303A6E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56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DE363-6892-4865-AFA7-7D4D4543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F966-6F4A-4A73-931D-4DCF125CBE37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5B9EF-CFDB-4061-B566-98D5FEE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7160" y="6342283"/>
            <a:ext cx="7135840" cy="361142"/>
          </a:xfrm>
        </p:spPr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E287-EC38-441E-8AE2-C1E5C5A3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0AB85-F54F-45C1-81AE-8CF5587C515D}"/>
              </a:ext>
            </a:extLst>
          </p:cNvPr>
          <p:cNvSpPr txBox="1"/>
          <p:nvPr/>
        </p:nvSpPr>
        <p:spPr>
          <a:xfrm>
            <a:off x="928048" y="401874"/>
            <a:ext cx="1059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বেঞ্চ ড্রিল মেশিনের বিভিন্ন অংশের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watch dial">
            <a:extLst>
              <a:ext uri="{FF2B5EF4-FFF2-40B4-BE49-F238E27FC236}">
                <a16:creationId xmlns:a16="http://schemas.microsoft.com/office/drawing/2014/main" id="{BEE9CB62-3D47-4BB0-930F-7AC13C97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" y="1205317"/>
            <a:ext cx="4447365" cy="44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132A94-9355-4880-A8C3-6AAF221BE170}"/>
              </a:ext>
            </a:extLst>
          </p:cNvPr>
          <p:cNvGrpSpPr/>
          <p:nvPr/>
        </p:nvGrpSpPr>
        <p:grpSpPr>
          <a:xfrm flipH="1">
            <a:off x="2879371" y="1808344"/>
            <a:ext cx="0" cy="3268606"/>
            <a:chOff x="6096000" y="1431233"/>
            <a:chExt cx="0" cy="396451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CD8471-D38F-4200-8635-AC7426EAE771}"/>
                </a:ext>
              </a:extLst>
            </p:cNvPr>
            <p:cNvCxnSpPr/>
            <p:nvPr/>
          </p:nvCxnSpPr>
          <p:spPr>
            <a:xfrm flipV="1">
              <a:off x="6096000" y="1431233"/>
              <a:ext cx="0" cy="1980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465D69-BA6F-44F7-A425-24DDCA051627}"/>
                </a:ext>
              </a:extLst>
            </p:cNvPr>
            <p:cNvCxnSpPr/>
            <p:nvPr/>
          </p:nvCxnSpPr>
          <p:spPr>
            <a:xfrm>
              <a:off x="6096000" y="3415748"/>
              <a:ext cx="0" cy="198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A604A39-90AE-4837-BEA8-2E0EE14F055B}"/>
              </a:ext>
            </a:extLst>
          </p:cNvPr>
          <p:cNvSpPr/>
          <p:nvPr/>
        </p:nvSpPr>
        <p:spPr>
          <a:xfrm>
            <a:off x="2674652" y="3216154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59997-0769-4593-AEF8-5403373D3B79}"/>
              </a:ext>
            </a:extLst>
          </p:cNvPr>
          <p:cNvSpPr txBox="1"/>
          <p:nvPr/>
        </p:nvSpPr>
        <p:spPr>
          <a:xfrm>
            <a:off x="2074741" y="3968341"/>
            <a:ext cx="160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C9D88D-0F2B-1323-294D-24BA8806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93" y="1205316"/>
            <a:ext cx="4166366" cy="48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F3ED1-0FE6-406E-BDB3-0EB02122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35F0-0401-4311-B3C0-AF20FED714E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5E970-8A5C-453A-A3A1-5FFB7C07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450" y="6342283"/>
            <a:ext cx="7135840" cy="361142"/>
          </a:xfrm>
        </p:spPr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1BF97-C8EA-411E-87EA-4A1F5E08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8766" y="6338299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AB12A-77E7-479E-B2FF-31CED5FED1A6}"/>
              </a:ext>
            </a:extLst>
          </p:cNvPr>
          <p:cNvSpPr txBox="1"/>
          <p:nvPr/>
        </p:nvSpPr>
        <p:spPr>
          <a:xfrm rot="18053369">
            <a:off x="661958" y="1422245"/>
            <a:ext cx="448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69406-FE57-41A4-9411-E0A8815883F8}"/>
              </a:ext>
            </a:extLst>
          </p:cNvPr>
          <p:cNvSpPr txBox="1"/>
          <p:nvPr/>
        </p:nvSpPr>
        <p:spPr>
          <a:xfrm>
            <a:off x="805618" y="3976859"/>
            <a:ext cx="1058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এর প্রয়োগ ক্ষেত্র উল্লেখ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457A8-235D-937D-CABC-264F824F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39" y="91267"/>
            <a:ext cx="5769101" cy="32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99DFA-B8CE-4B90-BD09-FB40A3F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1A79-E0FD-4A30-B7BC-C1FBB284F6E0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812D2-4AE6-48DD-AE9B-5724DC7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2B232-73DA-4F0F-9842-D9AB961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14</a:t>
            </a:fld>
            <a:endParaRPr lang="en-US"/>
          </a:p>
        </p:txBody>
      </p:sp>
      <p:sp>
        <p:nvSpPr>
          <p:cNvPr id="6" name="Donut 2">
            <a:extLst>
              <a:ext uri="{FF2B5EF4-FFF2-40B4-BE49-F238E27FC236}">
                <a16:creationId xmlns:a16="http://schemas.microsoft.com/office/drawing/2014/main" id="{5E09DFEC-C18F-473B-B3B0-3340234286DF}"/>
              </a:ext>
            </a:extLst>
          </p:cNvPr>
          <p:cNvSpPr/>
          <p:nvPr/>
        </p:nvSpPr>
        <p:spPr>
          <a:xfrm>
            <a:off x="58638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3">
            <a:extLst>
              <a:ext uri="{FF2B5EF4-FFF2-40B4-BE49-F238E27FC236}">
                <a16:creationId xmlns:a16="http://schemas.microsoft.com/office/drawing/2014/main" id="{A7AC86C5-AAA6-438E-853A-86BD2D50A270}"/>
              </a:ext>
            </a:extLst>
          </p:cNvPr>
          <p:cNvSpPr/>
          <p:nvPr/>
        </p:nvSpPr>
        <p:spPr>
          <a:xfrm>
            <a:off x="19776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1E724-42D2-4377-A507-266362EBAF48}"/>
              </a:ext>
            </a:extLst>
          </p:cNvPr>
          <p:cNvSpPr txBox="1"/>
          <p:nvPr/>
        </p:nvSpPr>
        <p:spPr>
          <a:xfrm>
            <a:off x="758481" y="1479030"/>
            <a:ext cx="7924800" cy="2580323"/>
          </a:xfrm>
          <a:prstGeom prst="snipRoundRect">
            <a:avLst>
              <a:gd name="adj1" fmla="val 50000"/>
              <a:gd name="adj2" fmla="val 49845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66335C-F486-4944-BCC4-6FAE40987208}"/>
              </a:ext>
            </a:extLst>
          </p:cNvPr>
          <p:cNvSpPr/>
          <p:nvPr/>
        </p:nvSpPr>
        <p:spPr>
          <a:xfrm>
            <a:off x="1444281" y="285063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124AB-B6B9-44A8-99EF-9F55A9A7EF56}"/>
              </a:ext>
            </a:extLst>
          </p:cNvPr>
          <p:cNvSpPr/>
          <p:nvPr/>
        </p:nvSpPr>
        <p:spPr>
          <a:xfrm>
            <a:off x="27396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1C14C-B51E-408A-87D7-14CE5EFD9BD6}"/>
              </a:ext>
            </a:extLst>
          </p:cNvPr>
          <p:cNvSpPr/>
          <p:nvPr/>
        </p:nvSpPr>
        <p:spPr>
          <a:xfrm>
            <a:off x="3806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D698-D00B-4716-B833-ACF33A91D1CE}"/>
              </a:ext>
            </a:extLst>
          </p:cNvPr>
          <p:cNvSpPr/>
          <p:nvPr/>
        </p:nvSpPr>
        <p:spPr>
          <a:xfrm>
            <a:off x="4949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2E0E2-B83D-414B-858D-43D37E3BEC18}"/>
              </a:ext>
            </a:extLst>
          </p:cNvPr>
          <p:cNvSpPr/>
          <p:nvPr/>
        </p:nvSpPr>
        <p:spPr>
          <a:xfrm>
            <a:off x="60162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E6408C-568F-485D-A88E-2CBE423BB434}"/>
              </a:ext>
            </a:extLst>
          </p:cNvPr>
          <p:cNvSpPr/>
          <p:nvPr/>
        </p:nvSpPr>
        <p:spPr>
          <a:xfrm>
            <a:off x="70068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C71ADC5-6AA1-49D5-A708-25657F157E50}"/>
              </a:ext>
            </a:extLst>
          </p:cNvPr>
          <p:cNvSpPr/>
          <p:nvPr/>
        </p:nvSpPr>
        <p:spPr>
          <a:xfrm>
            <a:off x="148881" y="4840038"/>
            <a:ext cx="9144000" cy="76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25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25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1EBD-DCE2-4774-8A80-A146D12F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8D60-EBEB-49C6-A689-EC85D6303B61}" type="datetime5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AFF19-FCA4-4F71-91CA-785B217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ইসলাম, </a:t>
            </a:r>
            <a:r>
              <a:rPr lang="as-IN" dirty="0">
                <a:solidFill>
                  <a:srgbClr val="00B0F0"/>
                </a:solidFill>
              </a:rPr>
              <a:t>ইন্সট্রাক্টর</a:t>
            </a:r>
            <a:r>
              <a:rPr lang="as-IN" dirty="0"/>
              <a:t>-লুৎফুর রহমান হাইস্কুল এণ্ড </a:t>
            </a:r>
            <a:r>
              <a:rPr lang="bn-IN" dirty="0"/>
              <a:t>কলেজ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9304-CF97-457B-BB79-9422CEC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539" y="6333317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3C58-6BE7-457F-9603-E29889BCC687}"/>
              </a:ext>
            </a:extLst>
          </p:cNvPr>
          <p:cNvSpPr txBox="1"/>
          <p:nvPr/>
        </p:nvSpPr>
        <p:spPr>
          <a:xfrm>
            <a:off x="2113130" y="2810117"/>
            <a:ext cx="7965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www.polycomputer.edu.bd</a:t>
            </a:r>
            <a:endParaRPr lang="bn-BD" sz="32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nazrulbd1976@gmail.com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_0548.jpg">
            <a:extLst>
              <a:ext uri="{FF2B5EF4-FFF2-40B4-BE49-F238E27FC236}">
                <a16:creationId xmlns:a16="http://schemas.microsoft.com/office/drawing/2014/main" id="{4827231B-B402-4938-8623-23660423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9" y="136525"/>
            <a:ext cx="2342862" cy="25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BC21-02AD-4DAE-9CD6-D5DE0E88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CB5B-9AEB-47F9-968E-298B24908165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86290-D511-4CFD-AE07-7128D128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2DB6-43C1-4FBB-82C8-3FBA1EA1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73EE1-750E-4A1E-8810-64D40A7B6523}"/>
              </a:ext>
            </a:extLst>
          </p:cNvPr>
          <p:cNvSpPr txBox="1"/>
          <p:nvPr/>
        </p:nvSpPr>
        <p:spPr>
          <a:xfrm>
            <a:off x="2411387" y="2247798"/>
            <a:ext cx="288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9ম শ্রেণি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1685311" y="2993175"/>
            <a:ext cx="40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মেকানিক্স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0BC3A-0FA7-4311-A189-45C4573F27FA}"/>
              </a:ext>
            </a:extLst>
          </p:cNvPr>
          <p:cNvSpPr txBox="1"/>
          <p:nvPr/>
        </p:nvSpPr>
        <p:spPr>
          <a:xfrm>
            <a:off x="2541537" y="3880474"/>
            <a:ext cx="262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পত্র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EB629-4248-8D81-459A-870A99ED0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4" t="25240" r="36137" b="13720"/>
          <a:stretch/>
        </p:blipFill>
        <p:spPr>
          <a:xfrm>
            <a:off x="6477714" y="208822"/>
            <a:ext cx="4790346" cy="59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B0DFD-F034-4BB1-AE89-85F8234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59E4-DCAD-4CA8-9091-421D7EED2C43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BFA7-6EC5-4CE6-BC93-584963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57D2-55A2-409C-AB6A-18B90F9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950" y="6324651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B2524-1507-F0F0-5CA0-AF6E6AED3DE9}"/>
              </a:ext>
            </a:extLst>
          </p:cNvPr>
          <p:cNvSpPr txBox="1"/>
          <p:nvPr/>
        </p:nvSpPr>
        <p:spPr>
          <a:xfrm>
            <a:off x="1996262" y="313963"/>
            <a:ext cx="859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ছবিগুলো কিসের-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0D359-BF9D-CE3E-EB9B-E1B28E01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21" y="1144960"/>
            <a:ext cx="6913419" cy="4840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1D052-90FD-39FD-9779-5AC4003D0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2" y="1336428"/>
            <a:ext cx="6675122" cy="4648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D26F7-1A28-BB92-B070-EC667A228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6" y="1047750"/>
            <a:ext cx="6913418" cy="49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1C621-F3ED-43CE-A1FA-42E11E15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FCC0-BB63-405C-92EC-04B55957FC83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2F136-1407-4C00-BD3F-0841BFF6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F29-B52B-4DB6-B29E-FE9B80AF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C4B58-8352-884D-4F5B-A09C41807938}"/>
              </a:ext>
            </a:extLst>
          </p:cNvPr>
          <p:cNvSpPr txBox="1"/>
          <p:nvPr/>
        </p:nvSpPr>
        <p:spPr>
          <a:xfrm rot="18064487">
            <a:off x="1378296" y="2537645"/>
            <a:ext cx="467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প্রক্রিয়া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45834-7308-E6AC-E825-F79DFFAD4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94" y="373036"/>
            <a:ext cx="4089083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84787-3D84-4FC5-BCDB-95DAA54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72F-05EC-4672-A52A-AAE4D7B60D1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BB94C-9FF9-4D7F-A11E-9EC721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9334" y="6338299"/>
            <a:ext cx="7135840" cy="365125"/>
          </a:xfrm>
        </p:spPr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F6B0B-791A-420C-BB96-DF53B8B7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796030" y="762116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শিক্ষার্থী............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A711E-BB4F-4EEF-8FCC-605017D1B059}"/>
              </a:ext>
            </a:extLst>
          </p:cNvPr>
          <p:cNvSpPr txBox="1"/>
          <p:nvPr/>
        </p:nvSpPr>
        <p:spPr>
          <a:xfrm>
            <a:off x="966373" y="2274838"/>
            <a:ext cx="10470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সঙ্গায়িত করতে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করার প্রয়োজনীয়তা 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প্রক্রিয়া সম্পন্ন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9786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6071B-D660-0F1B-B4F0-E7846ECE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A71-A794-4AFA-9177-4A7B5CD9E83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E72E2-CB3F-E886-1275-DFEBD920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07ACB-6BD5-7715-8C48-EC2374D0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F0B75-59B1-579B-36F0-F4E4FB6A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37" y="501377"/>
            <a:ext cx="8270473" cy="5511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1720F0-2E1E-FA5A-2C22-30A4B8C800E2}"/>
              </a:ext>
            </a:extLst>
          </p:cNvPr>
          <p:cNvSpPr txBox="1"/>
          <p:nvPr/>
        </p:nvSpPr>
        <p:spPr>
          <a:xfrm rot="18064487">
            <a:off x="-852286" y="2767280"/>
            <a:ext cx="467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49A2B-2A0B-8EB8-B711-344D6A4B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A71-A794-4AFA-9177-4A7B5CD9E83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C3B53-DD02-4F7A-9E70-A63E83A2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B216-517F-34FE-8DCB-A0D73125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177C6-6C95-47F4-C3F6-95F4EF46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5250" r="15909" b="17560"/>
          <a:stretch/>
        </p:blipFill>
        <p:spPr>
          <a:xfrm>
            <a:off x="1237955" y="1205347"/>
            <a:ext cx="10108918" cy="48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94DE5-0479-C90F-06E4-22BC3F01CF78}"/>
              </a:ext>
            </a:extLst>
          </p:cNvPr>
          <p:cNvSpPr txBox="1"/>
          <p:nvPr/>
        </p:nvSpPr>
        <p:spPr>
          <a:xfrm>
            <a:off x="1796030" y="221855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ড্রিলিং করার প্রয়োজনীয়তা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A9755-F69C-839F-DE54-DB2C28C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5A71-A794-4AFA-9177-4A7B5CD9E83C}" type="datetime5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1C59E-B600-C23A-CFDE-0888B6A3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8777F-2B36-B3BF-2626-0CF57AED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6D1C7-3A1D-747C-AA7D-559708AE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48" y="154575"/>
            <a:ext cx="84893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278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66</cp:revision>
  <dcterms:created xsi:type="dcterms:W3CDTF">2021-03-27T04:10:08Z</dcterms:created>
  <dcterms:modified xsi:type="dcterms:W3CDTF">2022-11-16T16:38:15Z</dcterms:modified>
</cp:coreProperties>
</file>