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3" r:id="rId5"/>
    <p:sldId id="261" r:id="rId6"/>
    <p:sldId id="259" r:id="rId7"/>
    <p:sldId id="274" r:id="rId8"/>
    <p:sldId id="275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34A7E-19D1-43E4-BA22-93AC16B50FF8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BA0B-8356-4D5E-8ECA-A34F1B9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BA0B-8356-4D5E-8ECA-A34F1B9491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BA0B-8356-4D5E-8ECA-A34F1B9491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BA0B-8356-4D5E-8ECA-A34F1B9491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077200" cy="6096000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06615" y="571500"/>
            <a:ext cx="8229600" cy="251460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স্বাগতম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153400" cy="6172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848600" cy="6172200"/>
          </a:xfrm>
          <a:prstGeom prst="rect">
            <a:avLst/>
          </a:prstGeom>
          <a:noFill/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838200"/>
            <a:ext cx="5638800" cy="99060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5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FF5050"/>
              </a:solidFill>
            </a:endParaRPr>
          </a:p>
        </p:txBody>
      </p:sp>
      <p:pic>
        <p:nvPicPr>
          <p:cNvPr id="4" name="Content Placeholder 6" descr="ColourfulVase.jpg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133600"/>
            <a:ext cx="3771899" cy="3771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202362"/>
          </a:xfrm>
          <a:prstGeom prst="rect">
            <a:avLst/>
          </a:prstGeom>
          <a:ln w="57150" cap="flat" cmpd="sng" algn="ctr">
            <a:solidFill>
              <a:srgbClr val="00FF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মোহাম্মদ জিয়াউল হক সরকার</a:t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সহকারী শিক্ষক</a:t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দেবিদ্বার মফিজ উদ্দিন আহাম্মেদ পাইলট বালিকা উচ্চ বিদ্যালয়</a:t>
            </a:r>
            <a:b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দেবিদ্বার, কুমিল্লা।</a:t>
            </a:r>
            <a:b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নম্বরঃ ০১৯২৪১৭২৮৭১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ই- মেইলঃ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ziasarker2014@gmail.com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/>
            </a:r>
            <a:b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6278562"/>
          </a:xfrm>
          <a:prstGeom prst="rect">
            <a:avLst/>
          </a:prstGeom>
          <a:ln w="57150" cap="flat" cmpd="sng" algn="ctr">
            <a:solidFill>
              <a:srgbClr val="D03CC9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শ্রেণিঃ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৬ষ্ঠ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/>
            </a:r>
            <a:b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বিজ্ঞান (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13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 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b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৫০ মিনিট</a:t>
            </a:r>
            <a:b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610600" cy="632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4800600"/>
            <a:ext cx="4724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2576512"/>
            <a:ext cx="26860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077200" cy="6019800"/>
          </a:xfrm>
          <a:prstGeom prst="rect">
            <a:avLst/>
          </a:prstGeom>
          <a:noFill/>
          <a:ln w="57150">
            <a:solidFill>
              <a:srgbClr val="D03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আচরণিক উদ্দেশ্য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 পাঠ শেষে  শিক্ষার্থীরা-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  পারবে।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05600" y="228600"/>
            <a:ext cx="21336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কাজঃ</a:t>
            </a:r>
          </a:p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আলোচনা ও চিত্র দেখে 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মিনিট)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7200"/>
            <a:ext cx="3423403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3276600"/>
            <a:ext cx="7848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আমিষের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আমিষের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শক্তি</a:t>
            </a:r>
            <a:r>
              <a:rPr lang="en-US" dirty="0" smtClean="0"/>
              <a:t>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প্রতিরোধকারী</a:t>
            </a:r>
            <a:r>
              <a:rPr lang="en-US" dirty="0" smtClean="0"/>
              <a:t> </a:t>
            </a:r>
            <a:r>
              <a:rPr lang="en-US" dirty="0" err="1" smtClean="0"/>
              <a:t>এন্টিবডি</a:t>
            </a:r>
            <a:r>
              <a:rPr lang="en-US" dirty="0" smtClean="0"/>
              <a:t> </a:t>
            </a:r>
            <a:r>
              <a:rPr lang="en-US" dirty="0" err="1" smtClean="0"/>
              <a:t>প্রোটিন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57200"/>
            <a:ext cx="2667000" cy="35659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4648200"/>
            <a:ext cx="4114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/>
              <a:t>কোয়াশিয়রকর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4648200"/>
            <a:ext cx="4114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মেরাসমাস</a:t>
            </a:r>
            <a:endParaRPr lang="en-US" sz="5400" dirty="0"/>
          </a:p>
        </p:txBody>
      </p:sp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685800"/>
            <a:ext cx="2971800" cy="3590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05800" cy="6096000"/>
          </a:xfrm>
          <a:prstGeom prst="rect">
            <a:avLst/>
          </a:prstGeom>
          <a:noFill/>
          <a:ln w="762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pPr marL="914400" indent="-914400">
              <a:buFont typeface="Wingdings" pitchFamily="2" charset="2"/>
              <a:buChar char="q"/>
            </a:pP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4800" dirty="0" smtClean="0"/>
          </a:p>
          <a:p>
            <a:endParaRPr lang="bn-BD" sz="48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endParaRPr lang="bn-BD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119</Words>
  <Application>Microsoft Office PowerPoint</Application>
  <PresentationFormat>On-screen Show (4:3)</PresentationFormat>
  <Paragraphs>40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110</cp:revision>
  <dcterms:created xsi:type="dcterms:W3CDTF">2006-08-16T00:00:00Z</dcterms:created>
  <dcterms:modified xsi:type="dcterms:W3CDTF">2022-11-16T05:33:09Z</dcterms:modified>
</cp:coreProperties>
</file>