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1" r:id="rId2"/>
    <p:sldId id="262" r:id="rId3"/>
    <p:sldId id="256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D8BD707-D9CF-40AE-B4C6-C98DA3205C09}" type="datetimeFigureOut">
              <a:rPr lang="en-US" smtClean="0"/>
              <a:pPr/>
              <a:t>11/16/2022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11/16/2022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11/16/2022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0"/>
            <a:ext cx="7993856" cy="1470025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4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</a:t>
            </a:r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sz="8800" spc="-3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8800" spc="-3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</p:spTree>
  </p:cSld>
  <p:clrMapOvr>
    <a:masterClrMapping/>
  </p:clrMapOvr>
  <p:transition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bn-IN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bn-IN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আজিজুল হক </a:t>
            </a:r>
          </a:p>
          <a:p>
            <a:pPr algn="ctr"/>
            <a:r>
              <a:rPr lang="bn-IN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 (বাংলা) </a:t>
            </a:r>
            <a:endParaRPr lang="en-US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bn-IN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জয়ভোগা দাখিল মাদরাসা, গাবতলি, বগুড়া</a:t>
            </a:r>
            <a:r>
              <a:rPr lang="en-US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Email: ajijulat539@gmail.com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6154C922-B7E5-4E71-AD8D-43EFA95D04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0000" y="4343400"/>
            <a:ext cx="1481667" cy="1905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wheel spokes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as-IN" b="1" dirty="0" smtClean="0"/>
              <a:t/>
            </a:r>
            <a:br>
              <a:rPr lang="as-IN" b="1" dirty="0" smtClean="0"/>
            </a:br>
            <a:r>
              <a:rPr lang="as-IN" dirty="0" smtClean="0"/>
              <a:t> </a:t>
            </a:r>
            <a:r>
              <a:rPr lang="as-IN" b="1" dirty="0" smtClean="0"/>
              <a:t>বাংলাদেশের ক্ষুদ্র জাতিসত্তা</a:t>
            </a:r>
            <a:r>
              <a:rPr lang="as-IN" dirty="0" smtClean="0"/>
              <a:t/>
            </a:r>
            <a:br>
              <a:rPr lang="as-IN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77000" cy="17526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s-IN" sz="4400" dirty="0" smtClean="0">
                <a:solidFill>
                  <a:schemeClr val="accent1"/>
                </a:solidFill>
              </a:rPr>
              <a:t> </a:t>
            </a:r>
            <a:r>
              <a:rPr lang="as-IN" sz="4400" b="1" dirty="0" smtClean="0">
                <a:solidFill>
                  <a:schemeClr val="accent1"/>
                </a:solidFill>
              </a:rPr>
              <a:t>এ. কে.শেরাম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pull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as-IN" dirty="0" smtClean="0"/>
              <a:t> পাঠের উদ্দেশ্য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153400" cy="4038600"/>
          </a:xfrm>
        </p:spPr>
        <p:txBody>
          <a:bodyPr/>
          <a:lstStyle/>
          <a:p>
            <a:pPr>
              <a:buNone/>
            </a:pPr>
            <a:r>
              <a:rPr lang="as-IN" dirty="0" smtClean="0"/>
              <a:t> </a:t>
            </a:r>
            <a:r>
              <a:rPr lang="as-IN" b="1" dirty="0" smtClean="0"/>
              <a:t>বাংলাদেশে বসবাসরত বিভিন্ন ক্ষুদ্র জাতি গোষ্ঠী সম্পর্কে শিক্ষার্থীদের অবহিত করা। </a:t>
            </a:r>
          </a:p>
          <a:p>
            <a:pPr>
              <a:buNone/>
            </a:pPr>
            <a:r>
              <a:rPr lang="as-IN" dirty="0" smtClean="0"/>
              <a:t/>
            </a:r>
            <a:br>
              <a:rPr lang="as-IN" dirty="0" smtClean="0"/>
            </a:br>
            <a:endParaRPr lang="en-US" dirty="0"/>
          </a:p>
        </p:txBody>
      </p:sp>
    </p:spTree>
  </p:cSld>
  <p:clrMapOvr>
    <a:masterClrMapping/>
  </p:clrMapOvr>
  <p:transition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s-IN" b="1" dirty="0" smtClean="0"/>
              <a:t>পাঠ পরিচিতি</a:t>
            </a:r>
            <a:r>
              <a:rPr lang="as-IN" dirty="0" smtClean="0"/>
              <a:t>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229600" cy="4572000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as-IN" dirty="0" smtClean="0"/>
              <a:t/>
            </a:r>
            <a:br>
              <a:rPr lang="as-IN" dirty="0" smtClean="0"/>
            </a:br>
            <a:endParaRPr lang="as-IN" dirty="0" smtClean="0"/>
          </a:p>
          <a:p>
            <a:pPr>
              <a:buNone/>
            </a:pPr>
            <a:r>
              <a:rPr lang="as-IN" dirty="0" smtClean="0"/>
              <a:t> </a:t>
            </a:r>
            <a:r>
              <a:rPr lang="as-IN" sz="5500" dirty="0" smtClean="0"/>
              <a:t>ক্ষুদ্র জাতি গোষ্ঠীর প্রত্যেকটির রয়েছে স্বতন্ত্রপরিচয়, নিজস্ব সংস্কৃতি ও জীবনচার। ক্ষুদ্র জাতি গোষ্ঠীর মধ্যে কয়েকটি সম্পর্কে এখানে সংক্ষেপে আলোচনা করা হয়েছে। চাকমা, গারো, মনিপুরী, ত্রিপুরা ও সাঁওতালদের সংক্ষেপে সংক্ষিপ্ত আলোচনা বৃহত্তর জাতীয়তাবোধ সৃষ্টিতে সহায়ক হবে বলে ধারণা করা যায়। </a:t>
            </a:r>
          </a:p>
          <a:p>
            <a:pPr>
              <a:buNone/>
            </a:pPr>
            <a:r>
              <a:rPr lang="as-IN" sz="5500" dirty="0" smtClean="0"/>
              <a:t/>
            </a:r>
            <a:br>
              <a:rPr lang="as-IN" sz="5500" dirty="0" smtClean="0"/>
            </a:br>
            <a:endParaRPr lang="as-IN" sz="5500" dirty="0" smtClean="0"/>
          </a:p>
          <a:p>
            <a:pPr>
              <a:buNone/>
            </a:pPr>
            <a:r>
              <a:rPr lang="as-IN" sz="5500" dirty="0" smtClean="0"/>
              <a:t>বাংলাদেশের ক্ষুদ্র জাতি গোষ্ঠীর সংস্কৃতি ও জীবনচার </a:t>
            </a:r>
            <a:r>
              <a:rPr lang="as-IN" sz="5500" dirty="0" smtClean="0"/>
              <a:t>বাংলাদেশে মূল জনগোষ্ঠী হচ্ছে বাঙালি জাতি। বাঙালি ছাড়াও এদেশে আরও অনেক জাতিগোষ্ঠীর মানুষ বাস করে। ক্ষুদ্র এই জাতিসত্তার মধ্যে আছে চাকমা, মারমা, মণিপুরী, ত্রিপুরা, সাঁওআমাদের </a:t>
            </a:r>
            <a:r>
              <a:rPr lang="as-IN" sz="5500" dirty="0" smtClean="0"/>
              <a:t>জাতীয় সংস্কৃতিকে  সমৃদ্ধ করেছে। করেছে বৈচিত্র্যময় ও বর্ণিল। দেশের সামগ্রিক উন্নয়নে ক্ষুদ্র জাতিগোষ্ঠী সমূহ গুরুত্বপূর্ণ অবদান রেখে চলেছে। </a:t>
            </a:r>
          </a:p>
          <a:p>
            <a:pPr>
              <a:buNone/>
            </a:pPr>
            <a:r>
              <a:rPr lang="as-IN" dirty="0" smtClean="0"/>
              <a:t/>
            </a:r>
            <a:br>
              <a:rPr lang="as-IN" dirty="0" smtClean="0"/>
            </a:br>
            <a:endParaRPr lang="en-US" dirty="0"/>
          </a:p>
        </p:txBody>
      </p:sp>
    </p:spTree>
  </p:cSld>
  <p:clrMapOvr>
    <a:masterClrMapping/>
  </p:clrMapOvr>
  <p:transition>
    <p:pull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s-IN" b="1" dirty="0" smtClean="0"/>
              <a:t>কবি পরিচিতি</a:t>
            </a:r>
            <a:r>
              <a:rPr lang="as-IN" dirty="0" smtClean="0"/>
              <a:t>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as-IN" dirty="0" smtClean="0"/>
              <a:t>বাংলাদেশ মনিপুরী সাহিত্যচর্চার ক্ষেত্রে পথিকৃৎ কবি ও প্রাবন্ধিক এ. কে.শেরাম।তার জন্ম ১৯৫২ খ্রিস্টাব্দে হবিগঞ্জে। তার উল্লেখযোগ্য গ্রন্থ হলোঃবসন্ত-কুন্নি পা লগী লৈরাং,মনিপুরী কবিতা, মনি দীপ্ত মণিপুরী ও বিষ্নুপ্রিয়া বিতর্ক ইত্যাদি। </a:t>
            </a:r>
          </a:p>
          <a:p>
            <a:pPr algn="r">
              <a:buNone/>
            </a:pPr>
            <a:r>
              <a:rPr lang="as-IN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ransition>
    <p:wedg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23</TotalTime>
  <Words>62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Verve</vt:lpstr>
      <vt:lpstr>  আজকের পাঠে সবাইকে </vt:lpstr>
      <vt:lpstr>শিক্ষক পরিচিতি</vt:lpstr>
      <vt:lpstr>  বাংলাদেশের ক্ষুদ্র জাতিসত্তা </vt:lpstr>
      <vt:lpstr> পাঠের উদ্দেশ্য </vt:lpstr>
      <vt:lpstr>পাঠ পরিচিতি </vt:lpstr>
      <vt:lpstr>কবি পরিচিতি 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 বাংলাদেশের ক্ষুদ্র জাতিসত্তা </dc:title>
  <dc:creator>ANGUR</dc:creator>
  <cp:lastModifiedBy>ANGUR</cp:lastModifiedBy>
  <cp:revision>11</cp:revision>
  <dcterms:created xsi:type="dcterms:W3CDTF">2006-08-16T00:00:00Z</dcterms:created>
  <dcterms:modified xsi:type="dcterms:W3CDTF">2022-11-16T12:56:53Z</dcterms:modified>
</cp:coreProperties>
</file>