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0"/>
  </p:notesMasterIdLst>
  <p:sldIdLst>
    <p:sldId id="285" r:id="rId2"/>
    <p:sldId id="286" r:id="rId3"/>
    <p:sldId id="28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0CA3-DD97-43A8-ADD3-2F92C64E1049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5DBB-1782-455F-BA32-C89A3DA7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84C-65C7-4F73-8F4E-C6AE7B3816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91DD-0512-43F1-BEA8-1F2281AD50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79hossainamir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Nine-Ten_Earthquake_Geography%20&amp;%20Environment_Dil%20Afroz%20Putul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9" y="191798"/>
            <a:ext cx="224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634" y="5799677"/>
            <a:ext cx="4534582" cy="9378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বৃষ্টিপ্রবণ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ক্রান্তীয় চিরহরিৎ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888" y="1123407"/>
            <a:ext cx="5469835" cy="4504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48103" y="5785585"/>
            <a:ext cx="5463620" cy="890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পাতাঝরা বনভূমি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5" y="1123407"/>
            <a:ext cx="5082157" cy="45046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86432" y="178757"/>
            <a:ext cx="6735170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829" y="960183"/>
            <a:ext cx="5119720" cy="439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96" y="960183"/>
            <a:ext cx="5186286" cy="43825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17197" y="5484478"/>
            <a:ext cx="9168548" cy="13735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প্লাইস্টোসিনকালের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সোপানসমূহে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শীতকালে পাতা ঝরে যায় ও গ্রীষ্মকালে পাতা গজায়।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0057" y="119857"/>
            <a:ext cx="6648994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6" y="1398390"/>
            <a:ext cx="5455693" cy="48932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88141" y="290453"/>
            <a:ext cx="3251579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লক্ষ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248400" y="3737222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592773" y="4476435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6992" y="2880135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002740" y="2654947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1021" y="3536860"/>
            <a:ext cx="20616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1808" y="4214898"/>
            <a:ext cx="2061665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1808" y="5281660"/>
            <a:ext cx="206166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426992" y="4408704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706810" y="4901826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61150" y="4269432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21873" y="516679"/>
            <a:ext cx="2060813" cy="1595021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4.81481E-6 L 1.11111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7577" y="2538485"/>
            <a:ext cx="3211063" cy="2966393"/>
            <a:chOff x="425092" y="1318717"/>
            <a:chExt cx="3914896" cy="2161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92" y="1318717"/>
              <a:ext cx="1923056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148" y="1318717"/>
              <a:ext cx="1991840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77" y="2538484"/>
            <a:ext cx="3694378" cy="296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91292" y="2538484"/>
            <a:ext cx="3464416" cy="296639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4216" y="508019"/>
            <a:ext cx="39298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9655" y="1661753"/>
            <a:ext cx="265083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8" y="5981399"/>
            <a:ext cx="29949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 রক্ষা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046" y="5802866"/>
            <a:ext cx="20048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রোধ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4105" y="5689011"/>
            <a:ext cx="18387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ভূমিধস 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53" y="1926743"/>
            <a:ext cx="3365366" cy="3162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6" y="1926742"/>
            <a:ext cx="3490174" cy="31620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" y="1937983"/>
            <a:ext cx="3386835" cy="3162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431" y="5382611"/>
            <a:ext cx="24794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বাঁশ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61" y="5393333"/>
            <a:ext cx="17163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বেত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603" y="5393333"/>
            <a:ext cx="14523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310" y="583053"/>
            <a:ext cx="35032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689" y="411235"/>
            <a:ext cx="344435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994" y="1623549"/>
            <a:ext cx="49950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সম্পদের পাঁচটি গুরুত্ব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45000"/>
              </p:ext>
            </p:extLst>
          </p:nvPr>
        </p:nvGraphicFramePr>
        <p:xfrm>
          <a:off x="347729" y="2540334"/>
          <a:ext cx="9981127" cy="342258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2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গুরুত্ব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9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8" y="2379919"/>
            <a:ext cx="7946263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 সম্পদের নাম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 বাংলাদেশের কোন কোন অঞ্চলে অবস্থিত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 বৃক্ষের তিনটি বৈশিষ্ট্য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বনভূমির চারটি গুরুত্ব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682" y="540913"/>
            <a:ext cx="5048518" cy="13935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246" y="538343"/>
            <a:ext cx="4531525" cy="1323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446585"/>
            <a:ext cx="10234628" cy="308153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‘‘পরিবেশ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বনাঞ্চলের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অপরিসীম’’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পক্ষে মতামত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20" y="550014"/>
            <a:ext cx="5187034" cy="26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1" y="408302"/>
            <a:ext cx="9470931" cy="59690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0341" y="651707"/>
            <a:ext cx="6708283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267" y="2138665"/>
            <a:ext cx="8534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60" y="3229841"/>
            <a:ext cx="4275786" cy="2931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4022" y="2719594"/>
            <a:ext cx="480406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05" y="1678329"/>
            <a:ext cx="3819680" cy="4039565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390" y="1802529"/>
            <a:ext cx="6737935" cy="45550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আমির </a:t>
            </a:r>
            <a:r>
              <a:rPr lang="as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উচচ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শাহরাস্তি,চাঁদপুর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cs typeface="NikoshBAN" panose="02000000000000000000" pitchFamily="2" charset="0"/>
                <a:hlinkClick r:id="rId3"/>
              </a:rPr>
              <a:t>79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hossainamir@gmail.com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ফোনঃ০১৭১৪-৩১৫৭৭২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14" y="508000"/>
            <a:ext cx="441234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4663" y="1412957"/>
            <a:ext cx="5277394" cy="415498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4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IN" sz="4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44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- ১৯/১১/২০২২</a:t>
            </a:r>
            <a:endParaRPr lang="en-US" sz="4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3" y="1389997"/>
            <a:ext cx="3697717" cy="4200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6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840" y="4043164"/>
            <a:ext cx="4624082" cy="24490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5935103" y="4043165"/>
            <a:ext cx="4632748" cy="24490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092288" y="270081"/>
            <a:ext cx="5685630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চিত্রে লক্ষ ক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40" y="1476103"/>
            <a:ext cx="4619709" cy="23621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51067" y="1476103"/>
            <a:ext cx="4616784" cy="236216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0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074" y="1058091"/>
            <a:ext cx="11338560" cy="5656216"/>
            <a:chOff x="334851" y="773879"/>
            <a:chExt cx="9826580" cy="5609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701" y="773879"/>
              <a:ext cx="4919730" cy="56092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accent3">
                  <a:lumMod val="20000"/>
                  <a:lumOff val="80000"/>
                </a:schemeClr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51" y="773879"/>
              <a:ext cx="4906850" cy="56092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accent3">
                  <a:lumMod val="20000"/>
                  <a:lumOff val="80000"/>
                </a:schemeClr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3141394" y="-26127"/>
            <a:ext cx="440218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4" action="ppaction://hlinkpres?slideindex=1&amp;slidetitle="/>
          </p:cNvPr>
          <p:cNvSpPr txBox="1"/>
          <p:nvPr/>
        </p:nvSpPr>
        <p:spPr>
          <a:xfrm>
            <a:off x="1852528" y="2650779"/>
            <a:ext cx="729028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বনাঞ্চল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235" y="192903"/>
            <a:ext cx="4146997" cy="110799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114" y="1300899"/>
            <a:ext cx="11088915" cy="42165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বনজ সম্পদ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বনাঞ্চলের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বনাঞ্চলের শ্রেণি বিভাগ ব্যাখ্যা 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বাংলাদেশের বনাঞ্চলের গুরুত্ব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289" y="169817"/>
            <a:ext cx="4784549" cy="28366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793288" y="3211499"/>
            <a:ext cx="4784549" cy="27656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6015808" y="3192641"/>
            <a:ext cx="4689483" cy="27845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09" y="169817"/>
            <a:ext cx="4689482" cy="2836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0383" y="6182220"/>
            <a:ext cx="1025490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65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392" y="5303521"/>
            <a:ext cx="8975423" cy="144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তে যে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8" y="208100"/>
            <a:ext cx="3810941" cy="487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74" y="208099"/>
            <a:ext cx="4039484" cy="483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" y="208100"/>
            <a:ext cx="3967708" cy="483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7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57" y="1475771"/>
            <a:ext cx="3576912" cy="3998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9" y="1475771"/>
            <a:ext cx="3500322" cy="3998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9529" y="5753546"/>
            <a:ext cx="3500322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5858" y="5645825"/>
            <a:ext cx="3580683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9457" y="5677915"/>
            <a:ext cx="357691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বনভূমিবা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6" y="1475771"/>
            <a:ext cx="3533776" cy="3998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63273" y="118043"/>
            <a:ext cx="5568287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বনভূমি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292</Words>
  <Application>Microsoft Office PowerPoint</Application>
  <PresentationFormat>Widescreen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Seikh Rassel D.L Cmt</dc:creator>
  <cp:lastModifiedBy>Samia</cp:lastModifiedBy>
  <cp:revision>94</cp:revision>
  <dcterms:created xsi:type="dcterms:W3CDTF">2021-07-24T10:43:26Z</dcterms:created>
  <dcterms:modified xsi:type="dcterms:W3CDTF">2022-11-19T08:48:24Z</dcterms:modified>
</cp:coreProperties>
</file>