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69" r:id="rId2"/>
    <p:sldId id="270" r:id="rId3"/>
    <p:sldId id="285" r:id="rId4"/>
    <p:sldId id="271" r:id="rId5"/>
    <p:sldId id="274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02" r:id="rId17"/>
    <p:sldId id="299" r:id="rId18"/>
    <p:sldId id="300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3.jpeg"/><Relationship Id="rId6" Type="http://schemas.openxmlformats.org/officeDocument/2006/relationships/image" Target="../media/image4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3.jpeg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BF7EC-F67E-47C4-8685-4833D227420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9258EF-BD87-4FC0-BC14-3A0B0A2D3C30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F23053-8836-41FA-8373-86CCEC1798B0}" type="parTrans" cxnId="{506A4470-5F24-4366-B3C4-752324F808E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CC0B8F-252E-4CDB-8589-8065D955B948}" type="sibTrans" cxnId="{506A4470-5F24-4366-B3C4-752324F808E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C3DC4E-C5B3-4091-B909-41742BC95154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8D3A2A-4F15-4B52-ABE7-4F8231FA20F2}" type="parTrans" cxnId="{AB505728-36F3-4CD8-962C-57E1177B749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A83F0C-A836-40A0-82D5-092C7A968720}" type="sibTrans" cxnId="{AB505728-36F3-4CD8-962C-57E1177B749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CCDC54-6035-4C59-A7F5-7617C9C341A7}">
      <dgm:prSet phldrT="[Text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F5DB81-0971-450F-AD9A-E7949096C18C}" type="parTrans" cxnId="{19A06B53-7A2B-40A6-BA14-5215A8D4AEA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9DC076-857C-4795-BDA8-11ED9CB8E4A9}" type="sibTrans" cxnId="{19A06B53-7A2B-40A6-BA14-5215A8D4AEA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4E8D1C-48AC-4DE8-8A97-5F72144CF5E9}">
      <dgm:prSet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2963D9-F7C9-4F6D-9A17-9913B18E6264}" type="parTrans" cxnId="{4E719301-3FFD-4842-89CB-D65F8FF94BA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5F26BE-B1A5-4E88-9185-A57DA4CE1C52}" type="sibTrans" cxnId="{4E719301-3FFD-4842-89CB-D65F8FF94BA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953EDB-D0AA-4633-80C9-FC64871CF486}">
      <dgm:prSet/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C3FC62-B2FF-4555-B0E3-4E137E5F0E69}" type="parTrans" cxnId="{1205B67A-4F91-4DC9-A1E1-D309D9E611D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A721BE-673F-4C01-AE6B-D64FDEED6D11}" type="sibTrans" cxnId="{1205B67A-4F91-4DC9-A1E1-D309D9E611D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AEDD2-7195-4089-99DB-BFA8EEDE904C}">
      <dgm:prSet/>
      <dgm:spPr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A073F1-1848-4404-A3A8-A7B88A3CFF3F}" type="parTrans" cxnId="{CECAD956-3B41-41EE-991D-0CC95D92B046}">
      <dgm:prSet/>
      <dgm:spPr/>
      <dgm:t>
        <a:bodyPr/>
        <a:lstStyle/>
        <a:p>
          <a:endParaRPr lang="en-US"/>
        </a:p>
      </dgm:t>
    </dgm:pt>
    <dgm:pt modelId="{73625AC3-20D5-4065-88B9-B7BF8B8D7B54}" type="sibTrans" cxnId="{CECAD956-3B41-41EE-991D-0CC95D92B046}">
      <dgm:prSet/>
      <dgm:spPr/>
      <dgm:t>
        <a:bodyPr/>
        <a:lstStyle/>
        <a:p>
          <a:endParaRPr lang="en-US"/>
        </a:p>
      </dgm:t>
    </dgm:pt>
    <dgm:pt modelId="{AC50782C-4EB9-4704-9C85-85BA057060FB}">
      <dgm:prSet/>
      <dgm:spPr>
        <a:solidFill>
          <a:srgbClr val="00B050"/>
        </a:solidFill>
        <a:ln w="12700"/>
      </dgm:spPr>
      <dgm:t>
        <a:bodyPr/>
        <a:lstStyle/>
        <a:p>
          <a:endParaRPr lang="en-US" dirty="0"/>
        </a:p>
      </dgm:t>
    </dgm:pt>
    <dgm:pt modelId="{D28DBE29-7373-4CE2-86C4-4C0FB5BFDB9A}" type="parTrans" cxnId="{4814D205-2170-496C-BC30-EBC916D7D54A}">
      <dgm:prSet/>
      <dgm:spPr/>
      <dgm:t>
        <a:bodyPr/>
        <a:lstStyle/>
        <a:p>
          <a:endParaRPr lang="en-US"/>
        </a:p>
      </dgm:t>
    </dgm:pt>
    <dgm:pt modelId="{1D63A675-7E8D-4DA6-B9EE-F522FB02CE38}" type="sibTrans" cxnId="{4814D205-2170-496C-BC30-EBC916D7D54A}">
      <dgm:prSet/>
      <dgm:spPr/>
      <dgm:t>
        <a:bodyPr/>
        <a:lstStyle/>
        <a:p>
          <a:endParaRPr lang="en-US"/>
        </a:p>
      </dgm:t>
    </dgm:pt>
    <dgm:pt modelId="{BE7D70E9-078A-4B62-9B51-97CD859F5F8C}">
      <dgm:prSet/>
      <dgm:spPr>
        <a:noFill/>
      </dgm:spPr>
      <dgm:t>
        <a:bodyPr/>
        <a:lstStyle/>
        <a:p>
          <a:endParaRPr lang="en-US"/>
        </a:p>
      </dgm:t>
    </dgm:pt>
    <dgm:pt modelId="{AF03C38A-512D-4E29-BAEC-BC37A0020396}" type="parTrans" cxnId="{C51DE70B-713A-4262-A9D2-60F0B0F415DC}">
      <dgm:prSet/>
      <dgm:spPr/>
      <dgm:t>
        <a:bodyPr/>
        <a:lstStyle/>
        <a:p>
          <a:endParaRPr lang="en-US"/>
        </a:p>
      </dgm:t>
    </dgm:pt>
    <dgm:pt modelId="{1AF57385-7C85-4390-AED5-615E59F5834D}" type="sibTrans" cxnId="{C51DE70B-713A-4262-A9D2-60F0B0F415DC}">
      <dgm:prSet/>
      <dgm:spPr/>
      <dgm:t>
        <a:bodyPr/>
        <a:lstStyle/>
        <a:p>
          <a:endParaRPr lang="en-US"/>
        </a:p>
      </dgm:t>
    </dgm:pt>
    <dgm:pt modelId="{78C6F603-7DC9-4370-8EBF-32D232FE5378}" type="pres">
      <dgm:prSet presAssocID="{4C1BF7EC-F67E-47C4-8685-4833D22742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5B9C85-A682-476B-A684-1E1020C44C4D}" type="pres">
      <dgm:prSet presAssocID="{329258EF-BD87-4FC0-BC14-3A0B0A2D3C30}" presName="centerShape" presStyleLbl="node0" presStyleIdx="0" presStyleCnt="1" custScaleY="81957" custLinFactNeighborX="298" custLinFactNeighborY="1025"/>
      <dgm:spPr/>
      <dgm:t>
        <a:bodyPr/>
        <a:lstStyle/>
        <a:p>
          <a:endParaRPr lang="en-US"/>
        </a:p>
      </dgm:t>
    </dgm:pt>
    <dgm:pt modelId="{D4A17A66-3A44-4797-86A5-22D1BDAD7700}" type="pres">
      <dgm:prSet presAssocID="{EF8D3A2A-4F15-4B52-ABE7-4F8231FA20F2}" presName="parTrans" presStyleLbl="sibTrans2D1" presStyleIdx="0" presStyleCnt="7" custScaleX="165548" custLinFactNeighborX="2912" custLinFactNeighborY="-26010"/>
      <dgm:spPr/>
      <dgm:t>
        <a:bodyPr/>
        <a:lstStyle/>
        <a:p>
          <a:endParaRPr lang="en-US"/>
        </a:p>
      </dgm:t>
    </dgm:pt>
    <dgm:pt modelId="{AA1F25F7-3240-4113-B26C-66AED0D5BC88}" type="pres">
      <dgm:prSet presAssocID="{EF8D3A2A-4F15-4B52-ABE7-4F8231FA20F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BBB9D51C-07E5-49F7-9FBB-910FAB7D3D05}" type="pres">
      <dgm:prSet presAssocID="{02C3DC4E-C5B3-4091-B909-41742BC95154}" presName="node" presStyleLbl="node1" presStyleIdx="0" presStyleCnt="7" custRadScaleRad="105358" custRadScaleInc="1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FF92B-9880-4508-82CB-0BE8985611A8}" type="pres">
      <dgm:prSet presAssocID="{05F5DB81-0971-450F-AD9A-E7949096C18C}" presName="parTrans" presStyleLbl="sibTrans2D1" presStyleIdx="1" presStyleCnt="7"/>
      <dgm:spPr/>
      <dgm:t>
        <a:bodyPr/>
        <a:lstStyle/>
        <a:p>
          <a:endParaRPr lang="en-US"/>
        </a:p>
      </dgm:t>
    </dgm:pt>
    <dgm:pt modelId="{4E95C4F7-F2AA-4788-BDDD-E5448B1F4312}" type="pres">
      <dgm:prSet presAssocID="{05F5DB81-0971-450F-AD9A-E7949096C18C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B4F84474-00A6-49FF-855E-94264C251BF8}" type="pres">
      <dgm:prSet presAssocID="{E4CCDC54-6035-4C59-A7F5-7617C9C341A7}" presName="node" presStyleLbl="node1" presStyleIdx="1" presStyleCnt="7" custRadScaleRad="101854" custRadScaleInc="-3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12CC8-9285-4B9E-B335-56E9060C85DB}" type="pres">
      <dgm:prSet presAssocID="{D28DBE29-7373-4CE2-86C4-4C0FB5BFDB9A}" presName="parTrans" presStyleLbl="sibTrans2D1" presStyleIdx="2" presStyleCnt="7"/>
      <dgm:spPr/>
      <dgm:t>
        <a:bodyPr/>
        <a:lstStyle/>
        <a:p>
          <a:endParaRPr lang="en-US"/>
        </a:p>
      </dgm:t>
    </dgm:pt>
    <dgm:pt modelId="{289C7CB6-9ABB-4069-AE16-43374595D49C}" type="pres">
      <dgm:prSet presAssocID="{D28DBE29-7373-4CE2-86C4-4C0FB5BFDB9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43C7E5A-52B2-43A0-AE2C-F40C9750A65C}" type="pres">
      <dgm:prSet presAssocID="{AC50782C-4EB9-4704-9C85-85BA057060FB}" presName="node" presStyleLbl="node1" presStyleIdx="2" presStyleCnt="7" custRadScaleRad="116495" custRadScaleInc="-7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9243B-B664-4928-9361-55C65AF22B50}" type="pres">
      <dgm:prSet presAssocID="{B5A073F1-1848-4404-A3A8-A7B88A3CFF3F}" presName="parTrans" presStyleLbl="sibTrans2D1" presStyleIdx="3" presStyleCnt="7"/>
      <dgm:spPr/>
      <dgm:t>
        <a:bodyPr/>
        <a:lstStyle/>
        <a:p>
          <a:endParaRPr lang="en-US"/>
        </a:p>
      </dgm:t>
    </dgm:pt>
    <dgm:pt modelId="{A6813FEF-496D-44BB-820C-9B525980F51C}" type="pres">
      <dgm:prSet presAssocID="{B5A073F1-1848-4404-A3A8-A7B88A3CFF3F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0484D7B1-EC11-44D2-A6CB-FB853E17B003}" type="pres">
      <dgm:prSet presAssocID="{504AEDD2-7195-4089-99DB-BFA8EEDE904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71F9F-FA84-4F60-BFDF-2435F2583410}" type="pres">
      <dgm:prSet presAssocID="{DCC3FC62-B2FF-4555-B0E3-4E137E5F0E69}" presName="parTrans" presStyleLbl="sibTrans2D1" presStyleIdx="4" presStyleCnt="7"/>
      <dgm:spPr/>
      <dgm:t>
        <a:bodyPr/>
        <a:lstStyle/>
        <a:p>
          <a:endParaRPr lang="en-US"/>
        </a:p>
      </dgm:t>
    </dgm:pt>
    <dgm:pt modelId="{231FE879-34BD-4B92-BDFC-C71DC9136CB6}" type="pres">
      <dgm:prSet presAssocID="{DCC3FC62-B2FF-4555-B0E3-4E137E5F0E6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0A0B63E-032C-4FCF-9430-AFED239B6A31}" type="pres">
      <dgm:prSet presAssocID="{20953EDB-D0AA-4633-80C9-FC64871CF48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43510-8750-4711-8CF6-89BA9023509A}" type="pres">
      <dgm:prSet presAssocID="{AF03C38A-512D-4E29-BAEC-BC37A0020396}" presName="parTrans" presStyleLbl="sibTrans2D1" presStyleIdx="5" presStyleCnt="7"/>
      <dgm:spPr/>
      <dgm:t>
        <a:bodyPr/>
        <a:lstStyle/>
        <a:p>
          <a:endParaRPr lang="en-US"/>
        </a:p>
      </dgm:t>
    </dgm:pt>
    <dgm:pt modelId="{3839A2A0-4F79-4FA3-B181-58B8319BE72E}" type="pres">
      <dgm:prSet presAssocID="{AF03C38A-512D-4E29-BAEC-BC37A0020396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6D4F21BE-CD1D-4446-B8A9-9C639FCCDCA4}" type="pres">
      <dgm:prSet presAssocID="{BE7D70E9-078A-4B62-9B51-97CD859F5F8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39A7B-4392-4FC0-92B9-FE15A6E391C8}" type="pres">
      <dgm:prSet presAssocID="{EC2963D9-F7C9-4F6D-9A17-9913B18E6264}" presName="parTrans" presStyleLbl="sibTrans2D1" presStyleIdx="6" presStyleCnt="7" custScaleX="177444"/>
      <dgm:spPr/>
      <dgm:t>
        <a:bodyPr/>
        <a:lstStyle/>
        <a:p>
          <a:endParaRPr lang="en-US"/>
        </a:p>
      </dgm:t>
    </dgm:pt>
    <dgm:pt modelId="{672CCDFD-5842-4027-A016-B92AFA36A72A}" type="pres">
      <dgm:prSet presAssocID="{EC2963D9-F7C9-4F6D-9A17-9913B18E6264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6F4E1C4E-C436-4ED2-B660-F59DFEFBB626}" type="pres">
      <dgm:prSet presAssocID="{A54E8D1C-48AC-4DE8-8A97-5F72144CF5E9}" presName="node" presStyleLbl="node1" presStyleIdx="6" presStyleCnt="7" custRadScaleRad="116830" custRadScaleInc="6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1B2AC-82C6-4B31-97A8-96D36E46DCCF}" type="presOf" srcId="{DCC3FC62-B2FF-4555-B0E3-4E137E5F0E69}" destId="{231FE879-34BD-4B92-BDFC-C71DC9136CB6}" srcOrd="1" destOrd="0" presId="urn:microsoft.com/office/officeart/2005/8/layout/radial5"/>
    <dgm:cxn modelId="{58EAD62F-CC01-4A6A-A234-BBF059DCE15C}" type="presOf" srcId="{4C1BF7EC-F67E-47C4-8685-4833D227420B}" destId="{78C6F603-7DC9-4370-8EBF-32D232FE5378}" srcOrd="0" destOrd="0" presId="urn:microsoft.com/office/officeart/2005/8/layout/radial5"/>
    <dgm:cxn modelId="{ED951ED7-F32C-4831-BD92-16A0DEFE5148}" type="presOf" srcId="{05F5DB81-0971-450F-AD9A-E7949096C18C}" destId="{4E95C4F7-F2AA-4788-BDDD-E5448B1F4312}" srcOrd="1" destOrd="0" presId="urn:microsoft.com/office/officeart/2005/8/layout/radial5"/>
    <dgm:cxn modelId="{028CE5CC-7466-4AD3-A247-E36AF04A550E}" type="presOf" srcId="{329258EF-BD87-4FC0-BC14-3A0B0A2D3C30}" destId="{A25B9C85-A682-476B-A684-1E1020C44C4D}" srcOrd="0" destOrd="0" presId="urn:microsoft.com/office/officeart/2005/8/layout/radial5"/>
    <dgm:cxn modelId="{ED60718F-7250-4DC5-96AD-C8F67495C529}" type="presOf" srcId="{EF8D3A2A-4F15-4B52-ABE7-4F8231FA20F2}" destId="{AA1F25F7-3240-4113-B26C-66AED0D5BC88}" srcOrd="1" destOrd="0" presId="urn:microsoft.com/office/officeart/2005/8/layout/radial5"/>
    <dgm:cxn modelId="{9DFFE29F-B9C5-4E18-A010-3B07441AD911}" type="presOf" srcId="{B5A073F1-1848-4404-A3A8-A7B88A3CFF3F}" destId="{A6813FEF-496D-44BB-820C-9B525980F51C}" srcOrd="1" destOrd="0" presId="urn:microsoft.com/office/officeart/2005/8/layout/radial5"/>
    <dgm:cxn modelId="{19A06B53-7A2B-40A6-BA14-5215A8D4AEAD}" srcId="{329258EF-BD87-4FC0-BC14-3A0B0A2D3C30}" destId="{E4CCDC54-6035-4C59-A7F5-7617C9C341A7}" srcOrd="1" destOrd="0" parTransId="{05F5DB81-0971-450F-AD9A-E7949096C18C}" sibTransId="{089DC076-857C-4795-BDA8-11ED9CB8E4A9}"/>
    <dgm:cxn modelId="{9B7D75F3-AD11-4947-8010-BBE5D1B99077}" type="presOf" srcId="{DCC3FC62-B2FF-4555-B0E3-4E137E5F0E69}" destId="{AB671F9F-FA84-4F60-BFDF-2435F2583410}" srcOrd="0" destOrd="0" presId="urn:microsoft.com/office/officeart/2005/8/layout/radial5"/>
    <dgm:cxn modelId="{C51DE70B-713A-4262-A9D2-60F0B0F415DC}" srcId="{329258EF-BD87-4FC0-BC14-3A0B0A2D3C30}" destId="{BE7D70E9-078A-4B62-9B51-97CD859F5F8C}" srcOrd="5" destOrd="0" parTransId="{AF03C38A-512D-4E29-BAEC-BC37A0020396}" sibTransId="{1AF57385-7C85-4390-AED5-615E59F5834D}"/>
    <dgm:cxn modelId="{AA7E6116-FC1B-4DE4-BA9E-54F068126822}" type="presOf" srcId="{02C3DC4E-C5B3-4091-B909-41742BC95154}" destId="{BBB9D51C-07E5-49F7-9FBB-910FAB7D3D05}" srcOrd="0" destOrd="0" presId="urn:microsoft.com/office/officeart/2005/8/layout/radial5"/>
    <dgm:cxn modelId="{AB505728-36F3-4CD8-962C-57E1177B749C}" srcId="{329258EF-BD87-4FC0-BC14-3A0B0A2D3C30}" destId="{02C3DC4E-C5B3-4091-B909-41742BC95154}" srcOrd="0" destOrd="0" parTransId="{EF8D3A2A-4F15-4B52-ABE7-4F8231FA20F2}" sibTransId="{A2A83F0C-A836-40A0-82D5-092C7A968720}"/>
    <dgm:cxn modelId="{6807E6C7-8592-4DCA-B10B-96FEE2CBFA9B}" type="presOf" srcId="{E4CCDC54-6035-4C59-A7F5-7617C9C341A7}" destId="{B4F84474-00A6-49FF-855E-94264C251BF8}" srcOrd="0" destOrd="0" presId="urn:microsoft.com/office/officeart/2005/8/layout/radial5"/>
    <dgm:cxn modelId="{7862A5E9-CF30-42CD-B30E-EAAF025A07BD}" type="presOf" srcId="{EF8D3A2A-4F15-4B52-ABE7-4F8231FA20F2}" destId="{D4A17A66-3A44-4797-86A5-22D1BDAD7700}" srcOrd="0" destOrd="0" presId="urn:microsoft.com/office/officeart/2005/8/layout/radial5"/>
    <dgm:cxn modelId="{8A051CB0-D382-4D69-940F-E0D56202D740}" type="presOf" srcId="{20953EDB-D0AA-4633-80C9-FC64871CF486}" destId="{C0A0B63E-032C-4FCF-9430-AFED239B6A31}" srcOrd="0" destOrd="0" presId="urn:microsoft.com/office/officeart/2005/8/layout/radial5"/>
    <dgm:cxn modelId="{4515E3BD-EDFE-4B75-9FC6-FC5A0975676C}" type="presOf" srcId="{AF03C38A-512D-4E29-BAEC-BC37A0020396}" destId="{A8643510-8750-4711-8CF6-89BA9023509A}" srcOrd="0" destOrd="0" presId="urn:microsoft.com/office/officeart/2005/8/layout/radial5"/>
    <dgm:cxn modelId="{CE2FF844-0995-4AE6-ACBF-C29AA1BCE106}" type="presOf" srcId="{A54E8D1C-48AC-4DE8-8A97-5F72144CF5E9}" destId="{6F4E1C4E-C436-4ED2-B660-F59DFEFBB626}" srcOrd="0" destOrd="0" presId="urn:microsoft.com/office/officeart/2005/8/layout/radial5"/>
    <dgm:cxn modelId="{5F1CBAD5-7DE0-433C-AE1D-F611707F9903}" type="presOf" srcId="{D28DBE29-7373-4CE2-86C4-4C0FB5BFDB9A}" destId="{289C7CB6-9ABB-4069-AE16-43374595D49C}" srcOrd="1" destOrd="0" presId="urn:microsoft.com/office/officeart/2005/8/layout/radial5"/>
    <dgm:cxn modelId="{CECAD956-3B41-41EE-991D-0CC95D92B046}" srcId="{329258EF-BD87-4FC0-BC14-3A0B0A2D3C30}" destId="{504AEDD2-7195-4089-99DB-BFA8EEDE904C}" srcOrd="3" destOrd="0" parTransId="{B5A073F1-1848-4404-A3A8-A7B88A3CFF3F}" sibTransId="{73625AC3-20D5-4065-88B9-B7BF8B8D7B54}"/>
    <dgm:cxn modelId="{7D1C3932-CAE4-4204-8408-7E027D54CF9C}" type="presOf" srcId="{504AEDD2-7195-4089-99DB-BFA8EEDE904C}" destId="{0484D7B1-EC11-44D2-A6CB-FB853E17B003}" srcOrd="0" destOrd="0" presId="urn:microsoft.com/office/officeart/2005/8/layout/radial5"/>
    <dgm:cxn modelId="{4E719301-3FFD-4842-89CB-D65F8FF94BA6}" srcId="{329258EF-BD87-4FC0-BC14-3A0B0A2D3C30}" destId="{A54E8D1C-48AC-4DE8-8A97-5F72144CF5E9}" srcOrd="6" destOrd="0" parTransId="{EC2963D9-F7C9-4F6D-9A17-9913B18E6264}" sibTransId="{C85F26BE-B1A5-4E88-9185-A57DA4CE1C52}"/>
    <dgm:cxn modelId="{1934B01A-2857-4EDD-8CC2-0335E50E7802}" type="presOf" srcId="{D28DBE29-7373-4CE2-86C4-4C0FB5BFDB9A}" destId="{D4F12CC8-9285-4B9E-B335-56E9060C85DB}" srcOrd="0" destOrd="0" presId="urn:microsoft.com/office/officeart/2005/8/layout/radial5"/>
    <dgm:cxn modelId="{506A4470-5F24-4366-B3C4-752324F808E4}" srcId="{4C1BF7EC-F67E-47C4-8685-4833D227420B}" destId="{329258EF-BD87-4FC0-BC14-3A0B0A2D3C30}" srcOrd="0" destOrd="0" parTransId="{81F23053-8836-41FA-8373-86CCEC1798B0}" sibTransId="{ACCC0B8F-252E-4CDB-8589-8065D955B948}"/>
    <dgm:cxn modelId="{31CAE98D-78B4-4B8B-A840-4547A91D8B93}" type="presOf" srcId="{AC50782C-4EB9-4704-9C85-85BA057060FB}" destId="{843C7E5A-52B2-43A0-AE2C-F40C9750A65C}" srcOrd="0" destOrd="0" presId="urn:microsoft.com/office/officeart/2005/8/layout/radial5"/>
    <dgm:cxn modelId="{255E57CC-8FD9-41A8-9E0B-10D2D570248E}" type="presOf" srcId="{B5A073F1-1848-4404-A3A8-A7B88A3CFF3F}" destId="{9699243B-B664-4928-9361-55C65AF22B50}" srcOrd="0" destOrd="0" presId="urn:microsoft.com/office/officeart/2005/8/layout/radial5"/>
    <dgm:cxn modelId="{7BEC9241-BBC1-47C2-8AD6-C2D4503150AF}" type="presOf" srcId="{EC2963D9-F7C9-4F6D-9A17-9913B18E6264}" destId="{4B639A7B-4392-4FC0-92B9-FE15A6E391C8}" srcOrd="0" destOrd="0" presId="urn:microsoft.com/office/officeart/2005/8/layout/radial5"/>
    <dgm:cxn modelId="{50090A8F-9B6C-48C6-85C6-EDA7F2110244}" type="presOf" srcId="{05F5DB81-0971-450F-AD9A-E7949096C18C}" destId="{BE5FF92B-9880-4508-82CB-0BE8985611A8}" srcOrd="0" destOrd="0" presId="urn:microsoft.com/office/officeart/2005/8/layout/radial5"/>
    <dgm:cxn modelId="{7FEDAEBF-6ADF-49AD-AD56-2C43764D734A}" type="presOf" srcId="{BE7D70E9-078A-4B62-9B51-97CD859F5F8C}" destId="{6D4F21BE-CD1D-4446-B8A9-9C639FCCDCA4}" srcOrd="0" destOrd="0" presId="urn:microsoft.com/office/officeart/2005/8/layout/radial5"/>
    <dgm:cxn modelId="{1205B67A-4F91-4DC9-A1E1-D309D9E611D1}" srcId="{329258EF-BD87-4FC0-BC14-3A0B0A2D3C30}" destId="{20953EDB-D0AA-4633-80C9-FC64871CF486}" srcOrd="4" destOrd="0" parTransId="{DCC3FC62-B2FF-4555-B0E3-4E137E5F0E69}" sibTransId="{A8A721BE-673F-4C01-AE6B-D64FDEED6D11}"/>
    <dgm:cxn modelId="{4814D205-2170-496C-BC30-EBC916D7D54A}" srcId="{329258EF-BD87-4FC0-BC14-3A0B0A2D3C30}" destId="{AC50782C-4EB9-4704-9C85-85BA057060FB}" srcOrd="2" destOrd="0" parTransId="{D28DBE29-7373-4CE2-86C4-4C0FB5BFDB9A}" sibTransId="{1D63A675-7E8D-4DA6-B9EE-F522FB02CE38}"/>
    <dgm:cxn modelId="{AE858BD3-FA9C-44A9-BB79-D3B41AD427A2}" type="presOf" srcId="{EC2963D9-F7C9-4F6D-9A17-9913B18E6264}" destId="{672CCDFD-5842-4027-A016-B92AFA36A72A}" srcOrd="1" destOrd="0" presId="urn:microsoft.com/office/officeart/2005/8/layout/radial5"/>
    <dgm:cxn modelId="{083022C7-52A8-48B4-BCF1-4676938E3D2D}" type="presOf" srcId="{AF03C38A-512D-4E29-BAEC-BC37A0020396}" destId="{3839A2A0-4F79-4FA3-B181-58B8319BE72E}" srcOrd="1" destOrd="0" presId="urn:microsoft.com/office/officeart/2005/8/layout/radial5"/>
    <dgm:cxn modelId="{B940FEE8-8B6A-492B-B498-3E5ADAAB05C5}" type="presParOf" srcId="{78C6F603-7DC9-4370-8EBF-32D232FE5378}" destId="{A25B9C85-A682-476B-A684-1E1020C44C4D}" srcOrd="0" destOrd="0" presId="urn:microsoft.com/office/officeart/2005/8/layout/radial5"/>
    <dgm:cxn modelId="{5E52410F-3C84-484A-BE0D-FDEEEDF0A73E}" type="presParOf" srcId="{78C6F603-7DC9-4370-8EBF-32D232FE5378}" destId="{D4A17A66-3A44-4797-86A5-22D1BDAD7700}" srcOrd="1" destOrd="0" presId="urn:microsoft.com/office/officeart/2005/8/layout/radial5"/>
    <dgm:cxn modelId="{0ACBE1E6-065B-4521-A019-67DDE3D30C3F}" type="presParOf" srcId="{D4A17A66-3A44-4797-86A5-22D1BDAD7700}" destId="{AA1F25F7-3240-4113-B26C-66AED0D5BC88}" srcOrd="0" destOrd="0" presId="urn:microsoft.com/office/officeart/2005/8/layout/radial5"/>
    <dgm:cxn modelId="{A75AB781-28C8-4243-8847-CDBF8C679E31}" type="presParOf" srcId="{78C6F603-7DC9-4370-8EBF-32D232FE5378}" destId="{BBB9D51C-07E5-49F7-9FBB-910FAB7D3D05}" srcOrd="2" destOrd="0" presId="urn:microsoft.com/office/officeart/2005/8/layout/radial5"/>
    <dgm:cxn modelId="{A37613E3-D750-49A2-B107-C098CBE542BD}" type="presParOf" srcId="{78C6F603-7DC9-4370-8EBF-32D232FE5378}" destId="{BE5FF92B-9880-4508-82CB-0BE8985611A8}" srcOrd="3" destOrd="0" presId="urn:microsoft.com/office/officeart/2005/8/layout/radial5"/>
    <dgm:cxn modelId="{83180F0D-DC05-4797-9371-E29405F1809B}" type="presParOf" srcId="{BE5FF92B-9880-4508-82CB-0BE8985611A8}" destId="{4E95C4F7-F2AA-4788-BDDD-E5448B1F4312}" srcOrd="0" destOrd="0" presId="urn:microsoft.com/office/officeart/2005/8/layout/radial5"/>
    <dgm:cxn modelId="{C6F4EADB-65C3-41EF-B833-B69F11E422F3}" type="presParOf" srcId="{78C6F603-7DC9-4370-8EBF-32D232FE5378}" destId="{B4F84474-00A6-49FF-855E-94264C251BF8}" srcOrd="4" destOrd="0" presId="urn:microsoft.com/office/officeart/2005/8/layout/radial5"/>
    <dgm:cxn modelId="{DB993A46-F85B-453A-ADDF-FC7F785EFF44}" type="presParOf" srcId="{78C6F603-7DC9-4370-8EBF-32D232FE5378}" destId="{D4F12CC8-9285-4B9E-B335-56E9060C85DB}" srcOrd="5" destOrd="0" presId="urn:microsoft.com/office/officeart/2005/8/layout/radial5"/>
    <dgm:cxn modelId="{5F0FEA67-1F22-441E-837A-EDCDC89226F9}" type="presParOf" srcId="{D4F12CC8-9285-4B9E-B335-56E9060C85DB}" destId="{289C7CB6-9ABB-4069-AE16-43374595D49C}" srcOrd="0" destOrd="0" presId="urn:microsoft.com/office/officeart/2005/8/layout/radial5"/>
    <dgm:cxn modelId="{910223A6-92C8-425A-A113-F66908E1E647}" type="presParOf" srcId="{78C6F603-7DC9-4370-8EBF-32D232FE5378}" destId="{843C7E5A-52B2-43A0-AE2C-F40C9750A65C}" srcOrd="6" destOrd="0" presId="urn:microsoft.com/office/officeart/2005/8/layout/radial5"/>
    <dgm:cxn modelId="{2D2343FB-3F77-40C4-9201-88998E208994}" type="presParOf" srcId="{78C6F603-7DC9-4370-8EBF-32D232FE5378}" destId="{9699243B-B664-4928-9361-55C65AF22B50}" srcOrd="7" destOrd="0" presId="urn:microsoft.com/office/officeart/2005/8/layout/radial5"/>
    <dgm:cxn modelId="{A0927675-3789-4978-BF21-34E57325C09D}" type="presParOf" srcId="{9699243B-B664-4928-9361-55C65AF22B50}" destId="{A6813FEF-496D-44BB-820C-9B525980F51C}" srcOrd="0" destOrd="0" presId="urn:microsoft.com/office/officeart/2005/8/layout/radial5"/>
    <dgm:cxn modelId="{A65D1E8F-C7F0-4861-BF86-59AA7C942C12}" type="presParOf" srcId="{78C6F603-7DC9-4370-8EBF-32D232FE5378}" destId="{0484D7B1-EC11-44D2-A6CB-FB853E17B003}" srcOrd="8" destOrd="0" presId="urn:microsoft.com/office/officeart/2005/8/layout/radial5"/>
    <dgm:cxn modelId="{0C99C003-49AB-41E4-9F39-867AFB2ADF84}" type="presParOf" srcId="{78C6F603-7DC9-4370-8EBF-32D232FE5378}" destId="{AB671F9F-FA84-4F60-BFDF-2435F2583410}" srcOrd="9" destOrd="0" presId="urn:microsoft.com/office/officeart/2005/8/layout/radial5"/>
    <dgm:cxn modelId="{150CAB89-7667-4BCD-A605-B2FDFC49A163}" type="presParOf" srcId="{AB671F9F-FA84-4F60-BFDF-2435F2583410}" destId="{231FE879-34BD-4B92-BDFC-C71DC9136CB6}" srcOrd="0" destOrd="0" presId="urn:microsoft.com/office/officeart/2005/8/layout/radial5"/>
    <dgm:cxn modelId="{4B1E2383-92B4-42C0-8A82-1F52C46F8F3C}" type="presParOf" srcId="{78C6F603-7DC9-4370-8EBF-32D232FE5378}" destId="{C0A0B63E-032C-4FCF-9430-AFED239B6A31}" srcOrd="10" destOrd="0" presId="urn:microsoft.com/office/officeart/2005/8/layout/radial5"/>
    <dgm:cxn modelId="{D8639F3B-EFB2-4C80-9D55-979F87AD8E2C}" type="presParOf" srcId="{78C6F603-7DC9-4370-8EBF-32D232FE5378}" destId="{A8643510-8750-4711-8CF6-89BA9023509A}" srcOrd="11" destOrd="0" presId="urn:microsoft.com/office/officeart/2005/8/layout/radial5"/>
    <dgm:cxn modelId="{1C99A563-A1D2-4925-9F2B-6C3381CC9498}" type="presParOf" srcId="{A8643510-8750-4711-8CF6-89BA9023509A}" destId="{3839A2A0-4F79-4FA3-B181-58B8319BE72E}" srcOrd="0" destOrd="0" presId="urn:microsoft.com/office/officeart/2005/8/layout/radial5"/>
    <dgm:cxn modelId="{BCA7EAD4-FC59-4C49-9272-D270AE36E775}" type="presParOf" srcId="{78C6F603-7DC9-4370-8EBF-32D232FE5378}" destId="{6D4F21BE-CD1D-4446-B8A9-9C639FCCDCA4}" srcOrd="12" destOrd="0" presId="urn:microsoft.com/office/officeart/2005/8/layout/radial5"/>
    <dgm:cxn modelId="{BEEB58E4-85FA-4018-B7FE-D7161A2E1713}" type="presParOf" srcId="{78C6F603-7DC9-4370-8EBF-32D232FE5378}" destId="{4B639A7B-4392-4FC0-92B9-FE15A6E391C8}" srcOrd="13" destOrd="0" presId="urn:microsoft.com/office/officeart/2005/8/layout/radial5"/>
    <dgm:cxn modelId="{D206083C-C9B6-4F69-AE2A-9768F2E5B6C6}" type="presParOf" srcId="{4B639A7B-4392-4FC0-92B9-FE15A6E391C8}" destId="{672CCDFD-5842-4027-A016-B92AFA36A72A}" srcOrd="0" destOrd="0" presId="urn:microsoft.com/office/officeart/2005/8/layout/radial5"/>
    <dgm:cxn modelId="{6AC26991-2A41-4340-B74D-EDE344A837C1}" type="presParOf" srcId="{78C6F603-7DC9-4370-8EBF-32D232FE5378}" destId="{6F4E1C4E-C436-4ED2-B660-F59DFEFBB62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B9C85-A682-476B-A684-1E1020C44C4D}">
      <dsp:nvSpPr>
        <dsp:cNvPr id="0" name=""/>
        <dsp:cNvSpPr/>
      </dsp:nvSpPr>
      <dsp:spPr>
        <a:xfrm>
          <a:off x="4623065" y="1944944"/>
          <a:ext cx="1370937" cy="1123579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3834" y="2109488"/>
        <a:ext cx="969399" cy="794491"/>
      </dsp:txXfrm>
    </dsp:sp>
    <dsp:sp modelId="{D4A17A66-3A44-4797-86A5-22D1BDAD7700}">
      <dsp:nvSpPr>
        <dsp:cNvPr id="0" name=""/>
        <dsp:cNvSpPr/>
      </dsp:nvSpPr>
      <dsp:spPr>
        <a:xfrm rot="16199977">
          <a:off x="5007541" y="1245763"/>
          <a:ext cx="623922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077459" y="1408904"/>
        <a:ext cx="484087" cy="279670"/>
      </dsp:txXfrm>
    </dsp:sp>
    <dsp:sp modelId="{BBB9D51C-07E5-49F7-9FBB-910FAB7D3D05}">
      <dsp:nvSpPr>
        <dsp:cNvPr id="0" name=""/>
        <dsp:cNvSpPr/>
      </dsp:nvSpPr>
      <dsp:spPr>
        <a:xfrm>
          <a:off x="4691599" y="0"/>
          <a:ext cx="1233843" cy="1233843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72291" y="180692"/>
        <a:ext cx="872459" cy="872459"/>
      </dsp:txXfrm>
    </dsp:sp>
    <dsp:sp modelId="{BE5FF92B-9880-4508-82CB-0BE8985611A8}">
      <dsp:nvSpPr>
        <dsp:cNvPr id="0" name=""/>
        <dsp:cNvSpPr/>
      </dsp:nvSpPr>
      <dsp:spPr>
        <a:xfrm rot="19166862">
          <a:off x="5850893" y="1660174"/>
          <a:ext cx="349263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63476" y="1787459"/>
        <a:ext cx="244484" cy="279670"/>
      </dsp:txXfrm>
    </dsp:sp>
    <dsp:sp modelId="{B4F84474-00A6-49FF-855E-94264C251BF8}">
      <dsp:nvSpPr>
        <dsp:cNvPr id="0" name=""/>
        <dsp:cNvSpPr/>
      </dsp:nvSpPr>
      <dsp:spPr>
        <a:xfrm>
          <a:off x="6135212" y="654580"/>
          <a:ext cx="1233843" cy="1233843"/>
        </a:xfrm>
        <a:prstGeom prst="ellipse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15904" y="835272"/>
        <a:ext cx="872459" cy="872459"/>
      </dsp:txXfrm>
    </dsp:sp>
    <dsp:sp modelId="{D4F12CC8-9285-4B9E-B335-56E9060C85DB}">
      <dsp:nvSpPr>
        <dsp:cNvPr id="0" name=""/>
        <dsp:cNvSpPr/>
      </dsp:nvSpPr>
      <dsp:spPr>
        <a:xfrm rot="606307">
          <a:off x="6156773" y="2464506"/>
          <a:ext cx="445060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157809" y="2546017"/>
        <a:ext cx="311542" cy="279670"/>
      </dsp:txXfrm>
    </dsp:sp>
    <dsp:sp modelId="{843C7E5A-52B2-43A0-AE2C-F40C9750A65C}">
      <dsp:nvSpPr>
        <dsp:cNvPr id="0" name=""/>
        <dsp:cNvSpPr/>
      </dsp:nvSpPr>
      <dsp:spPr>
        <a:xfrm>
          <a:off x="6795489" y="2264764"/>
          <a:ext cx="1233843" cy="1233843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 dirty="0"/>
        </a:p>
      </dsp:txBody>
      <dsp:txXfrm>
        <a:off x="6976181" y="2445456"/>
        <a:ext cx="872459" cy="872459"/>
      </dsp:txXfrm>
    </dsp:sp>
    <dsp:sp modelId="{9699243B-B664-4928-9361-55C65AF22B50}">
      <dsp:nvSpPr>
        <dsp:cNvPr id="0" name=""/>
        <dsp:cNvSpPr/>
      </dsp:nvSpPr>
      <dsp:spPr>
        <a:xfrm rot="3844765">
          <a:off x="5529675" y="3063230"/>
          <a:ext cx="325193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557131" y="3112582"/>
        <a:ext cx="227635" cy="279670"/>
      </dsp:txXfrm>
    </dsp:sp>
    <dsp:sp modelId="{0484D7B1-EC11-44D2-A6CB-FB853E17B003}">
      <dsp:nvSpPr>
        <dsp:cNvPr id="0" name=""/>
        <dsp:cNvSpPr/>
      </dsp:nvSpPr>
      <dsp:spPr>
        <a:xfrm>
          <a:off x="5483149" y="3518428"/>
          <a:ext cx="1233843" cy="1233843"/>
        </a:xfrm>
        <a:prstGeom prst="ellipse">
          <a:avLst/>
        </a:prstGeom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63841" y="3699120"/>
        <a:ext cx="872459" cy="872459"/>
      </dsp:txXfrm>
    </dsp:sp>
    <dsp:sp modelId="{AB671F9F-FA84-4F60-BFDF-2435F2583410}">
      <dsp:nvSpPr>
        <dsp:cNvPr id="0" name=""/>
        <dsp:cNvSpPr/>
      </dsp:nvSpPr>
      <dsp:spPr>
        <a:xfrm rot="6992682">
          <a:off x="4748957" y="3063637"/>
          <a:ext cx="329892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820555" y="3112593"/>
        <a:ext cx="230924" cy="279670"/>
      </dsp:txXfrm>
    </dsp:sp>
    <dsp:sp modelId="{C0A0B63E-032C-4FCF-9430-AFED239B6A31}">
      <dsp:nvSpPr>
        <dsp:cNvPr id="0" name=""/>
        <dsp:cNvSpPr/>
      </dsp:nvSpPr>
      <dsp:spPr>
        <a:xfrm>
          <a:off x="3878026" y="3518428"/>
          <a:ext cx="1233843" cy="1233843"/>
        </a:xfrm>
        <a:prstGeom prst="ellipse">
          <a:avLst/>
        </a:prstGeom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58718" y="3699120"/>
        <a:ext cx="872459" cy="872459"/>
      </dsp:txXfrm>
    </dsp:sp>
    <dsp:sp modelId="{A8643510-8750-4711-8CF6-89BA9023509A}">
      <dsp:nvSpPr>
        <dsp:cNvPr id="0" name=""/>
        <dsp:cNvSpPr/>
      </dsp:nvSpPr>
      <dsp:spPr>
        <a:xfrm rot="10101735">
          <a:off x="4231708" y="2465067"/>
          <a:ext cx="295088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319324" y="2549362"/>
        <a:ext cx="206562" cy="279670"/>
      </dsp:txXfrm>
    </dsp:sp>
    <dsp:sp modelId="{6D4F21BE-CD1D-4446-B8A9-9C639FCCDCA4}">
      <dsp:nvSpPr>
        <dsp:cNvPr id="0" name=""/>
        <dsp:cNvSpPr/>
      </dsp:nvSpPr>
      <dsp:spPr>
        <a:xfrm>
          <a:off x="2877249" y="2263493"/>
          <a:ext cx="1233843" cy="1233843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3057941" y="2444185"/>
        <a:ext cx="872459" cy="872459"/>
      </dsp:txXfrm>
    </dsp:sp>
    <dsp:sp modelId="{4B639A7B-4392-4FC0-92B9-FE15A6E391C8}">
      <dsp:nvSpPr>
        <dsp:cNvPr id="0" name=""/>
        <dsp:cNvSpPr/>
      </dsp:nvSpPr>
      <dsp:spPr>
        <a:xfrm rot="13247503">
          <a:off x="4037920" y="1564174"/>
          <a:ext cx="896818" cy="466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160771" y="1703076"/>
        <a:ext cx="756983" cy="279670"/>
      </dsp:txXfrm>
    </dsp:sp>
    <dsp:sp modelId="{6F4E1C4E-C436-4ED2-B660-F59DFEFBB626}">
      <dsp:nvSpPr>
        <dsp:cNvPr id="0" name=""/>
        <dsp:cNvSpPr/>
      </dsp:nvSpPr>
      <dsp:spPr>
        <a:xfrm>
          <a:off x="3030531" y="456425"/>
          <a:ext cx="1233843" cy="1233843"/>
        </a:xfrm>
        <a:prstGeom prst="ellipse">
          <a:avLst/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11223" y="637117"/>
        <a:ext cx="872459" cy="872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6E174-7B09-48A9-BEAD-C5BF934839BF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B741C-8948-4543-BB20-D1DA3DC72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4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A2FAE-93AC-42FE-93A9-47890992EA8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3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6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3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7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7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3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8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9F21-F51B-4221-AFE5-AB3115843761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0092-2F25-4E72-8051-3FF773D7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1944" y="152400"/>
            <a:ext cx="2637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স্বাগতম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1075730"/>
            <a:ext cx="11320530" cy="56155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87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04" y="412124"/>
            <a:ext cx="10977093" cy="1094704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ভাবে </a:t>
            </a:r>
            <a:r>
              <a:rPr lang="bn-BD" sz="6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প্রশ্নটির উত্তর </a:t>
            </a:r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2514600"/>
            <a:ext cx="11088710" cy="38862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প্রশ্নঃবীজ 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তলা 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তৈরি 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পরিচর্যা</a:t>
            </a:r>
            <a:r>
              <a:rPr lang="en-US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7200" u="sng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4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8245" y="228600"/>
            <a:ext cx="11457356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</a:t>
            </a:r>
            <a:r>
              <a:rPr lang="bn-BD" sz="7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ধরনের রাসায়নিক </a:t>
            </a:r>
            <a:r>
              <a:rPr lang="bn-BD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45" y="2565887"/>
            <a:ext cx="3882952" cy="19299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2441049"/>
            <a:ext cx="3657600" cy="205475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2358555"/>
            <a:ext cx="3251199" cy="22197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273755" y="4773770"/>
            <a:ext cx="1991932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ইউরিয়া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2946" y="5030689"/>
            <a:ext cx="2218908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টি,এসপি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29312" y="4850124"/>
            <a:ext cx="166137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এম,পি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2" y="197699"/>
            <a:ext cx="10915918" cy="1325563"/>
          </a:xfrm>
          <a:solidFill>
            <a:schemeClr val="tx2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600" u="sng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 প্রতি সারের পরিমাণ</a:t>
            </a:r>
            <a:endParaRPr lang="en-US" sz="6600" u="sng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549729"/>
              </p:ext>
            </p:extLst>
          </p:nvPr>
        </p:nvGraphicFramePr>
        <p:xfrm>
          <a:off x="406400" y="1752600"/>
          <a:ext cx="109728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20800"/>
                <a:gridCol w="1524000"/>
                <a:gridCol w="1625600"/>
                <a:gridCol w="1524000"/>
                <a:gridCol w="1524000"/>
                <a:gridCol w="1625600"/>
              </a:tblGrid>
              <a:tr h="97536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জাত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মৌসূম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ইউরিয়া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টিএসপি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এমসপি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জিপ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দস্তা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নিজামি,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নিয়ামত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আউশ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২৪০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মুক্তা,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ব্রিশাইল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৩৬০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২৪০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সুফলা,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ময়না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বোরো</a:t>
                      </a:r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৮৪০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২৮০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২৮০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37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143001"/>
            <a:ext cx="10566400" cy="427068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031086" y="5486401"/>
            <a:ext cx="5151551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 প্রয়োগের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800" y="321972"/>
            <a:ext cx="10566399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ছবিতে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লোকটি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কি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করছে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8223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প্রতি দুই জনে জোড়া গঠন কর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নিচের প্রশ্নটির উত্তর </a:t>
            </a:r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bn-BD" sz="48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প্রশ্নঃসার প্রয়োগের নিয়ম ব্যাখ্যা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" y="1247746"/>
            <a:ext cx="4956935" cy="340996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217" y="4992194"/>
            <a:ext cx="2707984" cy="119225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1065" y="278123"/>
            <a:ext cx="1126961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reflection blurRad="6350" stA="50000" endA="300" endPos="90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পোকা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4724400"/>
            <a:ext cx="3251200" cy="13071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304079" y="6110378"/>
            <a:ext cx="1961796" cy="5847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পামরি পোকা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47335" y="6095963"/>
            <a:ext cx="2223866" cy="58477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ঘাস ফড়িং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35" y="4603590"/>
            <a:ext cx="2516552" cy="141373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18907" y="6017321"/>
            <a:ext cx="1834142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মাজরা পোকা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810" y="1487947"/>
            <a:ext cx="4991885" cy="27030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7112000" y="4343400"/>
            <a:ext cx="293352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পোকা দমন ঔষধ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517" y="2550016"/>
            <a:ext cx="11037195" cy="381642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তিনটি পোকার ক্ষতিকর দিক এবং দুইটি ঔষধের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নাম লিখ ।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6519" y="373488"/>
            <a:ext cx="11037194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তোমরা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</a:t>
            </a:r>
            <a:r>
              <a:rPr lang="en-US" sz="3200" b="1" dirty="0" smtClean="0"/>
              <a:t> ৫জনে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গঠন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একজন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দলনেতা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নির্বাচন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দলের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সবাই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মিলে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নিচের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কাজটি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দলনেতা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উপস্থাপন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92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3" y="1371600"/>
            <a:ext cx="2321168" cy="2057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51" y="1423467"/>
            <a:ext cx="2804848" cy="216925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371601"/>
            <a:ext cx="2895440" cy="21749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267193" y="3810000"/>
            <a:ext cx="11379200" cy="297180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ক)ধানের জাত কয়টি?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খ)বীজ তলার ব্যখ্যা  দাও।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গ)সার প্রয়োগের বর্ণনা কর।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ঘ)ধানের পরিচর্যায় পোকা দমন বিশ্লেষণ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5600" y="15240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</a:t>
            </a:r>
            <a:endParaRPr lang="en-US" sz="2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860800" y="152401"/>
            <a:ext cx="5181600" cy="914400"/>
          </a:xfrm>
          <a:prstGeom prst="flowChartAlternateProcess">
            <a:avLst/>
          </a:prstGeom>
          <a:solidFill>
            <a:srgbClr val="00B0F0"/>
          </a:solidFill>
          <a:ln w="381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7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46" y="1371601"/>
            <a:ext cx="2947933" cy="22211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352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892" y="23446"/>
            <a:ext cx="12293600" cy="6881446"/>
          </a:xfrm>
        </p:spPr>
        <p:txBody>
          <a:bodyPr/>
          <a:lstStyle/>
          <a:p>
            <a:endParaRPr lang="bn-BD" dirty="0" smtClean="0"/>
          </a:p>
          <a:p>
            <a:r>
              <a:rPr lang="bn-BD" dirty="0" smtClean="0"/>
              <a:t>                </a:t>
            </a:r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 smtClean="0"/>
          </a:p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</a:rPr>
              <a:t>     </a:t>
            </a:r>
            <a:endParaRPr lang="bn-BD" dirty="0"/>
          </a:p>
          <a:p>
            <a:endParaRPr lang="bn-BD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429555" y="360609"/>
            <a:ext cx="8917904" cy="3219718"/>
          </a:xfrm>
          <a:prstGeom prst="roundRect">
            <a:avLst/>
          </a:prstGeom>
          <a:ln w="381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/>
              <a:t>               </a:t>
            </a:r>
            <a:r>
              <a:rPr lang="bn-BD" sz="7200" dirty="0" smtClean="0"/>
              <a:t>বাড়ির </a:t>
            </a:r>
            <a:r>
              <a:rPr lang="bn-BD" sz="7200" dirty="0"/>
              <a:t>কাজ</a:t>
            </a:r>
          </a:p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31064" y="3810000"/>
            <a:ext cx="11024315" cy="2732468"/>
          </a:xfrm>
          <a:prstGeom prst="rightArrow">
            <a:avLst>
              <a:gd name="adj1" fmla="val 84615"/>
              <a:gd name="adj2" fmla="val 50000"/>
            </a:avLst>
          </a:prstGeom>
          <a:solidFill>
            <a:srgbClr val="FFFF00"/>
          </a:solidFill>
          <a:ln w="381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উপকারি ও তিনটি অপকারি পোকার নাম লিখে আনবে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0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7853"/>
            <a:ext cx="11310424" cy="768216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bg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/>
          </a:bodyPr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295400"/>
            <a:ext cx="11310424" cy="51054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53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356" y="1981201"/>
            <a:ext cx="5612686" cy="4221163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খায়রুল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আমিন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চিরাম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তাহেরা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মান্নান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স্মৃতি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বারহাট্টা</a:t>
            </a:r>
            <a:r>
              <a:rPr lang="en-US" sz="2000" dirty="0" smtClean="0"/>
              <a:t>, </a:t>
            </a:r>
            <a:r>
              <a:rPr lang="en-US" sz="2000" dirty="0" err="1" smtClean="0"/>
              <a:t>নেত্রকোনা</a:t>
            </a:r>
            <a:r>
              <a:rPr lang="en-US" sz="2000" dirty="0" smtClean="0"/>
              <a:t>।</a:t>
            </a:r>
          </a:p>
          <a:p>
            <a:pPr marL="0" indent="0">
              <a:buNone/>
            </a:pPr>
            <a:r>
              <a:rPr lang="en-US" sz="2000" dirty="0" err="1" smtClean="0"/>
              <a:t>মোবাইলঃ</a:t>
            </a:r>
            <a:r>
              <a:rPr lang="en-US" sz="2000" dirty="0" smtClean="0"/>
              <a:t> ০১৭৪৭৫৭০৯৭১</a:t>
            </a:r>
          </a:p>
          <a:p>
            <a:pPr marL="0" indent="0">
              <a:buNone/>
            </a:pPr>
            <a:r>
              <a:rPr lang="en-US" sz="2000" dirty="0" smtClean="0"/>
              <a:t>E-mail: khairulamin1177@gmail.com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32247" y="1828800"/>
            <a:ext cx="433753" cy="2667000"/>
            <a:chOff x="5199185" y="1828800"/>
            <a:chExt cx="325315" cy="26670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5199185" y="1828800"/>
              <a:ext cx="0" cy="259080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375031" y="1981200"/>
              <a:ext cx="0" cy="243840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524500" y="1828800"/>
              <a:ext cx="0" cy="266700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924800" y="2948630"/>
            <a:ext cx="3759200" cy="120032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শ্রেণিঃ</a:t>
            </a:r>
            <a:r>
              <a:rPr lang="en-US" dirty="0" smtClean="0"/>
              <a:t> ৯ম</a:t>
            </a:r>
          </a:p>
          <a:p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endParaRPr lang="en-US" dirty="0" smtClean="0"/>
          </a:p>
          <a:p>
            <a:r>
              <a:rPr lang="en-US" dirty="0" err="1" smtClean="0"/>
              <a:t>অধ্যায়ঃ</a:t>
            </a:r>
            <a:r>
              <a:rPr lang="en-US" dirty="0"/>
              <a:t> </a:t>
            </a:r>
            <a:r>
              <a:rPr lang="en-US" dirty="0" err="1" smtClean="0"/>
              <a:t>চতুর্থ</a:t>
            </a:r>
            <a:endParaRPr lang="en-US" dirty="0" smtClean="0"/>
          </a:p>
          <a:p>
            <a:r>
              <a:rPr lang="en-US" dirty="0" err="1" smtClean="0"/>
              <a:t>সময়ঃ</a:t>
            </a:r>
            <a:r>
              <a:rPr lang="en-US" dirty="0" smtClean="0"/>
              <a:t> </a:t>
            </a:r>
            <a:r>
              <a:rPr lang="bn-IN" dirty="0" smtClean="0"/>
              <a:t>৫০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924800" y="2514600"/>
            <a:ext cx="3149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134815"/>
            <a:ext cx="3322213" cy="16939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0581" y="287851"/>
            <a:ext cx="4589020" cy="1325563"/>
          </a:xfrm>
        </p:spPr>
        <p:txBody>
          <a:bodyPr/>
          <a:lstStyle/>
          <a:p>
            <a:pPr algn="ctr"/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3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6" grpId="0" animBg="1"/>
      <p:bldP spid="18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61" y="1854543"/>
            <a:ext cx="3255280" cy="220861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25" y="1854543"/>
            <a:ext cx="3297374" cy="223575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2703844" y="375635"/>
            <a:ext cx="6295313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চিত্রগুলি লক্ষ্য কর- 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95" y="1854542"/>
            <a:ext cx="3759199" cy="22602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26" y="4270863"/>
            <a:ext cx="3297374" cy="21336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4270863"/>
            <a:ext cx="3714593" cy="21336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422400" y="4114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3632" y="6248401"/>
            <a:ext cx="425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270863"/>
            <a:ext cx="3304040" cy="2133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853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1111170" y="3044142"/>
            <a:ext cx="10015957" cy="3379807"/>
          </a:xfrm>
          <a:prstGeom prst="sun">
            <a:avLst>
              <a:gd name="adj" fmla="val 12500"/>
            </a:avLst>
          </a:prstGeom>
          <a:solidFill>
            <a:srgbClr val="C00000"/>
          </a:solidFill>
          <a:ln w="73025" cmpd="sng">
            <a:solidFill>
              <a:schemeClr val="tx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1170" y="762001"/>
            <a:ext cx="10015957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আজকের পাঠ</a:t>
            </a:r>
            <a:endParaRPr lang="en-US" sz="6000" dirty="0"/>
          </a:p>
        </p:txBody>
      </p:sp>
      <p:sp>
        <p:nvSpPr>
          <p:cNvPr id="6" name="Down Arrow 5"/>
          <p:cNvSpPr/>
          <p:nvPr/>
        </p:nvSpPr>
        <p:spPr>
          <a:xfrm>
            <a:off x="5611148" y="1777664"/>
            <a:ext cx="1016000" cy="1117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11582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শিখনফল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11582400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প্রকার ধানের জাতের নাম বলতে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বীজ তলার পরিচর্যা ব্যাখ্যা করতে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সার প্রয়োগের নিয়ম লিখতে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নানা রকমের পোকা ও কীট নাশক সম্পর্কে বর্ণনা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/>
          </a:p>
          <a:p>
            <a:endParaRPr lang="bn-IN" sz="2800" dirty="0" smtClean="0"/>
          </a:p>
          <a:p>
            <a:endParaRPr lang="en-US" sz="2800" dirty="0"/>
          </a:p>
          <a:p>
            <a:endParaRPr lang="bn-IN" sz="2800" dirty="0" smtClean="0"/>
          </a:p>
          <a:p>
            <a:endParaRPr lang="bn-IN" sz="2800" dirty="0"/>
          </a:p>
        </p:txBody>
      </p:sp>
    </p:spTree>
    <p:extLst>
      <p:ext uri="{BB962C8B-B14F-4D97-AF65-F5344CB8AC3E}">
        <p14:creationId xmlns:p14="http://schemas.microsoft.com/office/powerpoint/2010/main" val="27239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34603" y="1442433"/>
            <a:ext cx="10595020" cy="4754451"/>
            <a:chOff x="1049757" y="625527"/>
            <a:chExt cx="10972800" cy="5562600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2681576310"/>
                </p:ext>
              </p:extLst>
            </p:nvPr>
          </p:nvGraphicFramePr>
          <p:xfrm>
            <a:off x="1049757" y="625527"/>
            <a:ext cx="10972800" cy="5562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1759" y="3519012"/>
              <a:ext cx="991674" cy="965772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609859" y="489397"/>
            <a:ext cx="857733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নিচের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চিত্রগুলো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লক্ষ্য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9788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438400"/>
            <a:ext cx="3492500" cy="1752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2479400"/>
            <a:ext cx="3505200" cy="17430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2469874"/>
            <a:ext cx="3454400" cy="17621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30200" y="304801"/>
            <a:ext cx="11175999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 </a:t>
            </a:r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দেখ-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8878" y="4441065"/>
            <a:ext cx="2158642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ধানের </a:t>
            </a: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36391"/>
              </p:ext>
            </p:extLst>
          </p:nvPr>
        </p:nvGraphicFramePr>
        <p:xfrm>
          <a:off x="2438401" y="1371601"/>
          <a:ext cx="8002953" cy="1354015"/>
        </p:xfrm>
        <a:graphic>
          <a:graphicData uri="http://schemas.openxmlformats.org/drawingml/2006/table">
            <a:tbl>
              <a:tblPr/>
              <a:tblGrid>
                <a:gridCol w="8002953"/>
              </a:tblGrid>
              <a:tr h="13540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65934"/>
              </p:ext>
            </p:extLst>
          </p:nvPr>
        </p:nvGraphicFramePr>
        <p:xfrm>
          <a:off x="2454032" y="3130062"/>
          <a:ext cx="7909169" cy="1289538"/>
        </p:xfrm>
        <a:graphic>
          <a:graphicData uri="http://schemas.openxmlformats.org/drawingml/2006/table">
            <a:tbl>
              <a:tblPr/>
              <a:tblGrid>
                <a:gridCol w="7909169"/>
              </a:tblGrid>
              <a:tr h="1289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38326"/>
              </p:ext>
            </p:extLst>
          </p:nvPr>
        </p:nvGraphicFramePr>
        <p:xfrm>
          <a:off x="1930400" y="1165086"/>
          <a:ext cx="9347200" cy="3787914"/>
        </p:xfrm>
        <a:graphic>
          <a:graphicData uri="http://schemas.openxmlformats.org/drawingml/2006/table">
            <a:tbl>
              <a:tblPr/>
              <a:tblGrid>
                <a:gridCol w="9347200"/>
              </a:tblGrid>
              <a:tr h="3787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27301" y="199623"/>
            <a:ext cx="2189409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002" y="1447801"/>
            <a:ext cx="1302197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55" y="5410201"/>
            <a:ext cx="10908405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 তলা তৈরীর নকসা</a:t>
            </a:r>
          </a:p>
        </p:txBody>
      </p:sp>
    </p:spTree>
    <p:extLst>
      <p:ext uri="{BB962C8B-B14F-4D97-AF65-F5344CB8AC3E}">
        <p14:creationId xmlns:p14="http://schemas.microsoft.com/office/powerpoint/2010/main" val="30666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914400"/>
            <a:ext cx="10118096" cy="4191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50772" y="5715001"/>
            <a:ext cx="7196428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 smtClean="0"/>
              <a:t>      </a:t>
            </a:r>
            <a:r>
              <a:rPr lang="bn-BD" sz="4400" b="1" dirty="0" smtClean="0"/>
              <a:t>ধান বীজের চারা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188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299</Words>
  <Application>Microsoft Office PowerPoint</Application>
  <PresentationFormat>Custom</PresentationFormat>
  <Paragraphs>116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তোমরা একক ভাবে নিচের প্রশ্নটির উত্তর লিখ।</vt:lpstr>
      <vt:lpstr>PowerPoint Presentation</vt:lpstr>
      <vt:lpstr>শতক প্রতি সারের পরিমাণ</vt:lpstr>
      <vt:lpstr>PowerPoint Presentation</vt:lpstr>
      <vt:lpstr>তোমরা প্রতি দুই জনে জোড়া গঠন কর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TCC2</cp:lastModifiedBy>
  <cp:revision>216</cp:revision>
  <dcterms:created xsi:type="dcterms:W3CDTF">2014-01-29T14:36:01Z</dcterms:created>
  <dcterms:modified xsi:type="dcterms:W3CDTF">2022-11-19T16:23:47Z</dcterms:modified>
</cp:coreProperties>
</file>