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20"/>
  </p:notesMasterIdLst>
  <p:sldIdLst>
    <p:sldId id="308" r:id="rId2"/>
    <p:sldId id="344" r:id="rId3"/>
    <p:sldId id="337" r:id="rId4"/>
    <p:sldId id="312" r:id="rId5"/>
    <p:sldId id="303" r:id="rId6"/>
    <p:sldId id="306" r:id="rId7"/>
    <p:sldId id="314" r:id="rId8"/>
    <p:sldId id="341" r:id="rId9"/>
    <p:sldId id="332" r:id="rId10"/>
    <p:sldId id="338" r:id="rId11"/>
    <p:sldId id="339" r:id="rId12"/>
    <p:sldId id="340" r:id="rId13"/>
    <p:sldId id="342" r:id="rId14"/>
    <p:sldId id="343" r:id="rId15"/>
    <p:sldId id="331" r:id="rId16"/>
    <p:sldId id="333" r:id="rId17"/>
    <p:sldId id="335" r:id="rId18"/>
    <p:sldId id="33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d Murul" initials="MM" lastIdx="1" clrIdx="0">
    <p:extLst>
      <p:ext uri="{19B8F6BF-5375-455C-9EA6-DF929625EA0E}">
        <p15:presenceInfo xmlns:p15="http://schemas.microsoft.com/office/powerpoint/2012/main" userId="e957cff61526f4b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31" autoAdjust="0"/>
    <p:restoredTop sz="96120" autoAdjust="0"/>
  </p:normalViewPr>
  <p:slideViewPr>
    <p:cSldViewPr>
      <p:cViewPr varScale="1">
        <p:scale>
          <a:sx n="69" d="100"/>
          <a:sy n="69" d="100"/>
        </p:scale>
        <p:origin x="156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E912F-032A-4B6F-8C16-4F55E439F5D0}" type="datetimeFigureOut">
              <a:rPr lang="en-US" smtClean="0"/>
              <a:t>19-Nov-22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0AB0A-BB22-404D-9D6F-576AAA7C4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212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E0AB0A-BB22-404D-9D6F-576AAA7C4D1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727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E0AB0A-BB22-404D-9D6F-576AAA7C4D1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94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19-Nov-22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00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19-Nov-22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41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19-Nov-22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5006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19-Nov-22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117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19-Nov-22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3646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19-Nov-22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31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19-Nov-22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5667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19-Nov-22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51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19-Nov-22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53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19-Nov-22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45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19-Nov-22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49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19-Nov-22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339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19-Nov-22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744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19-Nov-22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314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19-Nov-22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967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19-Nov-22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230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19-Nov-22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50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7A90972-4E7F-4377-AF11-0589EC07EF6C}"/>
              </a:ext>
            </a:extLst>
          </p:cNvPr>
          <p:cNvSpPr/>
          <p:nvPr/>
        </p:nvSpPr>
        <p:spPr>
          <a:xfrm>
            <a:off x="-457200" y="-12700"/>
            <a:ext cx="90678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3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93834A-7F28-4736-954B-E2E60DE3B2D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2286000"/>
            <a:ext cx="8303472" cy="426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95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2F1DAC-54D9-4E89-A5A5-B6ACC97A0834}"/>
              </a:ext>
            </a:extLst>
          </p:cNvPr>
          <p:cNvSpPr txBox="1"/>
          <p:nvPr/>
        </p:nvSpPr>
        <p:spPr>
          <a:xfrm>
            <a:off x="0" y="99536"/>
            <a:ext cx="914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সার্চ </a:t>
            </a:r>
            <a:r>
              <a:rPr lang="en-US" sz="24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2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খোজাঃ</a:t>
            </a:r>
            <a:r>
              <a:rPr lang="en-US" sz="2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ওযেবসাইটে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ঘুরে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বেড়ানোর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কম্পিটারের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ওয়েব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ব্রাউজ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ব্রউজার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কাজটি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সোজা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কেবল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ব্রউজার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আইকনটিকে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দুবার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ব্রাউজারটি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ওপনে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তারপর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14AF9C-1107-4FDB-B6E0-1FE7326C6A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66800"/>
            <a:ext cx="9144000" cy="576878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0464C96-7CE1-4E8F-A815-8976D9B93A15}"/>
              </a:ext>
            </a:extLst>
          </p:cNvPr>
          <p:cNvSpPr txBox="1"/>
          <p:nvPr/>
        </p:nvSpPr>
        <p:spPr>
          <a:xfrm>
            <a:off x="1021973" y="1205750"/>
            <a:ext cx="723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www.google.com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36A7B8B-E1ED-4408-BDC8-7CB9051294EE}"/>
              </a:ext>
            </a:extLst>
          </p:cNvPr>
          <p:cNvGrpSpPr/>
          <p:nvPr/>
        </p:nvGrpSpPr>
        <p:grpSpPr>
          <a:xfrm>
            <a:off x="762000" y="1259540"/>
            <a:ext cx="7391400" cy="1483660"/>
            <a:chOff x="762000" y="1259540"/>
            <a:chExt cx="7391400" cy="148366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D20BDFF-20F9-4968-B1ED-EDF981B8610E}"/>
                </a:ext>
              </a:extLst>
            </p:cNvPr>
            <p:cNvSpPr/>
            <p:nvPr/>
          </p:nvSpPr>
          <p:spPr>
            <a:xfrm>
              <a:off x="762000" y="1259540"/>
              <a:ext cx="7391400" cy="21067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1907F1E-CE8C-468A-B86D-E5EC4C13F20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81200" y="1524000"/>
              <a:ext cx="1524000" cy="6858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059F301-FA50-446C-884D-758DA7E96BA3}"/>
                </a:ext>
              </a:extLst>
            </p:cNvPr>
            <p:cNvSpPr/>
            <p:nvPr/>
          </p:nvSpPr>
          <p:spPr>
            <a:xfrm>
              <a:off x="2438400" y="2133600"/>
              <a:ext cx="4572000" cy="60960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address bar </a:t>
              </a:r>
              <a:r>
                <a:rPr lang="en-US" b="1" dirty="0" err="1">
                  <a:solidFill>
                    <a:schemeClr val="bg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লিখতে</a:t>
              </a:r>
              <a:r>
                <a:rPr lang="en-US" b="1" dirty="0">
                  <a:solidFill>
                    <a:schemeClr val="bg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হবে</a:t>
              </a:r>
              <a:r>
                <a:rPr lang="en-US" b="1" dirty="0">
                  <a:solidFill>
                    <a:schemeClr val="bg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en-US" b="1" dirty="0">
                  <a:solidFill>
                    <a:schemeClr val="bg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www. google.com </a:t>
              </a:r>
              <a:r>
                <a:rPr lang="en-US" b="1" dirty="0" err="1">
                  <a:solidFill>
                    <a:schemeClr val="bg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তারপর</a:t>
              </a:r>
              <a:r>
                <a:rPr lang="en-US" b="1" dirty="0">
                  <a:solidFill>
                    <a:schemeClr val="bg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800" b="1" dirty="0">
                  <a:solidFill>
                    <a:schemeClr val="bg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Enter </a:t>
              </a:r>
              <a:r>
                <a:rPr lang="en-US" sz="1800" b="1" dirty="0" err="1">
                  <a:solidFill>
                    <a:schemeClr val="bg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চাপ</a:t>
              </a:r>
              <a:r>
                <a:rPr lang="en-US" sz="1800" b="1" dirty="0">
                  <a:solidFill>
                    <a:schemeClr val="bg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800" b="1" dirty="0" err="1">
                  <a:solidFill>
                    <a:schemeClr val="bg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দিতে</a:t>
              </a:r>
              <a:r>
                <a:rPr lang="en-US" sz="1800" b="1" dirty="0">
                  <a:solidFill>
                    <a:schemeClr val="bg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800" b="1" dirty="0" err="1">
                  <a:solidFill>
                    <a:schemeClr val="bg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হবে</a:t>
              </a:r>
              <a:r>
                <a:rPr lang="en-US" sz="1800" b="1" dirty="0">
                  <a:solidFill>
                    <a:schemeClr val="bg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b="1" dirty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278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C05B5E-A837-440B-A018-B8B6D8B3AEF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A03AD2-D706-4D66-82A5-A80BA70D59DB}"/>
              </a:ext>
            </a:extLst>
          </p:cNvPr>
          <p:cNvSpPr txBox="1"/>
          <p:nvPr/>
        </p:nvSpPr>
        <p:spPr>
          <a:xfrm>
            <a:off x="1219200" y="856129"/>
            <a:ext cx="441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www.Bangladesh.govt.bd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BC3D681-04C0-4559-8A0B-8C2BB400492B}"/>
              </a:ext>
            </a:extLst>
          </p:cNvPr>
          <p:cNvGrpSpPr/>
          <p:nvPr/>
        </p:nvGrpSpPr>
        <p:grpSpPr>
          <a:xfrm>
            <a:off x="1143000" y="838200"/>
            <a:ext cx="7848600" cy="1447800"/>
            <a:chOff x="1143000" y="838200"/>
            <a:chExt cx="7848600" cy="14478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4C337FB-9CD0-489B-ACE2-E8C1E2B4C6A4}"/>
                </a:ext>
              </a:extLst>
            </p:cNvPr>
            <p:cNvGrpSpPr/>
            <p:nvPr/>
          </p:nvGrpSpPr>
          <p:grpSpPr>
            <a:xfrm>
              <a:off x="1143000" y="838200"/>
              <a:ext cx="4953000" cy="914400"/>
              <a:chOff x="1143000" y="838200"/>
              <a:chExt cx="4953000" cy="914400"/>
            </a:xfrm>
          </p:grpSpPr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1C5B44B9-B02B-418E-A5E5-90C463DEDE80}"/>
                  </a:ext>
                </a:extLst>
              </p:cNvPr>
              <p:cNvSpPr/>
              <p:nvPr/>
            </p:nvSpPr>
            <p:spPr>
              <a:xfrm>
                <a:off x="1143000" y="838200"/>
                <a:ext cx="4953000" cy="381000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D30F9F6D-DE0A-4943-B199-2367A2E26D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90800" y="1210234"/>
                <a:ext cx="1447800" cy="542366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61F4A26-BE5F-40A2-92BB-C1B92DBDF486}"/>
                </a:ext>
              </a:extLst>
            </p:cNvPr>
            <p:cNvSpPr/>
            <p:nvPr/>
          </p:nvSpPr>
          <p:spPr>
            <a:xfrm>
              <a:off x="4038600" y="1524000"/>
              <a:ext cx="4953000" cy="76200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এখানে</a:t>
              </a:r>
              <a:r>
                <a:rPr lang="en-US" sz="1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b="1" dirty="0" err="1">
                  <a:solidFill>
                    <a:schemeClr val="bg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লিখতে</a:t>
              </a:r>
              <a:r>
                <a:rPr lang="en-US" sz="1600" b="1" dirty="0">
                  <a:solidFill>
                    <a:schemeClr val="bg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b="1" dirty="0" err="1">
                  <a:solidFill>
                    <a:schemeClr val="bg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হবে</a:t>
              </a:r>
              <a:r>
                <a:rPr lang="en-US" sz="1600" b="1" dirty="0">
                  <a:solidFill>
                    <a:schemeClr val="bg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en-US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www.bangladesh.govt.bd</a:t>
              </a:r>
              <a:r>
                <a:rPr lang="en-US" sz="1600" b="1" dirty="0">
                  <a:solidFill>
                    <a:schemeClr val="bg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b="1" dirty="0" err="1">
                  <a:solidFill>
                    <a:schemeClr val="bg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তারপর</a:t>
              </a:r>
              <a:r>
                <a:rPr lang="en-US" sz="1600" b="1" dirty="0">
                  <a:solidFill>
                    <a:schemeClr val="bg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Enter </a:t>
              </a:r>
              <a:r>
                <a:rPr lang="en-US" sz="1600" b="1" dirty="0" err="1">
                  <a:solidFill>
                    <a:schemeClr val="bg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চাপ</a:t>
              </a:r>
              <a:r>
                <a:rPr lang="en-US" sz="1600" b="1" dirty="0">
                  <a:solidFill>
                    <a:schemeClr val="bg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b="1" dirty="0" err="1">
                  <a:solidFill>
                    <a:schemeClr val="bg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দিতে</a:t>
              </a:r>
              <a:r>
                <a:rPr lang="en-US" sz="1600" b="1" dirty="0">
                  <a:solidFill>
                    <a:schemeClr val="bg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b="1" dirty="0" err="1">
                  <a:solidFill>
                    <a:schemeClr val="bg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হবে</a:t>
              </a:r>
              <a:r>
                <a:rPr lang="en-US" sz="1600" b="1" dirty="0">
                  <a:solidFill>
                    <a:schemeClr val="bg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01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709EB83-A7ED-4609-ACB0-AA0A147285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600"/>
            <a:ext cx="9144000" cy="62484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12ADAEB-AAE7-4A4F-8E23-B8F0E7EF1ED7}"/>
              </a:ext>
            </a:extLst>
          </p:cNvPr>
          <p:cNvGrpSpPr/>
          <p:nvPr/>
        </p:nvGrpSpPr>
        <p:grpSpPr>
          <a:xfrm>
            <a:off x="704849" y="838200"/>
            <a:ext cx="7067551" cy="1086970"/>
            <a:chOff x="1143000" y="990600"/>
            <a:chExt cx="7067551" cy="108697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86288FD-8340-4F26-87CC-138D34DE957F}"/>
                </a:ext>
              </a:extLst>
            </p:cNvPr>
            <p:cNvGrpSpPr/>
            <p:nvPr/>
          </p:nvGrpSpPr>
          <p:grpSpPr>
            <a:xfrm>
              <a:off x="1143000" y="990600"/>
              <a:ext cx="4953000" cy="934570"/>
              <a:chOff x="1143000" y="990600"/>
              <a:chExt cx="4953000" cy="934570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E37DB974-99E5-411C-BE3A-897FCB3424D2}"/>
                  </a:ext>
                </a:extLst>
              </p:cNvPr>
              <p:cNvSpPr/>
              <p:nvPr/>
            </p:nvSpPr>
            <p:spPr>
              <a:xfrm>
                <a:off x="1143000" y="990600"/>
                <a:ext cx="4953000" cy="152400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B040A8DC-E503-4EA1-A6A6-785DE4C298B1}"/>
                  </a:ext>
                </a:extLst>
              </p:cNvPr>
              <p:cNvCxnSpPr>
                <a:cxnSpLocks/>
                <a:endCxn id="10" idx="1"/>
              </p:cNvCxnSpPr>
              <p:nvPr/>
            </p:nvCxnSpPr>
            <p:spPr>
              <a:xfrm>
                <a:off x="2819400" y="1143000"/>
                <a:ext cx="1104902" cy="78217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4375DCC-53AD-4EAA-A4EA-D0223634CD3A}"/>
                </a:ext>
              </a:extLst>
            </p:cNvPr>
            <p:cNvSpPr/>
            <p:nvPr/>
          </p:nvSpPr>
          <p:spPr>
            <a:xfrm>
              <a:off x="3924302" y="1772770"/>
              <a:ext cx="4286249" cy="30480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www.Bangladesh.govt.bd</a:t>
              </a:r>
              <a:r>
                <a:rPr lang="en-US" sz="1600" b="1" dirty="0">
                  <a:solidFill>
                    <a:schemeClr val="bg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1600" b="1" dirty="0" err="1">
                  <a:solidFill>
                    <a:schemeClr val="bg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sz="1600" b="1" dirty="0">
                  <a:solidFill>
                    <a:schemeClr val="bg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b="1" dirty="0" err="1">
                  <a:solidFill>
                    <a:schemeClr val="bg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ওয়েবসাইট</a:t>
              </a:r>
              <a:endParaRPr lang="en-US" sz="16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294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820A5CF-0672-4779-91CD-A5E68A0E2F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86" y="914400"/>
            <a:ext cx="9077202" cy="58674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3998BF1-9BD1-466D-8047-C14A78B948C2}"/>
              </a:ext>
            </a:extLst>
          </p:cNvPr>
          <p:cNvGrpSpPr/>
          <p:nvPr/>
        </p:nvGrpSpPr>
        <p:grpSpPr>
          <a:xfrm>
            <a:off x="228600" y="1141109"/>
            <a:ext cx="6858000" cy="879962"/>
            <a:chOff x="1143000" y="897712"/>
            <a:chExt cx="6421582" cy="92884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AE89549-C8B0-490D-A1B1-B595620DF19A}"/>
                </a:ext>
              </a:extLst>
            </p:cNvPr>
            <p:cNvGrpSpPr/>
            <p:nvPr/>
          </p:nvGrpSpPr>
          <p:grpSpPr>
            <a:xfrm>
              <a:off x="1143000" y="897712"/>
              <a:ext cx="4953000" cy="777569"/>
              <a:chOff x="1143000" y="897712"/>
              <a:chExt cx="4953000" cy="777570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C6093F82-1A77-4F9F-9CBC-8B153ACF4D04}"/>
                  </a:ext>
                </a:extLst>
              </p:cNvPr>
              <p:cNvSpPr/>
              <p:nvPr/>
            </p:nvSpPr>
            <p:spPr>
              <a:xfrm>
                <a:off x="1143000" y="897712"/>
                <a:ext cx="4953000" cy="302560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DFC3DC64-7830-4AE7-82B0-24961757FFB1}"/>
                  </a:ext>
                </a:extLst>
              </p:cNvPr>
              <p:cNvCxnSpPr>
                <a:cxnSpLocks/>
                <a:endCxn id="14" idx="1"/>
              </p:cNvCxnSpPr>
              <p:nvPr/>
            </p:nvCxnSpPr>
            <p:spPr>
              <a:xfrm>
                <a:off x="2590800" y="1210234"/>
                <a:ext cx="1447800" cy="46504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7C35C52-F648-4BFE-9717-D3BEB8E03F33}"/>
                </a:ext>
              </a:extLst>
            </p:cNvPr>
            <p:cNvSpPr/>
            <p:nvPr/>
          </p:nvSpPr>
          <p:spPr>
            <a:xfrm>
              <a:off x="4038600" y="1524000"/>
              <a:ext cx="3525982" cy="302561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www.parjatan.govt.bd</a:t>
              </a:r>
              <a:r>
                <a:rPr lang="en-US" sz="1600" b="1" dirty="0">
                  <a:solidFill>
                    <a:schemeClr val="bg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b="1" dirty="0" err="1">
                  <a:solidFill>
                    <a:schemeClr val="bg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sz="1600" b="1" dirty="0">
                  <a:solidFill>
                    <a:schemeClr val="bg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b="1" dirty="0" err="1">
                  <a:solidFill>
                    <a:schemeClr val="bg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ওয়েবসাইট</a:t>
              </a:r>
              <a:endParaRPr lang="en-US" sz="16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671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2F0B787E-47B2-4320-9F4E-34EEBD51E63F}"/>
              </a:ext>
            </a:extLst>
          </p:cNvPr>
          <p:cNvSpPr txBox="1"/>
          <p:nvPr/>
        </p:nvSpPr>
        <p:spPr>
          <a:xfrm>
            <a:off x="476275" y="252968"/>
            <a:ext cx="8356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2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ওয়েব </a:t>
            </a:r>
            <a:r>
              <a:rPr lang="en-US" sz="24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সাইটের</a:t>
            </a:r>
            <a:r>
              <a:rPr lang="en-US" sz="2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ঠিকানা</a:t>
            </a:r>
            <a:r>
              <a:rPr lang="en-US" sz="2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পেজ</a:t>
            </a:r>
            <a:r>
              <a:rPr lang="en-US" sz="2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sz="2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B0E8A4D-819D-4A73-A185-71B147A0AE8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689" y="1146060"/>
            <a:ext cx="8571719" cy="572464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7FBA89D-2F37-480D-B7FB-6E62C6B5C0B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688" y="1146060"/>
            <a:ext cx="8571719" cy="570635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325E08F-1DF1-488A-9B94-E77BAC5ABCC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75" y="1127771"/>
            <a:ext cx="8577815" cy="571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27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333F714-D7F7-4961-A3F7-8B80FD1ECCD8}"/>
              </a:ext>
            </a:extLst>
          </p:cNvPr>
          <p:cNvGrpSpPr/>
          <p:nvPr/>
        </p:nvGrpSpPr>
        <p:grpSpPr>
          <a:xfrm>
            <a:off x="2141538" y="152400"/>
            <a:ext cx="4860923" cy="3572470"/>
            <a:chOff x="2141538" y="0"/>
            <a:chExt cx="4860923" cy="35724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7972878-92E8-4066-8AE1-5B44D694CBD2}"/>
                </a:ext>
              </a:extLst>
            </p:cNvPr>
            <p:cNvSpPr txBox="1"/>
            <p:nvPr/>
          </p:nvSpPr>
          <p:spPr>
            <a:xfrm>
              <a:off x="2141538" y="0"/>
              <a:ext cx="48609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u="sng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দলগত</a:t>
              </a:r>
              <a:r>
                <a:rPr lang="en-US" sz="5400" b="1" u="sng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u="sng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5400" b="1" u="sng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5931AF0-09EE-4B40-B9A7-DF0FD5B662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41538" y="838200"/>
              <a:ext cx="4860923" cy="2734270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A990BF5-1D11-4ABA-98E6-6BD0BD9FA5CC}"/>
              </a:ext>
            </a:extLst>
          </p:cNvPr>
          <p:cNvGrpSpPr/>
          <p:nvPr/>
        </p:nvGrpSpPr>
        <p:grpSpPr>
          <a:xfrm>
            <a:off x="333374" y="4041581"/>
            <a:ext cx="8477250" cy="981422"/>
            <a:chOff x="333375" y="4483130"/>
            <a:chExt cx="8477250" cy="98142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02253DE-00D6-495A-818C-DDE4D0CE3ECA}"/>
                </a:ext>
              </a:extLst>
            </p:cNvPr>
            <p:cNvSpPr txBox="1"/>
            <p:nvPr/>
          </p:nvSpPr>
          <p:spPr>
            <a:xfrm>
              <a:off x="533400" y="4572000"/>
              <a:ext cx="8277225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ওয়েব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ব্রাউজার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ও সার্চ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ইঞ্জিন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ব্যবহার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বাংলাদেশ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সম্পর্কে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তথ্য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সংগ্র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একটি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সংক্ষিপ্ত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অনুচ্ছেদ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লিখ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।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E45DCD6-1379-4B09-BB37-7FCCF983E0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biLevel thresh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3375" y="4483130"/>
              <a:ext cx="552449" cy="5659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588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B69F2C5-25CA-4D61-97C5-1FFD4B8DB9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55" y="1828801"/>
            <a:ext cx="8974090" cy="44549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E199EC-102C-4BF0-8F70-AACEF793298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823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913" y="2400300"/>
            <a:ext cx="403412" cy="457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8BFCAC-6BC3-4036-A67B-A70B075B63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823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913" y="3865773"/>
            <a:ext cx="403412" cy="457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67FB1B-6A68-4532-80E0-C1A7368912D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823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913" y="5627899"/>
            <a:ext cx="403412" cy="457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1A7039F-C3A4-4AEC-A5EB-B04EB90B11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823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4248" y="3962400"/>
            <a:ext cx="403412" cy="4572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033FC00-E5BE-4443-96CC-87289581CA73}"/>
              </a:ext>
            </a:extLst>
          </p:cNvPr>
          <p:cNvSpPr/>
          <p:nvPr/>
        </p:nvSpPr>
        <p:spPr>
          <a:xfrm>
            <a:off x="3430823" y="309681"/>
            <a:ext cx="240001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6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0FF7CA0-543B-4801-9D69-30FBDA6F37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823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4248" y="5257800"/>
            <a:ext cx="40341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40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8302BDA-CAA2-4DAD-A779-51B9ED60C320}"/>
              </a:ext>
            </a:extLst>
          </p:cNvPr>
          <p:cNvGrpSpPr/>
          <p:nvPr/>
        </p:nvGrpSpPr>
        <p:grpSpPr>
          <a:xfrm>
            <a:off x="2209800" y="76200"/>
            <a:ext cx="4146168" cy="2895600"/>
            <a:chOff x="2869325" y="480074"/>
            <a:chExt cx="5060734" cy="353431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8EB3082-0836-4ECD-8FB3-37B7E400AE44}"/>
                </a:ext>
              </a:extLst>
            </p:cNvPr>
            <p:cNvSpPr/>
            <p:nvPr/>
          </p:nvSpPr>
          <p:spPr>
            <a:xfrm>
              <a:off x="3647093" y="480074"/>
              <a:ext cx="3581400" cy="7324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bn-BD" sz="8000" b="1" u="sng" dirty="0">
                  <a:ln/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বাড়ির কাজ</a:t>
              </a:r>
              <a:endParaRPr lang="en-US" sz="8000" b="1" u="sng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C0E41AD-51C4-44D7-BD04-F1C716306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69325" y="1355526"/>
              <a:ext cx="5060734" cy="2658862"/>
            </a:xfrm>
            <a:prstGeom prst="rect">
              <a:avLst/>
            </a:prstGeom>
            <a:ln w="38100" cap="sq" cmpd="thickThin">
              <a:solidFill>
                <a:srgbClr val="00CC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C470168D-877A-47EA-948D-5B49614F9B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554" y="2949388"/>
            <a:ext cx="7620660" cy="378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860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F860054-F612-4355-BF3F-0EFCDFA43C52}"/>
              </a:ext>
            </a:extLst>
          </p:cNvPr>
          <p:cNvSpPr txBox="1"/>
          <p:nvPr/>
        </p:nvSpPr>
        <p:spPr>
          <a:xfrm>
            <a:off x="883301" y="187958"/>
            <a:ext cx="737739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7744F71-FEE7-44D1-B052-573E556C13A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709" y="1952089"/>
            <a:ext cx="7648575" cy="473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59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0"/>
          <p:cNvSpPr txBox="1">
            <a:spLocks/>
          </p:cNvSpPr>
          <p:nvPr/>
        </p:nvSpPr>
        <p:spPr>
          <a:xfrm>
            <a:off x="571499" y="1240680"/>
            <a:ext cx="3720738" cy="4564716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 lIns="73472" tIns="36736" rIns="73472" bIns="36736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2875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7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Arial" pitchFamily="34" charset="0"/>
              <a:buNone/>
            </a:pPr>
            <a:r>
              <a:rPr lang="bn-BD" sz="2875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75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75" y="4301694"/>
            <a:ext cx="3664744" cy="1406862"/>
          </a:xfrm>
          <a:prstGeom prst="rect">
            <a:avLst/>
          </a:prstGeom>
          <a:noFill/>
        </p:spPr>
        <p:txBody>
          <a:bodyPr wrap="square" lIns="73472" tIns="36736" rIns="73472" bIns="36736" rtlCol="0">
            <a:spAutoFit/>
          </a:bodyPr>
          <a:lstStyle/>
          <a:p>
            <a:pPr algn="ctr"/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মোছাঃ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রিফা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শায়েস্তাগঞ্জ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বিদ্যালয়,হবিগঞ্জ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>
              <a:lnSpc>
                <a:spcPct val="90000"/>
              </a:lnSpc>
            </a:pPr>
            <a:r>
              <a:rPr lang="en-US" sz="1400" dirty="0">
                <a:latin typeface="Nikosh" pitchFamily="2" charset="0"/>
                <a:cs typeface="Nikosh" pitchFamily="2" charset="0"/>
              </a:rPr>
              <a:t>mahbubarifa529571@gmail.com</a:t>
            </a:r>
            <a:endParaRPr lang="en-US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bn-IN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69334" y="297341"/>
            <a:ext cx="2819570" cy="713315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58716" tIns="29358" rIns="58716" bIns="29358" rtlCol="0">
            <a:spAutoFit/>
          </a:bodyPr>
          <a:lstStyle/>
          <a:p>
            <a:r>
              <a:rPr lang="en-US" sz="425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en-US" sz="425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পরিচিতি</a:t>
            </a:r>
            <a:endParaRPr lang="en-US" sz="425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Content Placeholder 12"/>
          <p:cNvSpPr txBox="1">
            <a:spLocks/>
          </p:cNvSpPr>
          <p:nvPr/>
        </p:nvSpPr>
        <p:spPr>
          <a:xfrm>
            <a:off x="4800600" y="1240679"/>
            <a:ext cx="3629025" cy="4540121"/>
          </a:xfrm>
          <a:prstGeom prst="rect">
            <a:avLst/>
          </a:prstGeom>
          <a:noFill/>
          <a:ln w="66675">
            <a:solidFill>
              <a:schemeClr val="tx1"/>
            </a:solidFill>
          </a:ln>
        </p:spPr>
        <p:txBody>
          <a:bodyPr lIns="73472" tIns="36736" rIns="73472" bIns="36736"/>
          <a:lstStyle/>
          <a:p>
            <a:pPr marL="275507" indent="-275507" algn="ctr">
              <a:spcBef>
                <a:spcPct val="20000"/>
              </a:spcBef>
              <a:defRPr/>
            </a:pPr>
            <a:r>
              <a:rPr lang="bn-BD" sz="2875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2875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2100" b="1" dirty="0">
              <a:ln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100" b="1" dirty="0">
              <a:ln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1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2100" b="1" dirty="0" err="1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21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21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৬ষ্ঠ</a:t>
            </a:r>
          </a:p>
          <a:p>
            <a:pPr marL="275507" indent="-275507">
              <a:spcBef>
                <a:spcPct val="20000"/>
              </a:spcBef>
              <a:defRPr/>
            </a:pPr>
            <a:r>
              <a:rPr lang="bn-BD" sz="1875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bn-IN" sz="1875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bn-BD" sz="1875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875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1875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875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1875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875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1875" b="1" dirty="0">
              <a:ln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282835" indent="-282835">
              <a:spcBef>
                <a:spcPct val="20000"/>
              </a:spcBef>
              <a:defRPr/>
            </a:pPr>
            <a:r>
              <a:rPr lang="en-US" sz="1875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bn-IN" sz="1875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en-US" sz="1875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৫ম </a:t>
            </a:r>
          </a:p>
          <a:p>
            <a:pPr marL="275507" indent="-275507">
              <a:spcBef>
                <a:spcPct val="20000"/>
              </a:spcBef>
              <a:defRPr/>
            </a:pPr>
            <a:r>
              <a:rPr lang="en-US" sz="1875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1875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 </a:t>
            </a:r>
            <a:r>
              <a:rPr lang="en-US" sz="2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ব্রাউজার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সার্চ </a:t>
            </a:r>
            <a:r>
              <a:rPr lang="en-US" sz="2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875" b="1" dirty="0">
              <a:ln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275507" indent="-275507" algn="ctr">
              <a:spcBef>
                <a:spcPct val="20000"/>
              </a:spcBef>
              <a:defRPr/>
            </a:pPr>
            <a:endParaRPr lang="en-US" sz="875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275507" indent="-275507" algn="ctr">
              <a:spcBef>
                <a:spcPct val="20000"/>
              </a:spcBef>
              <a:defRPr/>
            </a:pPr>
            <a:endParaRPr lang="en-US" sz="2250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275507" indent="-275507" algn="ctr">
              <a:spcBef>
                <a:spcPct val="20000"/>
              </a:spcBef>
              <a:defRPr/>
            </a:pPr>
            <a:endParaRPr lang="en-US" sz="2250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1451AD09-30EB-D917-0DBE-B2B97F4421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787997"/>
            <a:ext cx="2576420" cy="240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967329"/>
      </p:ext>
    </p:extLst>
  </p:cSld>
  <p:clrMapOvr>
    <a:masterClrMapping/>
  </p:clrMapOvr>
  <p:transition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969DE44-D6BD-4E54-AC4D-BA4C5992CA1B}"/>
              </a:ext>
            </a:extLst>
          </p:cNvPr>
          <p:cNvSpPr txBox="1"/>
          <p:nvPr/>
        </p:nvSpPr>
        <p:spPr>
          <a:xfrm>
            <a:off x="228600" y="76200"/>
            <a:ext cx="42700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বন্ধুরা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জানো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ঘুড়তে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পারো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C721AB-E250-4983-947B-38DB286E258B}"/>
              </a:ext>
            </a:extLst>
          </p:cNvPr>
          <p:cNvSpPr txBox="1"/>
          <p:nvPr/>
        </p:nvSpPr>
        <p:spPr>
          <a:xfrm>
            <a:off x="285750" y="4293453"/>
            <a:ext cx="421290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4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ৎ,  </a:t>
            </a:r>
            <a:r>
              <a:rPr lang="bn-BD" sz="24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 ওয়েব সাইট দেখার জন্য</a:t>
            </a:r>
            <a:r>
              <a:rPr lang="en-US" sz="24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ব্রাউজার সফটওয়্যা</a:t>
            </a:r>
            <a:r>
              <a:rPr lang="en-US" sz="240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রের</a:t>
            </a:r>
            <a:r>
              <a:rPr lang="bn-BD" sz="24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দরকার হয়</a:t>
            </a:r>
            <a:r>
              <a:rPr lang="en-US" sz="24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ওয়েব </a:t>
            </a:r>
            <a:r>
              <a:rPr lang="bn-BD" sz="1400" dirty="0">
                <a:latin typeface="NikoshBAN" panose="02000000000000000000" pitchFamily="2" charset="0"/>
                <a:cs typeface="NikoshBAN" panose="02000000000000000000" pitchFamily="2" charset="0"/>
              </a:rPr>
              <a:t>ব্রাউজার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Googole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Chrome, 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mozilla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firefox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14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400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A9F2CE4-415C-4273-AA14-A9B19195F548}"/>
              </a:ext>
            </a:extLst>
          </p:cNvPr>
          <p:cNvGrpSpPr/>
          <p:nvPr/>
        </p:nvGrpSpPr>
        <p:grpSpPr>
          <a:xfrm>
            <a:off x="285751" y="1328856"/>
            <a:ext cx="4212900" cy="3037405"/>
            <a:chOff x="1654500" y="2829995"/>
            <a:chExt cx="3406246" cy="303740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7796AB0-C547-4B19-A3C8-63687FAA28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54500" y="2829995"/>
              <a:ext cx="3406246" cy="247508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ABC0F77-E03E-4045-9D80-28B07F4D6B68}"/>
                </a:ext>
              </a:extLst>
            </p:cNvPr>
            <p:cNvSpPr txBox="1"/>
            <p:nvPr/>
          </p:nvSpPr>
          <p:spPr>
            <a:xfrm>
              <a:off x="1654500" y="5282625"/>
              <a:ext cx="34062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ব্রাউজার সফটওয়্যার </a:t>
              </a:r>
              <a:endParaRPr lang="en-US" sz="3200" dirty="0">
                <a:effectLst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5B6B4C4-CB3A-4C5E-AE98-C86ACAD156C5}"/>
              </a:ext>
            </a:extLst>
          </p:cNvPr>
          <p:cNvSpPr txBox="1"/>
          <p:nvPr/>
        </p:nvSpPr>
        <p:spPr>
          <a:xfrm>
            <a:off x="4800600" y="1524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বন্ধুরা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bn-BD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নির্দিষ্ট তথ্য খুঁজে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bn-BD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জন্য কী দরকার হয়? </a:t>
            </a:r>
            <a:endParaRPr lang="en-US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94FA2F8-CDB5-4681-86AB-AFA2D95DC2D1}"/>
              </a:ext>
            </a:extLst>
          </p:cNvPr>
          <p:cNvGrpSpPr/>
          <p:nvPr/>
        </p:nvGrpSpPr>
        <p:grpSpPr>
          <a:xfrm>
            <a:off x="4724400" y="1328856"/>
            <a:ext cx="4212900" cy="3069385"/>
            <a:chOff x="4724400" y="2014656"/>
            <a:chExt cx="4212900" cy="306938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A3142F5-C954-4EA1-AA55-695E316F9289}"/>
                </a:ext>
              </a:extLst>
            </p:cNvPr>
            <p:cNvSpPr txBox="1"/>
            <p:nvPr/>
          </p:nvSpPr>
          <p:spPr>
            <a:xfrm>
              <a:off x="5281300" y="4499266"/>
              <a:ext cx="3153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সার্চ ইঞ্জিন </a:t>
              </a:r>
              <a:endParaRPr lang="en-US" sz="3200" dirty="0">
                <a:effectLst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6BF12AE-8FB1-48C8-A337-1D33A259D0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24400" y="2014656"/>
              <a:ext cx="4212900" cy="2456035"/>
            </a:xfrm>
            <a:prstGeom prst="rect">
              <a:avLst/>
            </a:prstGeom>
            <a:ln w="38100" cap="sq" cmpd="thickThin">
              <a:solidFill>
                <a:srgbClr val="FF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B9977F2-9673-4A93-8E31-C813723D048B}"/>
              </a:ext>
            </a:extLst>
          </p:cNvPr>
          <p:cNvSpPr txBox="1"/>
          <p:nvPr/>
        </p:nvSpPr>
        <p:spPr>
          <a:xfrm>
            <a:off x="4635826" y="4299586"/>
            <a:ext cx="45176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4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ৎ, </a:t>
            </a:r>
            <a:r>
              <a:rPr lang="bn-BD" sz="24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24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bn-BD" sz="24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নির্দিষ্ট</a:t>
            </a:r>
            <a:r>
              <a:rPr lang="en-US" sz="24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খুজে</a:t>
            </a:r>
            <a:r>
              <a:rPr lang="en-US" sz="24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24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4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সার্চ </a:t>
            </a:r>
            <a:r>
              <a:rPr lang="en-US" sz="240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ইঞ্জিনের</a:t>
            </a:r>
            <a:r>
              <a:rPr lang="en-US" sz="24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দরকার</a:t>
            </a:r>
            <a:r>
              <a:rPr lang="en-US" sz="24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সার্চ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- Google,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পিপিলকিা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, Yahoo, Bing.</a:t>
            </a:r>
            <a:r>
              <a:rPr lang="en-US" sz="24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7C2F2C-AAB1-4A87-A3F4-BA6D1E989CBD}"/>
              </a:ext>
            </a:extLst>
          </p:cNvPr>
          <p:cNvSpPr txBox="1"/>
          <p:nvPr/>
        </p:nvSpPr>
        <p:spPr>
          <a:xfrm>
            <a:off x="285750" y="5638800"/>
            <a:ext cx="865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বন্ধুরা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যাচ্ছি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??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DE3ADB4-0037-4BF4-9796-F978602E529F}"/>
              </a:ext>
            </a:extLst>
          </p:cNvPr>
          <p:cNvSpPr txBox="1"/>
          <p:nvPr/>
        </p:nvSpPr>
        <p:spPr>
          <a:xfrm>
            <a:off x="1219201" y="5529144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ওযেব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ব্রাউজার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সার্চ ইঞ্জিন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82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7" grpId="0"/>
      <p:bldP spid="15" grpId="0"/>
      <p:bldP spid="18" grpId="0"/>
      <p:bldP spid="18" grpId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1FEA0AC-6259-497C-A36B-0A688FD485F2}"/>
              </a:ext>
            </a:extLst>
          </p:cNvPr>
          <p:cNvGrpSpPr/>
          <p:nvPr/>
        </p:nvGrpSpPr>
        <p:grpSpPr>
          <a:xfrm>
            <a:off x="333375" y="76200"/>
            <a:ext cx="8610600" cy="769441"/>
            <a:chOff x="333375" y="533400"/>
            <a:chExt cx="8610600" cy="76944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D1BCA96-61C8-482D-931B-63B12EFF815D}"/>
                </a:ext>
              </a:extLst>
            </p:cNvPr>
            <p:cNvSpPr/>
            <p:nvPr/>
          </p:nvSpPr>
          <p:spPr>
            <a:xfrm>
              <a:off x="333375" y="685800"/>
              <a:ext cx="3200400" cy="368142"/>
            </a:xfrm>
            <a:prstGeom prst="rect">
              <a:avLst/>
            </a:prstGeom>
            <a:gradFill flip="none" rotWithShape="1">
              <a:gsLst>
                <a:gs pos="0">
                  <a:srgbClr val="00B050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D3FF833-7609-487F-9C0F-2025FE13B8E0}"/>
                </a:ext>
              </a:extLst>
            </p:cNvPr>
            <p:cNvSpPr/>
            <p:nvPr/>
          </p:nvSpPr>
          <p:spPr>
            <a:xfrm>
              <a:off x="5743575" y="673474"/>
              <a:ext cx="3200400" cy="368142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rgbClr val="00B050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EB5BE13-C058-4B55-9084-2F298A39C539}"/>
                </a:ext>
              </a:extLst>
            </p:cNvPr>
            <p:cNvSpPr txBox="1"/>
            <p:nvPr/>
          </p:nvSpPr>
          <p:spPr>
            <a:xfrm>
              <a:off x="3048000" y="533400"/>
              <a:ext cx="3048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আজকের</a:t>
              </a:r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endPara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1450716-ED37-4294-B563-2C24AA224C7A}"/>
              </a:ext>
            </a:extLst>
          </p:cNvPr>
          <p:cNvGrpSpPr/>
          <p:nvPr/>
        </p:nvGrpSpPr>
        <p:grpSpPr>
          <a:xfrm>
            <a:off x="762000" y="5791200"/>
            <a:ext cx="8017737" cy="990600"/>
            <a:chOff x="1378423" y="2763673"/>
            <a:chExt cx="9690108" cy="1089542"/>
          </a:xfrm>
        </p:grpSpPr>
        <p:sp>
          <p:nvSpPr>
            <p:cNvPr id="8" name="Rounded Rectangle 1">
              <a:extLst>
                <a:ext uri="{FF2B5EF4-FFF2-40B4-BE49-F238E27FC236}">
                  <a16:creationId xmlns:a16="http://schemas.microsoft.com/office/drawing/2014/main" id="{9B6918B5-0693-4C01-BC82-7156FDF1B960}"/>
                </a:ext>
              </a:extLst>
            </p:cNvPr>
            <p:cNvSpPr/>
            <p:nvPr/>
          </p:nvSpPr>
          <p:spPr>
            <a:xfrm>
              <a:off x="1433211" y="2893326"/>
              <a:ext cx="9635320" cy="91894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b="1" dirty="0">
                  <a:solidFill>
                    <a:srgbClr val="002060"/>
                  </a:solidFill>
                  <a:effectLst>
                    <a:glow rad="635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ওয়েব ব্রাউজার ও সার্চ ইঞ্জিন</a:t>
              </a:r>
              <a:endParaRPr lang="en-US" sz="4000" b="1" dirty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Rounded Rectangle 10">
              <a:extLst>
                <a:ext uri="{FF2B5EF4-FFF2-40B4-BE49-F238E27FC236}">
                  <a16:creationId xmlns:a16="http://schemas.microsoft.com/office/drawing/2014/main" id="{2082AF3E-ED0F-456B-90AB-E3A5EE9B6160}"/>
                </a:ext>
              </a:extLst>
            </p:cNvPr>
            <p:cNvSpPr/>
            <p:nvPr/>
          </p:nvSpPr>
          <p:spPr>
            <a:xfrm>
              <a:off x="1378423" y="2763673"/>
              <a:ext cx="9635320" cy="1089542"/>
            </a:xfrm>
            <a:prstGeom prst="roundRect">
              <a:avLst>
                <a:gd name="adj" fmla="val 5000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600" b="1" dirty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7F65ADA9-0868-4F39-A4E2-6249E7FA41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6106" y="867526"/>
            <a:ext cx="5831788" cy="22180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488A94-2C73-452F-BE7F-A853B193FF7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3073225"/>
            <a:ext cx="6662341" cy="271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45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6FF623C-7FCF-42E8-93CA-66CF20C62175}"/>
              </a:ext>
            </a:extLst>
          </p:cNvPr>
          <p:cNvSpPr txBox="1"/>
          <p:nvPr/>
        </p:nvSpPr>
        <p:spPr>
          <a:xfrm>
            <a:off x="2590800" y="1116196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en-US" sz="3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খনফল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1564C53-EAA0-45A7-A5D8-1F88643C7272}"/>
              </a:ext>
            </a:extLst>
          </p:cNvPr>
          <p:cNvGrpSpPr/>
          <p:nvPr/>
        </p:nvGrpSpPr>
        <p:grpSpPr>
          <a:xfrm>
            <a:off x="1018309" y="2510198"/>
            <a:ext cx="5743222" cy="461665"/>
            <a:chOff x="1524000" y="2514600"/>
            <a:chExt cx="5743222" cy="461665"/>
          </a:xfrm>
        </p:grpSpPr>
        <p:pic>
          <p:nvPicPr>
            <p:cNvPr id="7" name="Graphic 6" descr="Professor">
              <a:extLst>
                <a:ext uri="{FF2B5EF4-FFF2-40B4-BE49-F238E27FC236}">
                  <a16:creationId xmlns:a16="http://schemas.microsoft.com/office/drawing/2014/main" id="{97209491-7BB2-4CB8-A544-D33984B966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1524000" y="2519002"/>
              <a:ext cx="381000" cy="381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28FDB35-AF5A-4DEE-92B2-4235F2E90953}"/>
                </a:ext>
              </a:extLst>
            </p:cNvPr>
            <p:cNvSpPr txBox="1"/>
            <p:nvPr/>
          </p:nvSpPr>
          <p:spPr>
            <a:xfrm>
              <a:off x="1905000" y="2514600"/>
              <a:ext cx="536222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ওয়েব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ব্রাউজার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তা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বলতে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;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214C730-6B21-4AB9-8A26-789951DD8B56}"/>
              </a:ext>
            </a:extLst>
          </p:cNvPr>
          <p:cNvGrpSpPr/>
          <p:nvPr/>
        </p:nvGrpSpPr>
        <p:grpSpPr>
          <a:xfrm>
            <a:off x="1011382" y="3257869"/>
            <a:ext cx="5743222" cy="461665"/>
            <a:chOff x="1524000" y="3099658"/>
            <a:chExt cx="5743222" cy="461665"/>
          </a:xfrm>
        </p:grpSpPr>
        <p:pic>
          <p:nvPicPr>
            <p:cNvPr id="10" name="Graphic 9" descr="Professor">
              <a:extLst>
                <a:ext uri="{FF2B5EF4-FFF2-40B4-BE49-F238E27FC236}">
                  <a16:creationId xmlns:a16="http://schemas.microsoft.com/office/drawing/2014/main" id="{225E0F2E-84F2-4489-BE03-9396CABC36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1524000" y="3118389"/>
              <a:ext cx="381000" cy="3810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DC2DD9D-50EC-44FF-96C7-C46C71FAC481}"/>
                </a:ext>
              </a:extLst>
            </p:cNvPr>
            <p:cNvSpPr txBox="1"/>
            <p:nvPr/>
          </p:nvSpPr>
          <p:spPr>
            <a:xfrm>
              <a:off x="1905000" y="3099658"/>
              <a:ext cx="536222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সার্চ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ইঞ্জিন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সম্পর্কে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বলতে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; 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889A1F0-FB09-400C-8746-944336DF222F}"/>
              </a:ext>
            </a:extLst>
          </p:cNvPr>
          <p:cNvGrpSpPr/>
          <p:nvPr/>
        </p:nvGrpSpPr>
        <p:grpSpPr>
          <a:xfrm>
            <a:off x="990600" y="3967936"/>
            <a:ext cx="7620000" cy="461665"/>
            <a:chOff x="1524000" y="3683883"/>
            <a:chExt cx="7620000" cy="461665"/>
          </a:xfrm>
        </p:grpSpPr>
        <p:pic>
          <p:nvPicPr>
            <p:cNvPr id="11" name="Graphic 10" descr="Professor">
              <a:extLst>
                <a:ext uri="{FF2B5EF4-FFF2-40B4-BE49-F238E27FC236}">
                  <a16:creationId xmlns:a16="http://schemas.microsoft.com/office/drawing/2014/main" id="{EFEE1F07-5469-4537-8544-3F6DFF0BB2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1524000" y="3683883"/>
              <a:ext cx="381000" cy="3810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A86B87D-7708-4BF1-AD20-47B8A6B21447}"/>
                </a:ext>
              </a:extLst>
            </p:cNvPr>
            <p:cNvSpPr txBox="1"/>
            <p:nvPr/>
          </p:nvSpPr>
          <p:spPr>
            <a:xfrm>
              <a:off x="1905000" y="3683883"/>
              <a:ext cx="72390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সার্চ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ইঞ্জিন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ব্যবহার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ইন্টারনেট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তথ্য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খুজে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বের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6555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6D54043-EB85-40EE-848A-539403044714}"/>
              </a:ext>
            </a:extLst>
          </p:cNvPr>
          <p:cNvSpPr txBox="1"/>
          <p:nvPr/>
        </p:nvSpPr>
        <p:spPr>
          <a:xfrm>
            <a:off x="990600" y="1145794"/>
            <a:ext cx="65246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dirty="0" err="1">
                <a:solidFill>
                  <a:srgbClr val="4D626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</a:t>
            </a:r>
            <a:r>
              <a:rPr lang="en-US" b="1" dirty="0">
                <a:solidFill>
                  <a:srgbClr val="4D626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4D626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b="1" dirty="0">
                <a:solidFill>
                  <a:srgbClr val="4D626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4D626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ওয়েবসাইট</a:t>
            </a:r>
            <a:r>
              <a:rPr lang="en-US" b="1" dirty="0">
                <a:solidFill>
                  <a:srgbClr val="4D626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4D626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দেখার</a:t>
            </a:r>
            <a:r>
              <a:rPr lang="en-US" b="1" dirty="0">
                <a:solidFill>
                  <a:srgbClr val="4D626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4D626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b="1" dirty="0">
                <a:solidFill>
                  <a:srgbClr val="4D626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4D626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b="1" dirty="0">
                <a:solidFill>
                  <a:srgbClr val="4D626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4D626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দুটো</a:t>
            </a:r>
            <a:r>
              <a:rPr lang="en-US" b="1" dirty="0">
                <a:solidFill>
                  <a:srgbClr val="4D626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4D626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জিনিসের</a:t>
            </a:r>
            <a:r>
              <a:rPr lang="en-US" b="1" dirty="0">
                <a:solidFill>
                  <a:srgbClr val="4D626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4D626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দরকার</a:t>
            </a:r>
            <a:r>
              <a:rPr lang="en-US" b="1" dirty="0">
                <a:solidFill>
                  <a:srgbClr val="4D626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4D626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b="1" dirty="0">
                <a:solidFill>
                  <a:srgbClr val="4D626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US" b="1" dirty="0">
                <a:solidFill>
                  <a:srgbClr val="4D626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১. </a:t>
            </a:r>
            <a:r>
              <a:rPr lang="en-US" b="1" dirty="0" err="1">
                <a:solidFill>
                  <a:srgbClr val="4D626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b="1" dirty="0">
                <a:solidFill>
                  <a:srgbClr val="4D626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4D626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b="1" dirty="0">
              <a:solidFill>
                <a:srgbClr val="4D626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b="1" dirty="0">
                <a:solidFill>
                  <a:srgbClr val="4D626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২. ওয়েব </a:t>
            </a:r>
            <a:r>
              <a:rPr lang="en-US" b="1" dirty="0" err="1">
                <a:solidFill>
                  <a:srgbClr val="4D626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ব্রাউজার</a:t>
            </a:r>
            <a:endParaRPr lang="en-US" b="0" i="0" dirty="0">
              <a:solidFill>
                <a:srgbClr val="4D626E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64B8953-F1F3-4B30-9CD0-5300D054F973}"/>
              </a:ext>
            </a:extLst>
          </p:cNvPr>
          <p:cNvGrpSpPr/>
          <p:nvPr/>
        </p:nvGrpSpPr>
        <p:grpSpPr>
          <a:xfrm>
            <a:off x="76200" y="76200"/>
            <a:ext cx="5410200" cy="914400"/>
            <a:chOff x="257175" y="825697"/>
            <a:chExt cx="5410200" cy="91440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5C686F2-E9D8-4A55-992A-F6721F4DD8B3}"/>
                </a:ext>
              </a:extLst>
            </p:cNvPr>
            <p:cNvSpPr txBox="1"/>
            <p:nvPr/>
          </p:nvSpPr>
          <p:spPr>
            <a:xfrm>
              <a:off x="990600" y="1143117"/>
              <a:ext cx="467677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u="sng" dirty="0">
                  <a:latin typeface="NikoshBAN" panose="02000000000000000000" pitchFamily="2" charset="0"/>
                  <a:cs typeface="NikoshBAN" panose="02000000000000000000" pitchFamily="2" charset="0"/>
                </a:rPr>
                <a:t> ওয়েব </a:t>
              </a:r>
              <a:r>
                <a:rPr lang="en-US" sz="2800" b="1" u="sng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ব্রাউজার</a:t>
              </a:r>
              <a:r>
                <a:rPr lang="en-US" sz="2800" b="1" u="sng" dirty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800" b="1" u="sng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ইন্টারনেট</a:t>
              </a:r>
              <a:r>
                <a:rPr lang="en-US" sz="2800" b="1" u="sng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u="sng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সংযোগ</a:t>
              </a:r>
              <a:r>
                <a:rPr lang="en-US" sz="28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pic>
          <p:nvPicPr>
            <p:cNvPr id="3" name="Graphic 2" descr="Internet">
              <a:extLst>
                <a:ext uri="{FF2B5EF4-FFF2-40B4-BE49-F238E27FC236}">
                  <a16:creationId xmlns:a16="http://schemas.microsoft.com/office/drawing/2014/main" id="{A952F3F9-BEE6-4CD8-BAB3-50BF825236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57175" y="825697"/>
              <a:ext cx="914400" cy="914400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F64D67C-B465-41F5-830E-D89906C9F923}"/>
              </a:ext>
            </a:extLst>
          </p:cNvPr>
          <p:cNvSpPr txBox="1"/>
          <p:nvPr/>
        </p:nvSpPr>
        <p:spPr>
          <a:xfrm>
            <a:off x="609600" y="5220303"/>
            <a:ext cx="809307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as-IN" sz="1600" b="1" i="0" u="sng" dirty="0">
                <a:solidFill>
                  <a:srgbClr val="20212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ওয়েব ব্রাউজার</a:t>
            </a:r>
            <a:r>
              <a:rPr lang="en-US" sz="1600" b="1" i="0" u="sng" dirty="0">
                <a:solidFill>
                  <a:srgbClr val="20212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1600" i="0" dirty="0">
                <a:solidFill>
                  <a:srgbClr val="20212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ওয়েব </a:t>
            </a:r>
            <a:r>
              <a:rPr lang="en-US" sz="1600" i="0" dirty="0" err="1">
                <a:solidFill>
                  <a:srgbClr val="20212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ব্রাউজার</a:t>
            </a:r>
            <a:r>
              <a:rPr lang="en-US" sz="1600" i="0" dirty="0">
                <a:solidFill>
                  <a:srgbClr val="20212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600" i="0" dirty="0">
                <a:solidFill>
                  <a:srgbClr val="20212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হলো এমন একটি</a:t>
            </a:r>
            <a:r>
              <a:rPr lang="en-US" sz="1600" i="0" dirty="0">
                <a:solidFill>
                  <a:srgbClr val="20212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i="0" dirty="0" err="1">
                <a:solidFill>
                  <a:srgbClr val="20212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অ্যাপ্লিকেশন</a:t>
            </a:r>
            <a:r>
              <a:rPr lang="as-IN" sz="1600" i="0" dirty="0">
                <a:solidFill>
                  <a:srgbClr val="20212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সফটওয়্যার যার মাধ্যমে একজন ব্যবহারকারী যেকোনো ওয়েবপেইজ, ওয়ার্ল্ড ওয়াইড ওয়েবে অথবা লোকাল এরিয়া নেটওয়ার্কে অবস্থিত কোনো ওয়েবসাইটের যেকোনো লেখা, ছবি এবং অন্যান্য তথ্যের অনুসন্ধান, ডাউনলোড কিংবা দেখ</a:t>
            </a:r>
            <a:r>
              <a:rPr lang="as-IN" sz="1600" b="0" i="0" dirty="0">
                <a:solidFill>
                  <a:srgbClr val="20212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তে পারেন।</a:t>
            </a:r>
            <a:r>
              <a:rPr lang="en-US" sz="1600" b="0" i="0" dirty="0">
                <a:solidFill>
                  <a:srgbClr val="20212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US" sz="1600" b="1" i="0" u="sng" dirty="0" err="1">
                <a:solidFill>
                  <a:srgbClr val="20212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কয়েক</a:t>
            </a:r>
            <a:r>
              <a:rPr lang="en-US" sz="1600" b="1" i="0" u="sng" dirty="0">
                <a:solidFill>
                  <a:srgbClr val="20212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i="0" u="sng" dirty="0" err="1">
                <a:solidFill>
                  <a:srgbClr val="20212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1600" b="1" i="0" u="sng" dirty="0">
                <a:solidFill>
                  <a:srgbClr val="20212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ওয়েব </a:t>
            </a:r>
            <a:r>
              <a:rPr lang="en-US" sz="1600" b="1" i="0" u="sng" dirty="0" err="1">
                <a:solidFill>
                  <a:srgbClr val="20212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ব্রউজার</a:t>
            </a:r>
            <a:r>
              <a:rPr lang="en-US" sz="1600" b="1" u="sng" dirty="0" err="1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1600" b="1" i="0" u="sng" dirty="0">
                <a:solidFill>
                  <a:srgbClr val="20212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0" i="0" dirty="0" err="1">
                <a:solidFill>
                  <a:srgbClr val="20212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1600" b="0" i="0" dirty="0">
                <a:solidFill>
                  <a:srgbClr val="20212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0" i="0" dirty="0" err="1">
                <a:solidFill>
                  <a:srgbClr val="20212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এক্সপ্লোরার</a:t>
            </a:r>
            <a:r>
              <a:rPr lang="en-US" sz="1600" b="0" i="0" dirty="0">
                <a:solidFill>
                  <a:srgbClr val="20212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b="0" i="0" dirty="0" err="1">
                <a:solidFill>
                  <a:srgbClr val="20212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মজিলা</a:t>
            </a:r>
            <a:r>
              <a:rPr lang="en-US" sz="1600" b="0" i="0" dirty="0">
                <a:solidFill>
                  <a:srgbClr val="20212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0" i="0" dirty="0" err="1">
                <a:solidFill>
                  <a:srgbClr val="20212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ফায়ারফক্স</a:t>
            </a:r>
            <a:r>
              <a:rPr lang="en-US" sz="1600" b="0" i="0" dirty="0">
                <a:solidFill>
                  <a:srgbClr val="20212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b="0" i="0" dirty="0" err="1">
                <a:solidFill>
                  <a:srgbClr val="20212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অপেরা</a:t>
            </a:r>
            <a:r>
              <a:rPr lang="en-US" sz="1600" b="0" i="0" dirty="0">
                <a:solidFill>
                  <a:srgbClr val="20212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b="0" i="0" dirty="0" err="1">
                <a:solidFill>
                  <a:srgbClr val="20212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গুগল</a:t>
            </a:r>
            <a:r>
              <a:rPr lang="en-US" sz="1600" b="0" i="0" dirty="0">
                <a:solidFill>
                  <a:srgbClr val="20212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0" i="0" dirty="0" err="1">
                <a:solidFill>
                  <a:srgbClr val="20212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ক্রোম</a:t>
            </a:r>
            <a:r>
              <a:rPr lang="en-US" sz="1600" b="0" i="0" dirty="0">
                <a:solidFill>
                  <a:srgbClr val="20212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b="0" i="0" dirty="0" err="1">
                <a:solidFill>
                  <a:srgbClr val="20212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সাফারি</a:t>
            </a:r>
            <a:r>
              <a:rPr lang="en-US" sz="16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16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E1BBB10-EA3A-4EF9-BE41-0771E1890215}"/>
              </a:ext>
            </a:extLst>
          </p:cNvPr>
          <p:cNvGrpSpPr/>
          <p:nvPr/>
        </p:nvGrpSpPr>
        <p:grpSpPr>
          <a:xfrm>
            <a:off x="5061552" y="2254776"/>
            <a:ext cx="3641127" cy="2772183"/>
            <a:chOff x="5061552" y="2254776"/>
            <a:chExt cx="3641127" cy="277218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1FD7700-F9CB-465D-B079-63564077F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61552" y="2254776"/>
              <a:ext cx="3641127" cy="2163089"/>
            </a:xfrm>
            <a:prstGeom prst="rect">
              <a:avLst/>
            </a:prstGeom>
            <a:ln w="28575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3F81519-CCA1-481A-B759-48C1AB69F3B6}"/>
                </a:ext>
              </a:extLst>
            </p:cNvPr>
            <p:cNvSpPr txBox="1"/>
            <p:nvPr/>
          </p:nvSpPr>
          <p:spPr>
            <a:xfrm>
              <a:off x="5061552" y="4442184"/>
              <a:ext cx="36411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  <a:effectLst/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2. </a:t>
              </a:r>
              <a:r>
                <a:rPr lang="bn-BD" sz="1600" dirty="0">
                  <a:solidFill>
                    <a:srgbClr val="FF0000"/>
                  </a:solidFill>
                  <a:effectLst/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ওয়েব তথ্য খুঁজে বের করার জন্য একটি অ্যাপ্লিকেশন সফটওয়্যার</a:t>
              </a:r>
              <a:r>
                <a:rPr lang="en-US" sz="1600" dirty="0">
                  <a:solidFill>
                    <a:srgbClr val="FF0000"/>
                  </a:solidFill>
                  <a:effectLst/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dirty="0" err="1">
                  <a:solidFill>
                    <a:srgbClr val="FF0000"/>
                  </a:solidFill>
                  <a:effectLst/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ব্যবহার</a:t>
              </a:r>
              <a:r>
                <a:rPr lang="en-US" sz="1600" dirty="0">
                  <a:solidFill>
                    <a:srgbClr val="FF0000"/>
                  </a:solidFill>
                  <a:effectLst/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dirty="0" err="1">
                  <a:solidFill>
                    <a:srgbClr val="FF0000"/>
                  </a:solidFill>
                  <a:effectLst/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করা</a:t>
              </a:r>
              <a:r>
                <a:rPr lang="en-US" sz="1600" dirty="0">
                  <a:solidFill>
                    <a:srgbClr val="FF0000"/>
                  </a:solidFill>
                  <a:effectLst/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।</a:t>
              </a:r>
              <a:r>
                <a:rPr lang="bn-BD" sz="1600" dirty="0">
                  <a:solidFill>
                    <a:srgbClr val="FF0000"/>
                  </a:solidFill>
                  <a:effectLst/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16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A77F1C8-F4AE-4102-B1C5-AD74A33292FA}"/>
              </a:ext>
            </a:extLst>
          </p:cNvPr>
          <p:cNvGrpSpPr/>
          <p:nvPr/>
        </p:nvGrpSpPr>
        <p:grpSpPr>
          <a:xfrm>
            <a:off x="595312" y="2232479"/>
            <a:ext cx="3657600" cy="2533468"/>
            <a:chOff x="609600" y="2238827"/>
            <a:chExt cx="3383919" cy="253346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917809C-3D36-414A-BE0B-D6E4F43BDFC6}"/>
                </a:ext>
              </a:extLst>
            </p:cNvPr>
            <p:cNvSpPr txBox="1"/>
            <p:nvPr/>
          </p:nvSpPr>
          <p:spPr>
            <a:xfrm>
              <a:off x="609600" y="4433741"/>
              <a:ext cx="33839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  <a:effectLst/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1. </a:t>
              </a:r>
              <a:r>
                <a:rPr lang="bn-BD" sz="1600" dirty="0">
                  <a:solidFill>
                    <a:srgbClr val="FF0000"/>
                  </a:solidFill>
                  <a:effectLst/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কম্পিউটারের সাথে ইন্টারনেট সংযোগ</a:t>
              </a:r>
              <a:r>
                <a:rPr lang="en-US" sz="1600" dirty="0">
                  <a:solidFill>
                    <a:srgbClr val="FF0000"/>
                  </a:solidFill>
                  <a:effectLst/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dirty="0" err="1">
                  <a:solidFill>
                    <a:srgbClr val="FF0000"/>
                  </a:solidFill>
                  <a:effectLst/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দেওয়া</a:t>
              </a:r>
              <a:r>
                <a:rPr lang="en-US" sz="1600" dirty="0">
                  <a:solidFill>
                    <a:srgbClr val="FF0000"/>
                  </a:solidFill>
                  <a:effectLst/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।</a:t>
              </a:r>
              <a:r>
                <a:rPr lang="bn-BD" sz="1600" dirty="0">
                  <a:solidFill>
                    <a:srgbClr val="FF0000"/>
                  </a:solidFill>
                  <a:effectLst/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5657355-5750-4412-8591-1D793113DC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600" y="2238827"/>
              <a:ext cx="3368679" cy="2194914"/>
            </a:xfrm>
            <a:prstGeom prst="rect">
              <a:avLst/>
            </a:prstGeom>
            <a:ln w="1905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263382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2093" y="1311925"/>
            <a:ext cx="4495800" cy="191794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11AD6D0-9FCF-4347-ADA7-C143D8E2505D}"/>
              </a:ext>
            </a:extLst>
          </p:cNvPr>
          <p:cNvGrpSpPr/>
          <p:nvPr/>
        </p:nvGrpSpPr>
        <p:grpSpPr>
          <a:xfrm>
            <a:off x="2332097" y="3229874"/>
            <a:ext cx="5743222" cy="1046694"/>
            <a:chOff x="1828800" y="3294610"/>
            <a:chExt cx="5743222" cy="1046694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1158420-02C7-4765-97FD-BA28EAE187F3}"/>
                </a:ext>
              </a:extLst>
            </p:cNvPr>
            <p:cNvGrpSpPr/>
            <p:nvPr/>
          </p:nvGrpSpPr>
          <p:grpSpPr>
            <a:xfrm>
              <a:off x="1828800" y="3294610"/>
              <a:ext cx="5743222" cy="461636"/>
              <a:chOff x="1524000" y="2453074"/>
              <a:chExt cx="5743222" cy="461636"/>
            </a:xfrm>
          </p:grpSpPr>
          <p:pic>
            <p:nvPicPr>
              <p:cNvPr id="25" name="Graphic 24" descr="Professor">
                <a:extLst>
                  <a:ext uri="{FF2B5EF4-FFF2-40B4-BE49-F238E27FC236}">
                    <a16:creationId xmlns:a16="http://schemas.microsoft.com/office/drawing/2014/main" id="{44F8A248-5A37-4BD8-AE6E-8E6683FAE4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flipH="1">
                <a:off x="1524000" y="2453074"/>
                <a:ext cx="381000" cy="381000"/>
              </a:xfrm>
              <a:prstGeom prst="rect">
                <a:avLst/>
              </a:prstGeom>
            </p:spPr>
          </p:pic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1BF2654-7BE8-40C7-B9F3-7A2B595E1CB0}"/>
                  </a:ext>
                </a:extLst>
              </p:cNvPr>
              <p:cNvSpPr txBox="1"/>
              <p:nvPr/>
            </p:nvSpPr>
            <p:spPr>
              <a:xfrm>
                <a:off x="1905000" y="2514600"/>
                <a:ext cx="536222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 err="1">
                    <a:solidFill>
                      <a:srgbClr val="4D626E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ওয়েবসাইট</a:t>
                </a:r>
                <a:r>
                  <a:rPr lang="en-US" sz="2000" b="1" dirty="0">
                    <a:solidFill>
                      <a:srgbClr val="4D626E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solidFill>
                      <a:srgbClr val="4D626E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দেখার</a:t>
                </a:r>
                <a:r>
                  <a:rPr lang="en-US" sz="2000" b="1" dirty="0">
                    <a:solidFill>
                      <a:srgbClr val="4D626E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solidFill>
                      <a:srgbClr val="4D626E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জন্য</a:t>
                </a:r>
                <a:r>
                  <a:rPr lang="en-US" sz="2000" b="1" dirty="0">
                    <a:solidFill>
                      <a:srgbClr val="4D626E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solidFill>
                      <a:srgbClr val="4D626E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কী</a:t>
                </a:r>
                <a:r>
                  <a:rPr lang="en-US" sz="2000" b="1" dirty="0">
                    <a:solidFill>
                      <a:srgbClr val="4D626E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solidFill>
                      <a:srgbClr val="4D626E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দরকার</a:t>
                </a:r>
                <a:r>
                  <a:rPr lang="en-US" sz="2000" b="1" dirty="0">
                    <a:solidFill>
                      <a:srgbClr val="4D626E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</a:t>
                </a:r>
                <a:endParaRPr lang="en-US" sz="2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0E3F19F-4646-4047-8750-7C01AA21FDB1}"/>
                </a:ext>
              </a:extLst>
            </p:cNvPr>
            <p:cNvGrpSpPr/>
            <p:nvPr/>
          </p:nvGrpSpPr>
          <p:grpSpPr>
            <a:xfrm>
              <a:off x="1828800" y="3861675"/>
              <a:ext cx="5743222" cy="479629"/>
              <a:chOff x="1524000" y="3020139"/>
              <a:chExt cx="5743222" cy="479629"/>
            </a:xfrm>
          </p:grpSpPr>
          <p:pic>
            <p:nvPicPr>
              <p:cNvPr id="28" name="Graphic 27" descr="Professor">
                <a:extLst>
                  <a:ext uri="{FF2B5EF4-FFF2-40B4-BE49-F238E27FC236}">
                    <a16:creationId xmlns:a16="http://schemas.microsoft.com/office/drawing/2014/main" id="{3E5C887E-F822-4885-99F4-A50395A6A5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 flipH="1">
                <a:off x="1524000" y="3020139"/>
                <a:ext cx="381000" cy="381000"/>
              </a:xfrm>
              <a:prstGeom prst="rect">
                <a:avLst/>
              </a:prstGeom>
            </p:spPr>
          </p:pic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F7E327E-4BE6-4DE8-849F-F249330C7798}"/>
                  </a:ext>
                </a:extLst>
              </p:cNvPr>
              <p:cNvSpPr txBox="1"/>
              <p:nvPr/>
            </p:nvSpPr>
            <p:spPr>
              <a:xfrm>
                <a:off x="1905000" y="3099658"/>
                <a:ext cx="536222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ওয়েব </a:t>
                </a:r>
                <a:r>
                  <a:rPr lang="en-US" sz="2000" b="1" dirty="0" err="1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ব্রউজার</a:t>
                </a:r>
                <a:r>
                  <a:rPr lang="en-US" sz="2000" b="1" dirty="0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কাকে</a:t>
                </a:r>
                <a:r>
                  <a:rPr lang="en-US" sz="2000" b="1" dirty="0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বলে</a:t>
                </a:r>
                <a:r>
                  <a:rPr lang="en-US" sz="2000" b="1" dirty="0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? </a:t>
                </a:r>
                <a:r>
                  <a:rPr lang="en-US" sz="2000" b="1" dirty="0" err="1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তিনটি</a:t>
                </a:r>
                <a:r>
                  <a:rPr lang="en-US" sz="2000" b="1" dirty="0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ব্রাউজারের</a:t>
                </a:r>
                <a:r>
                  <a:rPr lang="en-US" sz="2000" b="1" dirty="0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নাম</a:t>
                </a:r>
                <a:r>
                  <a:rPr lang="en-US" sz="2000" b="1" dirty="0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লেখ</a:t>
                </a:r>
                <a:r>
                  <a:rPr lang="en-US" sz="2000" b="1" dirty="0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bn-BD" sz="2000" b="1" dirty="0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000" b="1" dirty="0">
                  <a:effectLst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2691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D3593DF-B43B-4154-9A6C-671914F11BFA}"/>
              </a:ext>
            </a:extLst>
          </p:cNvPr>
          <p:cNvSpPr txBox="1"/>
          <p:nvPr/>
        </p:nvSpPr>
        <p:spPr>
          <a:xfrm>
            <a:off x="0" y="1524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সার্চ </a:t>
            </a:r>
            <a:r>
              <a:rPr lang="en-US" sz="2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ইঞ্জিনঃ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খুজে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অ্যাপ্লিকেশন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 এই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সফটয়্যার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সার্চ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en-US" sz="2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2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মুহূর্তে</a:t>
            </a:r>
            <a:r>
              <a:rPr lang="en-US" sz="2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2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জনপ্রিয়</a:t>
            </a:r>
            <a:r>
              <a:rPr lang="en-US" sz="2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সার্চ </a:t>
            </a:r>
            <a:r>
              <a:rPr lang="en-US" sz="2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ইঞ্জিনগুলো</a:t>
            </a:r>
            <a:r>
              <a:rPr lang="en-US" sz="2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40A77DF-6C18-421E-BD82-57E1184843FA}"/>
              </a:ext>
            </a:extLst>
          </p:cNvPr>
          <p:cNvGrpSpPr/>
          <p:nvPr/>
        </p:nvGrpSpPr>
        <p:grpSpPr>
          <a:xfrm>
            <a:off x="351996" y="1367115"/>
            <a:ext cx="3858377" cy="2608321"/>
            <a:chOff x="351996" y="1447800"/>
            <a:chExt cx="3858377" cy="260832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878152B-3D2E-4B6D-859F-BF4DC6DB71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1996" y="1447800"/>
              <a:ext cx="3857196" cy="22098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C7DFB5C-79F9-4019-AC6A-3B859FFC74F7}"/>
                </a:ext>
              </a:extLst>
            </p:cNvPr>
            <p:cNvSpPr txBox="1"/>
            <p:nvPr/>
          </p:nvSpPr>
          <p:spPr>
            <a:xfrm rot="21251229">
              <a:off x="532740" y="3717567"/>
              <a:ext cx="36776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www.google.com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682D8CC-FE6C-486B-A8C9-73EE724EA4B9}"/>
              </a:ext>
            </a:extLst>
          </p:cNvPr>
          <p:cNvGrpSpPr/>
          <p:nvPr/>
        </p:nvGrpSpPr>
        <p:grpSpPr>
          <a:xfrm>
            <a:off x="351996" y="4187738"/>
            <a:ext cx="3857196" cy="2623880"/>
            <a:chOff x="351996" y="4089123"/>
            <a:chExt cx="3857196" cy="262388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111AFCF-3F67-46AC-8BE3-A3145903CE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1996" y="4089123"/>
              <a:ext cx="3857196" cy="22098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FB8ABB9-0898-46F7-B970-A6F42E3FEE3C}"/>
                </a:ext>
              </a:extLst>
            </p:cNvPr>
            <p:cNvSpPr txBox="1"/>
            <p:nvPr/>
          </p:nvSpPr>
          <p:spPr>
            <a:xfrm rot="21270833">
              <a:off x="524539" y="6374449"/>
              <a:ext cx="36845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www.bing.com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0765B89-F533-4E9F-AECF-B7F566E9EE30}"/>
              </a:ext>
            </a:extLst>
          </p:cNvPr>
          <p:cNvGrpSpPr/>
          <p:nvPr/>
        </p:nvGrpSpPr>
        <p:grpSpPr>
          <a:xfrm>
            <a:off x="4876800" y="1295400"/>
            <a:ext cx="3857196" cy="2632487"/>
            <a:chOff x="4876800" y="1452282"/>
            <a:chExt cx="3857196" cy="263248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0507E9A-0F1C-4DE2-AAD4-C48C35FDA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76800" y="1452282"/>
              <a:ext cx="3857196" cy="22098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ADFFE12-7F60-485E-9DA7-966689D9057A}"/>
                </a:ext>
              </a:extLst>
            </p:cNvPr>
            <p:cNvSpPr txBox="1"/>
            <p:nvPr/>
          </p:nvSpPr>
          <p:spPr>
            <a:xfrm rot="21255606">
              <a:off x="4878955" y="3746215"/>
              <a:ext cx="36845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www.yahoo.com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47C9E76-E480-4FA3-8168-8CE7FE72E402}"/>
              </a:ext>
            </a:extLst>
          </p:cNvPr>
          <p:cNvGrpSpPr/>
          <p:nvPr/>
        </p:nvGrpSpPr>
        <p:grpSpPr>
          <a:xfrm>
            <a:off x="4876800" y="4177553"/>
            <a:ext cx="3857196" cy="2638103"/>
            <a:chOff x="4876800" y="4177553"/>
            <a:chExt cx="3857196" cy="263810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F101CB8-7309-43C6-A103-A954FFF717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76800" y="4177553"/>
              <a:ext cx="3857196" cy="22098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B22C3C1-429A-4131-98D2-51F169043FA4}"/>
                </a:ext>
              </a:extLst>
            </p:cNvPr>
            <p:cNvSpPr txBox="1"/>
            <p:nvPr/>
          </p:nvSpPr>
          <p:spPr>
            <a:xfrm rot="21234123">
              <a:off x="4890546" y="6477102"/>
              <a:ext cx="36845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www.pipilika.com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117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01A1D50-A9A4-42FD-9FC3-2DB62AD345DC}"/>
              </a:ext>
            </a:extLst>
          </p:cNvPr>
          <p:cNvSpPr txBox="1"/>
          <p:nvPr/>
        </p:nvSpPr>
        <p:spPr>
          <a:xfrm>
            <a:off x="762000" y="3962400"/>
            <a:ext cx="8229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ওয়েব ব্রাউজার</a:t>
            </a:r>
            <a:r>
              <a:rPr lang="en-US" sz="28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ও সার্চ </a:t>
            </a:r>
            <a:r>
              <a:rPr lang="en-US" sz="280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28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পর্থক্য</a:t>
            </a:r>
            <a:r>
              <a:rPr lang="en-US" sz="28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8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E692F4-9F5F-4021-B1C9-E69FF62A255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5099" y="-136196"/>
            <a:ext cx="4913802" cy="399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18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2452</TotalTime>
  <Words>516</Words>
  <Application>Microsoft Office PowerPoint</Application>
  <PresentationFormat>On-screen Show (4:3)</PresentationFormat>
  <Paragraphs>65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Nikosh</vt:lpstr>
      <vt:lpstr>NikoshBAN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Noosorat Nur</dc:creator>
  <cp:lastModifiedBy>DOEL</cp:lastModifiedBy>
  <cp:revision>1181</cp:revision>
  <dcterms:created xsi:type="dcterms:W3CDTF">2006-08-16T00:00:00Z</dcterms:created>
  <dcterms:modified xsi:type="dcterms:W3CDTF">2022-11-19T17:04:16Z</dcterms:modified>
</cp:coreProperties>
</file>