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2" r:id="rId2"/>
    <p:sldId id="334" r:id="rId3"/>
    <p:sldId id="256" r:id="rId4"/>
    <p:sldId id="257" r:id="rId5"/>
    <p:sldId id="261" r:id="rId6"/>
    <p:sldId id="274" r:id="rId7"/>
    <p:sldId id="275" r:id="rId8"/>
    <p:sldId id="277" r:id="rId9"/>
    <p:sldId id="267" r:id="rId10"/>
    <p:sldId id="278" r:id="rId11"/>
    <p:sldId id="279" r:id="rId12"/>
    <p:sldId id="282" r:id="rId13"/>
    <p:sldId id="280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54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?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লিখছে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="0" i="0" kern="0" spc="0" baseline="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দলে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dirty="0">
                <a:latin typeface="+mn-lt"/>
                <a:cs typeface="+mn-cs"/>
              </a:rPr>
              <a:t>।</a:t>
            </a: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9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5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5A55C1A-39B5-4CC4-9F23-0C011FB669B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20504-0CC9-2928-D354-D472972E08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1A96F-E224-F18C-C865-40FCE5B56F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1485B-E288-0B1E-6285-6C746051D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80C25-F233-D977-BA57-CE3BD4F628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4" y="363363"/>
            <a:ext cx="8127999" cy="6113638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06410"/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06410"/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6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25714"/>
            <a:ext cx="4457523" cy="6151288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57521" y="325713"/>
            <a:ext cx="4559478" cy="61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দেখি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314" name="Picture 2" descr="http://gifstumblr.com/images/how-to-cheat-on-exams_3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3815538" cy="2743200"/>
          </a:xfrm>
          <a:prstGeom prst="rect">
            <a:avLst/>
          </a:prstGeom>
          <a:noFill/>
        </p:spPr>
      </p:pic>
      <p:pic>
        <p:nvPicPr>
          <p:cNvPr id="13316" name="Picture 4" descr="http://1.bp.blogspot.com/-IghnVB49Ph8/Ue840JtBrwI/AAAAAAAACU0/GO_6LOFtBiY/s640/Long-necked-student-chea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171825" cy="2743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676400" y="3352800"/>
            <a:ext cx="3429000" cy="2819400"/>
            <a:chOff x="5715000" y="152400"/>
            <a:chExt cx="3429000" cy="2819400"/>
          </a:xfrm>
        </p:grpSpPr>
        <p:sp>
          <p:nvSpPr>
            <p:cNvPr id="9" name="Double Bracket 8"/>
            <p:cNvSpPr/>
            <p:nvPr/>
          </p:nvSpPr>
          <p:spPr>
            <a:xfrm>
              <a:off x="5715000" y="1447800"/>
              <a:ext cx="2895600" cy="15240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162800" y="152400"/>
              <a:ext cx="1981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19980" y="3124201"/>
            <a:ext cx="3233420" cy="3124199"/>
            <a:chOff x="5715000" y="-402334"/>
            <a:chExt cx="2895600" cy="3374135"/>
          </a:xfrm>
        </p:grpSpPr>
        <p:sp>
          <p:nvSpPr>
            <p:cNvPr id="13" name="Double Bracket 12"/>
            <p:cNvSpPr/>
            <p:nvPr/>
          </p:nvSpPr>
          <p:spPr>
            <a:xfrm>
              <a:off x="5715000" y="1078993"/>
              <a:ext cx="2895600" cy="189280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লিখার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641637" y="133613"/>
              <a:ext cx="1481328" cy="4094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হোম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ওয়ার্ক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38200" y="1371600"/>
            <a:ext cx="3581400" cy="4670571"/>
            <a:chOff x="990600" y="1371600"/>
            <a:chExt cx="3581400" cy="4670571"/>
          </a:xfrm>
        </p:grpSpPr>
        <p:pic>
          <p:nvPicPr>
            <p:cNvPr id="11266" name="Picture 2" descr="https://multithinker.files.wordpress.com/2012/10/102812_1851_assignmentf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371600"/>
              <a:ext cx="3581400" cy="4670571"/>
            </a:xfrm>
            <a:prstGeom prst="rect">
              <a:avLst/>
            </a:prstGeom>
            <a:noFill/>
          </p:spPr>
        </p:pic>
        <p:pic>
          <p:nvPicPr>
            <p:cNvPr id="11268" name="Picture 4" descr="http://sadermedia.com/wp-content/uploads/2015/01/assignment-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2286000"/>
              <a:ext cx="3048000" cy="2143125"/>
            </a:xfrm>
            <a:prstGeom prst="rect">
              <a:avLst/>
            </a:prstGeom>
            <a:noFill/>
          </p:spPr>
        </p:pic>
      </p:grpSp>
      <p:sp>
        <p:nvSpPr>
          <p:cNvPr id="9" name="Folded Corner 8"/>
          <p:cNvSpPr/>
          <p:nvPr/>
        </p:nvSpPr>
        <p:spPr>
          <a:xfrm>
            <a:off x="5029200" y="1676400"/>
            <a:ext cx="3276600" cy="41910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রোধ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8"/>
          <p:cNvGrpSpPr/>
          <p:nvPr/>
        </p:nvGrpSpPr>
        <p:grpSpPr>
          <a:xfrm>
            <a:off x="762000" y="1600200"/>
            <a:ext cx="7696200" cy="3181350"/>
            <a:chOff x="762000" y="1600200"/>
            <a:chExt cx="7696200" cy="3181350"/>
          </a:xfrm>
        </p:grpSpPr>
        <p:pic>
          <p:nvPicPr>
            <p:cNvPr id="19458" name="Picture 2" descr="http://4.bp.blogspot.com/-ZEkfrfOhmi0/UqCpIkLaFGI/AAAAAAAAAxs/o6wuP3sBzLc/s1600/12-plagiarismdetec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600200"/>
              <a:ext cx="4552950" cy="3181350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5486400" y="1905000"/>
              <a:ext cx="2971800" cy="2590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মাঝে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কতটুকু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প্লেজারিজম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করেছে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হাইলাইট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দেখাচ্ছে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90600" y="5257800"/>
            <a:ext cx="7239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উচি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ৎ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9531" t="18000" r="19531" b="30000"/>
          <a:stretch>
            <a:fillRect/>
          </a:stretch>
        </p:blipFill>
        <p:spPr bwMode="auto">
          <a:xfrm>
            <a:off x="3810000" y="17526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ded Corner 6"/>
          <p:cNvSpPr/>
          <p:nvPr/>
        </p:nvSpPr>
        <p:spPr>
          <a:xfrm>
            <a:off x="457200" y="1905000"/>
            <a:ext cx="3276600" cy="3124200"/>
          </a:xfrm>
          <a:prstGeom prst="foldedCorner">
            <a:avLst>
              <a:gd name="adj" fmla="val 25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914400" y="5181600"/>
            <a:ext cx="7543800" cy="914400"/>
          </a:xfrm>
          <a:prstGeom prst="foldedCorner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495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প্লেজোরিজম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</a:p>
        </p:txBody>
      </p:sp>
      <p:pic>
        <p:nvPicPr>
          <p:cNvPr id="7170" name="Picture 2" descr="http://www.downvids.net/video/bestimages/img-other-people-in-exam-vs-moroccan-people-in-exam-moroccanvines-521.jpg"/>
          <p:cNvPicPr>
            <a:picLocks noChangeAspect="1" noChangeArrowheads="1"/>
          </p:cNvPicPr>
          <p:nvPr/>
        </p:nvPicPr>
        <p:blipFill>
          <a:blip r:embed="rId3"/>
          <a:srcRect b="16729"/>
          <a:stretch>
            <a:fillRect/>
          </a:stretch>
        </p:blipFill>
        <p:spPr bwMode="auto">
          <a:xfrm>
            <a:off x="1828800" y="1752600"/>
            <a:ext cx="5365977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রোধের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59312"/>
            <a:ext cx="8229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প্লেজারিজমকে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সান্নিধ্য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mettl.com/blog/wp-content/uploads/2014/12/Cheating-procto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371600"/>
            <a:ext cx="45529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ma.org.uk/uploads/articles/5450c29397656-marketing-copy-writing_5450c293975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4552950" cy="3038476"/>
          </a:xfrm>
          <a:prstGeom prst="rect">
            <a:avLst/>
          </a:prstGeom>
          <a:noFill/>
        </p:spPr>
      </p:pic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8003" y="1193801"/>
            <a:ext cx="3793065" cy="46326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09616">
              <a:buNone/>
              <a:defRPr/>
            </a:pP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09616">
              <a:buNone/>
              <a:defRPr/>
            </a:pPr>
            <a:r>
              <a:rPr lang="en-US" sz="124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1778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266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9733" y="1193801"/>
            <a:ext cx="3793067" cy="463267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2845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45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45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45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33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25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36533" y="1058333"/>
            <a:ext cx="0" cy="5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68800" y="1058333"/>
            <a:ext cx="0" cy="5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0537"/>
            <a:ext cx="1394141" cy="1750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C636E2B2-1C55-9348-F60B-475FD66B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3152" t="19333" r="52555" b="21436"/>
          <a:stretch>
            <a:fillRect/>
          </a:stretch>
        </p:blipFill>
        <p:spPr bwMode="auto">
          <a:xfrm>
            <a:off x="6934200" y="3105050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2" descr="http://web.sbu.edu/history/guide/la_plagiarism.gif"/>
          <p:cNvPicPr>
            <a:picLocks noChangeAspect="1" noChangeArrowheads="1"/>
          </p:cNvPicPr>
          <p:nvPr/>
        </p:nvPicPr>
        <p:blipFill>
          <a:blip r:embed="rId3"/>
          <a:srcRect b="11628"/>
          <a:stretch>
            <a:fillRect/>
          </a:stretch>
        </p:blipFill>
        <p:spPr bwMode="auto">
          <a:xfrm>
            <a:off x="1066800" y="1524000"/>
            <a:ext cx="7541928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err="1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8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4580" name="Picture 4" descr="http://jbwebanalytics.com/wp-content/uploads/2015/08/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6477000" cy="3134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প্লেজারিজমের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2954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65293"/>
              </p:ext>
            </p:extLst>
          </p:nvPr>
        </p:nvGraphicFramePr>
        <p:xfrm>
          <a:off x="838200" y="2133600"/>
          <a:ext cx="2590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2590800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495800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5181600" y="2209800"/>
            <a:ext cx="2895600" cy="2819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1600200" y="5562600"/>
            <a:ext cx="6019800" cy="9906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 l="58545" t="24435" r="19322" b="64764"/>
          <a:stretch>
            <a:fillRect/>
          </a:stretch>
        </p:blipFill>
        <p:spPr bwMode="auto">
          <a:xfrm>
            <a:off x="762000" y="1600200"/>
            <a:ext cx="5410199" cy="4038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1676400"/>
            <a:ext cx="281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প্লেজারিজমের অভিযোগে যুক্তরাষ্ট্রের এই আন্তর্জাতিক খ্যাতি সম্পন্ন সাংবাদিক ফরিদ জাকারিয়াকে তাঁর দ্বায়িত্ব থেকে অব্যাহতি দেয়া হয়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90600" y="1752600"/>
            <a:ext cx="2889956" cy="3644682"/>
            <a:chOff x="990600" y="1752600"/>
            <a:chExt cx="2889956" cy="3644682"/>
          </a:xfrm>
        </p:grpSpPr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90600" y="1752600"/>
            <a:ext cx="2889956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752600"/>
                          <a:ext cx="2889956" cy="243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43000" y="358140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ভিডিওর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দেখব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অন্যের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করব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4114800" cy="4419600"/>
            <a:chOff x="4267200" y="1600200"/>
            <a:chExt cx="4114800" cy="44196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/>
            <a:srcRect l="25781" t="24667" r="27344" b="15333"/>
            <a:stretch>
              <a:fillRect/>
            </a:stretch>
          </p:blipFill>
          <p:spPr bwMode="auto">
            <a:xfrm>
              <a:off x="4267200" y="1600200"/>
              <a:ext cx="41148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uble Bracket 9"/>
            <p:cNvSpPr/>
            <p:nvPr/>
          </p:nvSpPr>
          <p:spPr>
            <a:xfrm>
              <a:off x="4343400" y="4800600"/>
              <a:ext cx="3962400" cy="12192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তথ্যসূত্র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টীকা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7410" name="Picture 2" descr="https://www.stthomas.edu/media/schooloflaw/lawlibrarytest/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552950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661</TotalTime>
  <Words>360</Words>
  <Application>Microsoft Office PowerPoint</Application>
  <PresentationFormat>On-screen Show (4:3)</PresentationFormat>
  <Paragraphs>82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Corbel</vt:lpstr>
      <vt:lpstr>Nikosh</vt:lpstr>
      <vt:lpstr>NikoshBAN</vt:lpstr>
      <vt:lpstr>Basis</vt:lpstr>
      <vt:lpstr>Packager Shell Object</vt:lpstr>
      <vt:lpstr>PowerPoint Presentation</vt:lpstr>
      <vt:lpstr>PowerPoint Presentation</vt:lpstr>
      <vt:lpstr>ছবিতে লোকটি কী করছে?</vt:lpstr>
      <vt:lpstr>আজকের আলোচ্য বিষয়…</vt:lpstr>
      <vt:lpstr>শিখণফল</vt:lpstr>
      <vt:lpstr>প্লেজারিজম</vt:lpstr>
      <vt:lpstr>প্লেজারিজমের ইতিহাস</vt:lpstr>
      <vt:lpstr>কীভাবে অন্যের লেখা ব্যবহার করে…</vt:lpstr>
      <vt:lpstr>একক কাজ</vt:lpstr>
      <vt:lpstr>যা দেখি</vt:lpstr>
      <vt:lpstr>হোম ওয়ার্ক</vt:lpstr>
      <vt:lpstr>প্লেজারিজম রোধ</vt:lpstr>
      <vt:lpstr>আমাদের যা করা উচিৎ</vt:lpstr>
      <vt:lpstr>দলগত কাজ</vt:lpstr>
      <vt:lpstr>মূল্যায়ণ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Md. Manik Miah</cp:lastModifiedBy>
  <cp:revision>133</cp:revision>
  <dcterms:created xsi:type="dcterms:W3CDTF">2015-03-23T16:48:03Z</dcterms:created>
  <dcterms:modified xsi:type="dcterms:W3CDTF">2022-11-19T15:33:11Z</dcterms:modified>
</cp:coreProperties>
</file>