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9" r:id="rId9"/>
    <p:sldId id="261" r:id="rId10"/>
    <p:sldId id="262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209" autoAdjust="0"/>
    <p:restoredTop sz="94696" autoAdjust="0"/>
  </p:normalViewPr>
  <p:slideViewPr>
    <p:cSldViewPr>
      <p:cViewPr varScale="1">
        <p:scale>
          <a:sx n="83" d="100"/>
          <a:sy n="83" d="100"/>
        </p:scale>
        <p:origin x="-7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E5E3-14C3-454B-9F27-15DD233A6A8B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FF2-06E9-46C4-A3E4-E1DA7662A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E5E3-14C3-454B-9F27-15DD233A6A8B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FF2-06E9-46C4-A3E4-E1DA7662A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E5E3-14C3-454B-9F27-15DD233A6A8B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FF2-06E9-46C4-A3E4-E1DA7662A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E5E3-14C3-454B-9F27-15DD233A6A8B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FF2-06E9-46C4-A3E4-E1DA7662A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E5E3-14C3-454B-9F27-15DD233A6A8B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FF2-06E9-46C4-A3E4-E1DA7662A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E5E3-14C3-454B-9F27-15DD233A6A8B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FF2-06E9-46C4-A3E4-E1DA7662A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E5E3-14C3-454B-9F27-15DD233A6A8B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FF2-06E9-46C4-A3E4-E1DA7662A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E5E3-14C3-454B-9F27-15DD233A6A8B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FF2-06E9-46C4-A3E4-E1DA7662A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E5E3-14C3-454B-9F27-15DD233A6A8B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FF2-06E9-46C4-A3E4-E1DA7662A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E5E3-14C3-454B-9F27-15DD233A6A8B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FF2-06E9-46C4-A3E4-E1DA7662A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E5E3-14C3-454B-9F27-15DD233A6A8B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FF2-06E9-46C4-A3E4-E1DA7662A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E5E3-14C3-454B-9F27-15DD233A6A8B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CDFF2-06E9-46C4-A3E4-E1DA7662A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pg  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590800"/>
            <a:ext cx="5638800" cy="2209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1143001"/>
            <a:ext cx="5715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685800"/>
            <a:ext cx="3124200" cy="68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133600"/>
            <a:ext cx="7696200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বাংলাদেশের প্রাকৃতিক সম্পদের একটি তালিকা তৈরি  করে  ব্যাখ্যা দাও ।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প্রাকৃতিক সম্পদ মানুষের জীবনকে সমৃদ্দ করেছে সে বিষয়ে একটি প্রতিবেদন লিখ । </a:t>
            </a:r>
          </a:p>
        </p:txBody>
      </p:sp>
      <p:pic>
        <p:nvPicPr>
          <p:cNvPr id="4" name="Picture 3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609600"/>
            <a:ext cx="2133600" cy="1143000"/>
          </a:xfrm>
          <a:prstGeom prst="rect">
            <a:avLst/>
          </a:prstGeom>
        </p:spPr>
      </p:pic>
      <p:pic>
        <p:nvPicPr>
          <p:cNvPr id="5" name="Picture 4" descr="daliy ko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533400"/>
            <a:ext cx="20574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5438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133600"/>
            <a:ext cx="7315200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বাংলাদেশের সবচেয়ে মূল্যবান প্রাকৃতিক সম্পদের নাম লিখ ।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খনিজ সম্পদের সাথে জীবিকা অর্জনের সম্পর্ক বর্ননা কর ।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বনজ শিল্প বলতে কী বুঝায়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3810000" cy="99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1" y="2133600"/>
            <a:ext cx="6934200" cy="16619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বাংলাদেশের অর্থনৈতিক উন্নায়নে প্রাকৃতিক সম্পদের ভুমিকা আলোচনা কর । 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বনজ সম্পদের ভুমিকা আলোচনা কর ।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57200"/>
            <a:ext cx="1981200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50" t="3955" b="16225"/>
          <a:stretch/>
        </p:blipFill>
        <p:spPr>
          <a:xfrm>
            <a:off x="7010400" y="457200"/>
            <a:ext cx="166042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096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jpg 1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7800" y="1752600"/>
            <a:ext cx="6096000" cy="1905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352800" cy="6731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sh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43401" y="685800"/>
            <a:ext cx="4114800" cy="335280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1"/>
            <a:ext cx="3352800" cy="23621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মোহাম্মদ শাহ আলম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প্রভাষক অর্থনীতি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মোজাদ্দেদীয়া  ইসলামিয়া আলিম মাদ্রাসা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কালিয়াকৈর , গাজীপুর ।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858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981200"/>
            <a:ext cx="6858000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অর্থনীতি ২য় পত্র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আলিম ২য় বর্ষ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২য় অধ্যায়</a:t>
            </a:r>
            <a:r>
              <a:rPr lang="bn-IN" sz="2800" dirty="0" smtClean="0"/>
              <a:t>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বনজ সম্পদের ছবি ০৩ জপগ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362200"/>
            <a:ext cx="2962275" cy="1600200"/>
          </a:xfrm>
          <a:prstGeom prst="rect">
            <a:avLst/>
          </a:prstGeom>
        </p:spPr>
      </p:pic>
      <p:pic>
        <p:nvPicPr>
          <p:cNvPr id="3" name="Picture 2" descr="বনজ সম্পদের ছবি ০২ জপগ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286000"/>
            <a:ext cx="2790825" cy="1638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200" y="4419600"/>
            <a:ext cx="353832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প্রাকৃতিক সম্পদ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85800"/>
            <a:ext cx="6400800" cy="7318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286000"/>
            <a:ext cx="64008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বাংলাদেশের  প্রাকৃতিক সম্পদ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3152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438400"/>
            <a:ext cx="6949741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.........</a:t>
            </a:r>
          </a:p>
          <a:p>
            <a:pPr algn="ctr">
              <a:buFont typeface="Wingdings" pitchFamily="2" charset="2"/>
              <a:buChar char="Ø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বনজ সম্পদ সম্পর্কে বলতে পারবে ।</a:t>
            </a:r>
          </a:p>
          <a:p>
            <a:pPr algn="ctr">
              <a:buFont typeface="Wingdings" pitchFamily="2" charset="2"/>
              <a:buChar char="Ø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কৃষিজ সম্পদ সম্পর্কে বলতে পারবে ।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খনিজ সম্পদ সম্পর্কে বলতে পারবে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ৃষি সম্পদ 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905000"/>
            <a:ext cx="5562599" cy="2514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4876800"/>
            <a:ext cx="454873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কৃষি সস্পদ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খনিজ সম্পদ চুনাপাথর.jpg 9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438400"/>
            <a:ext cx="2667000" cy="1714500"/>
          </a:xfrm>
          <a:prstGeom prst="rect">
            <a:avLst/>
          </a:prstGeom>
        </p:spPr>
      </p:pic>
      <p:pic>
        <p:nvPicPr>
          <p:cNvPr id="3" name="Picture 2" descr="খনিজ সম্পদ কয়লা.jpg 4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2514600"/>
            <a:ext cx="2790825" cy="1638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38600" y="4724400"/>
            <a:ext cx="27432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খনিজ সস্পদ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676400"/>
            <a:ext cx="40386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667000"/>
            <a:ext cx="342900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4495800"/>
            <a:ext cx="4038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প্রাকৃতিক সম্পদ বলতে কী বুঝায়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145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শিক্ষক পরিচিতি </vt:lpstr>
      <vt:lpstr>পাঠ পরিচিতি </vt:lpstr>
      <vt:lpstr>Slide 4</vt:lpstr>
      <vt:lpstr>পাঠ শিরোনাম </vt:lpstr>
      <vt:lpstr>শিখনফল </vt:lpstr>
      <vt:lpstr>Slide 7</vt:lpstr>
      <vt:lpstr>Slide 8</vt:lpstr>
      <vt:lpstr>Slide 9</vt:lpstr>
      <vt:lpstr>দলীয় কাজ </vt:lpstr>
      <vt:lpstr>মূল্যায়ন </vt:lpstr>
      <vt:lpstr>বাড়ীর কাজ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kc</cp:lastModifiedBy>
  <cp:revision>55</cp:revision>
  <dcterms:created xsi:type="dcterms:W3CDTF">2021-05-28T02:30:08Z</dcterms:created>
  <dcterms:modified xsi:type="dcterms:W3CDTF">2021-05-28T10:20:52Z</dcterms:modified>
</cp:coreProperties>
</file>