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70" r:id="rId7"/>
    <p:sldId id="269" r:id="rId8"/>
    <p:sldId id="268" r:id="rId9"/>
    <p:sldId id="271" r:id="rId10"/>
    <p:sldId id="272" r:id="rId11"/>
    <p:sldId id="273" r:id="rId12"/>
    <p:sldId id="261" r:id="rId13"/>
    <p:sldId id="262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8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2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6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C998B-FC07-4CC7-8B7B-517D8B1F3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D9B3-C9BF-46C3-97B5-92DA8DE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7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7650" y="763480"/>
            <a:ext cx="6320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56" y="1793290"/>
            <a:ext cx="5742948" cy="31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58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38" y="432169"/>
            <a:ext cx="2730387" cy="19543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3463" y="1215856"/>
            <a:ext cx="627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অন্যতম প্রধান দায়িত্ব হলো গ্রামের নিরাপত্তার ব্যাবস্হা করা ।এই দায়িত্ব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পালনের 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বিভিন্ন ধরনের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 এবং চোরাচালান বন্ধে 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ভুমিকা পালন করে । 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1148" y="2486500"/>
            <a:ext cx="1703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মারামারি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2740" y="4930645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চোরাচালান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53" y="324405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21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15" y="534135"/>
            <a:ext cx="260985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085" y="2390201"/>
            <a:ext cx="161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13" y="2967096"/>
            <a:ext cx="2466975" cy="1847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1875" y="4956204"/>
            <a:ext cx="1213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ঝগড়া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6210" y="919197"/>
            <a:ext cx="5056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অন্যতম প্রধান দায়িত্ব হলো গ্রামের নিরাপত্তার ব্যাবস্হা করা ।এই দায়িত্ব পালনের জন্য বিভিন্ন ধরনের অপরাধ এবং ঝগড়া  বিবাদ নিরসনে ভুমিকা পালন করে । 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11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9767" y="1181649"/>
            <a:ext cx="26917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3872" y="2949152"/>
            <a:ext cx="9177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ইউনিয়ন পরিষদের সংখ্যা কত </a:t>
            </a:r>
            <a:r>
              <a:rPr lang="bn-BD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উপজেলা পরিষদের সংখ্যা কত ?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21" y="812566"/>
            <a:ext cx="2676525" cy="151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7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8496" y="907393"/>
            <a:ext cx="3074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9318" y="2676014"/>
            <a:ext cx="82174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ইউনিয়ন পরিষদের গঠন প্রনালি নিয়ে আলোচনা কর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উপজেলা পরিষদের গঠন প্রনালি নিয়ে আলোচনা কর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806" y="319659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8940" y="1999789"/>
            <a:ext cx="73363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পৌরসভার সংখ্যা কত ?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 ) ৪৪৬৬ (খ) ৪৪৬৭ (গ) ৪৪৬৮ (ঘ) ৪৪৬৯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সিটি কর্পোরেশনের সংখ্যা কত ?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(ক)১০ (খ) ১১ (গ) ১২ (ঘ) ১৩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জেলার সংখ্যা কত ?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ক)  ৬৪ (খ) ৬৬ (গ) ৬৭ (ঘ) ৬৮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7176" y="584396"/>
            <a:ext cx="3142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8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5941" y="3188335"/>
            <a:ext cx="943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জেলা পরিষদের কার্যাবলি আলোচনা কর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5941" y="2302249"/>
            <a:ext cx="8606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পৌরসভার কার্যাবলি আলোচনা কর ।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0071" y="670838"/>
            <a:ext cx="2899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11" y="519223"/>
            <a:ext cx="2370029" cy="12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3843" y="798472"/>
            <a:ext cx="3659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9" y="1629469"/>
            <a:ext cx="5743752" cy="38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42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88" y="431557"/>
            <a:ext cx="1633491" cy="1722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5949" y="2600545"/>
            <a:ext cx="42405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BD" sz="3200" dirty="0">
                <a:solidFill>
                  <a:srgbClr val="FF0000"/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 আলম 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প্রভাষক অর্থনীতি 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মোজাদ্দেদীয়া ইসলামিয়া আলিম মাদরাসা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কালিয়াকৈর , গাজীপুর ।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2384" y="2521058"/>
            <a:ext cx="37656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</a:p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৯ম-১০ম শ্রেনী</a:t>
            </a:r>
          </a:p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</a:t>
            </a:r>
          </a:p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৪০ মিনিট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85" y="431557"/>
            <a:ext cx="1508171" cy="1883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1180" y="644976"/>
            <a:ext cx="248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4" y="1795323"/>
            <a:ext cx="1870330" cy="29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2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3" y="1412843"/>
            <a:ext cx="2583402" cy="2120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91" y="1340548"/>
            <a:ext cx="3219584" cy="2191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69" y="1386663"/>
            <a:ext cx="2938509" cy="21200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3390" y="3672854"/>
            <a:ext cx="211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5883" y="3655179"/>
            <a:ext cx="248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8679" y="3655179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সিটি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5713" y="277885"/>
            <a:ext cx="451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ছবি দেখি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39" y="281418"/>
            <a:ext cx="7126416" cy="51791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0800000" flipH="1" flipV="1">
            <a:off x="3888420" y="1918141"/>
            <a:ext cx="4909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স্হানীয় স্বায়ওশাসিত প্রতিষ্ঠান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4462" y="945885"/>
            <a:ext cx="2962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761608"/>
            <a:ext cx="12065864" cy="9551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11876" y="2309987"/>
            <a:ext cx="7581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কার্যাবলি সর্ম্পকে বলতে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942" y="3193135"/>
            <a:ext cx="7324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 কার্যাবলি সর্ম্পকে বলতে পারবে ।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942" y="3912039"/>
            <a:ext cx="701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FFC000"/>
                </a:solidFill>
              </a:rPr>
              <a:t> </a:t>
            </a:r>
            <a:r>
              <a:rPr lang="bn-BD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পরিষদের কার্যাবলি সর্ম্পকে বলতে পারবে । 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1924" y="1437031"/>
            <a:ext cx="3990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BD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8936" y="378440"/>
            <a:ext cx="2704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16" y="3166190"/>
            <a:ext cx="2660359" cy="1936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4" y="297350"/>
            <a:ext cx="2597245" cy="2064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7111" y="5147420"/>
            <a:ext cx="192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রোপন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81" y="2455150"/>
            <a:ext cx="253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পাশে বৃক্ষ রোপন 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3034" y="1247393"/>
            <a:ext cx="5317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 শহর এলাকার বিভিন্ন সমস্যার সমাধান ও উন্নয়নকল্পে বহুবিধ কাজ করে থাকে । যেমনঃ রাস্তার পাশে বৃক্ষ রোপন এবং বৃক্ষ রোপন কর্মসুচি ।</a:t>
            </a:r>
          </a:p>
          <a:p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3" y="848990"/>
            <a:ext cx="2437661" cy="1603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33" y="3239559"/>
            <a:ext cx="2575501" cy="1724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9709" y="2681867"/>
            <a:ext cx="292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বিনামুল্যে বই বিতরন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9946" y="5061620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উপবৃত্তি প্রদান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6210" y="1358427"/>
            <a:ext cx="5202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পৌরসভা শহর এলাকার বিভিন্ন সমস্যার সমাধান ও উন্নয়নকল্পে 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বহুবিধ </a:t>
            </a:r>
            <a:r>
              <a:rPr lang="bn-BD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করে থাকে 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যেমনঃ বিনামুল্যে বই বিতরন ও উপবৃত্তি প্রদান । </a:t>
            </a:r>
            <a:endParaRPr lang="bn-BD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7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61" y="1023426"/>
            <a:ext cx="2619375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7150" y="2789379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আর্বজনা পরিস্কার</a:t>
            </a:r>
            <a:endParaRPr lang="en-US" sz="28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0401" y="4998887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পয়ঃনিষ্কাশন</a:t>
            </a:r>
            <a:endParaRPr lang="en-US" sz="28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5" y="3453857"/>
            <a:ext cx="2241982" cy="14412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1513859"/>
            <a:ext cx="4816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সিটি কর্পোরেশন 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 আর্বজনা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 ও পয়ঃনিষ্কাশনে গুরুত্বপুর্ন ভুমিকা পালন করে থাকে ।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64777" y="1894963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53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7000">
                  <a:srgbClr val="0000FF"/>
                </a:gs>
                <a:gs pos="25000">
                  <a:srgbClr val="00B0F0"/>
                </a:gs>
                <a:gs pos="53000">
                  <a:srgbClr val="00B050"/>
                </a:gs>
                <a:gs pos="93000">
                  <a:srgbClr val="7030A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" y="5601810"/>
            <a:ext cx="12065864" cy="1114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77" y="692157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4765" y="4866597"/>
            <a:ext cx="170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87" y="3207749"/>
            <a:ext cx="2857500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5851" y="2578533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চাষ             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4553" y="1187816"/>
            <a:ext cx="57118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</a:t>
            </a:r>
            <a:r>
              <a:rPr lang="bn-BD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 স্হানীয় কৃষি উন্নায়নের জন্য মৎস্য চাষ ও পশু পালনের উন্নত পদ্ধতি সর্ম্পকে জনসাধারনকে অবহিতকরনে গুরুত্বপূর্ন ভুমিকা </a:t>
            </a:r>
            <a:r>
              <a:rPr lang="bn-BD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 করে ।  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63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353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DELL</cp:lastModifiedBy>
  <cp:revision>52</cp:revision>
  <dcterms:created xsi:type="dcterms:W3CDTF">2022-02-04T01:53:12Z</dcterms:created>
  <dcterms:modified xsi:type="dcterms:W3CDTF">2022-02-04T12:28:37Z</dcterms:modified>
</cp:coreProperties>
</file>