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64" r:id="rId4"/>
    <p:sldId id="265" r:id="rId5"/>
    <p:sldId id="266" r:id="rId6"/>
    <p:sldId id="259" r:id="rId7"/>
    <p:sldId id="267" r:id="rId8"/>
    <p:sldId id="257" r:id="rId9"/>
    <p:sldId id="268" r:id="rId10"/>
    <p:sldId id="256" r:id="rId11"/>
    <p:sldId id="258" r:id="rId12"/>
    <p:sldId id="260" r:id="rId13"/>
    <p:sldId id="261" r:id="rId14"/>
    <p:sldId id="263" r:id="rId15"/>
    <p:sldId id="270" r:id="rId16"/>
    <p:sldId id="274" r:id="rId17"/>
    <p:sldId id="271" r:id="rId18"/>
    <p:sldId id="273" r:id="rId19"/>
  </p:sldIdLst>
  <p:sldSz cx="119792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9" autoAdjust="0"/>
    <p:restoredTop sz="94660"/>
  </p:normalViewPr>
  <p:slideViewPr>
    <p:cSldViewPr>
      <p:cViewPr varScale="1">
        <p:scale>
          <a:sx n="66" d="100"/>
          <a:sy n="66" d="100"/>
        </p:scale>
        <p:origin x="-1032" y="-108"/>
      </p:cViewPr>
      <p:guideLst>
        <p:guide orient="horz" pos="2160"/>
        <p:guide pos="37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446" y="2130426"/>
            <a:ext cx="1018238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6891" y="3886200"/>
            <a:ext cx="838549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974" y="274639"/>
            <a:ext cx="269533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964" y="274639"/>
            <a:ext cx="788635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80" y="4406901"/>
            <a:ext cx="101823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280" y="2906713"/>
            <a:ext cx="101823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964" y="1600201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465" y="1600201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535113"/>
            <a:ext cx="52929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4" y="2174875"/>
            <a:ext cx="52929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306" y="1535113"/>
            <a:ext cx="52950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306" y="2174875"/>
            <a:ext cx="52950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4" y="273050"/>
            <a:ext cx="394109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64" y="273051"/>
            <a:ext cx="669674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64" y="1435101"/>
            <a:ext cx="394109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022" y="4800600"/>
            <a:ext cx="71875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8022" y="612775"/>
            <a:ext cx="71875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8022" y="5367338"/>
            <a:ext cx="71875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4" y="274638"/>
            <a:ext cx="107813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600201"/>
            <a:ext cx="107813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2022-10-30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2919" y="6356351"/>
            <a:ext cx="3793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147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9" y="30164"/>
            <a:ext cx="11804577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8" y="1905000"/>
            <a:ext cx="10199022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8446" y="609600"/>
            <a:ext cx="1028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" y="76200"/>
            <a:ext cx="11908564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Straight Connector 59"/>
          <p:cNvCxnSpPr/>
          <p:nvPr/>
        </p:nvCxnSpPr>
        <p:spPr>
          <a:xfrm>
            <a:off x="1796891" y="609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8273" y="2362200"/>
            <a:ext cx="678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7928" y="914401"/>
            <a:ext cx="379343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998273" y="3733800"/>
            <a:ext cx="5091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998273" y="3124200"/>
            <a:ext cx="4991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অজৈব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98445" y="4267200"/>
            <a:ext cx="4991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098100" y="4724400"/>
            <a:ext cx="4991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6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66" grpId="0"/>
      <p:bldP spid="167" grpId="0"/>
      <p:bldP spid="168" grpId="0"/>
      <p:bldP spid="1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" y="66675"/>
            <a:ext cx="11908564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8100" y="838200"/>
            <a:ext cx="209637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791" y="4419601"/>
            <a:ext cx="10382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ভূ-পৃষ্ঠ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প্রকৃতপক্ষে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ব্যবধানে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চুর্ণ-বিচুর্ণ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নুড়িপাথর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বালিকনা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পলিকনা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কর্দমকণা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৪৫ভাগ।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45" y="1600200"/>
            <a:ext cx="469188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9983" y="1600200"/>
            <a:ext cx="499136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3092" y="533400"/>
            <a:ext cx="688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" y="76200"/>
            <a:ext cx="1188729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7637" y="533400"/>
            <a:ext cx="269533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964" y="4572001"/>
            <a:ext cx="10681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জীবজন্তুর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মৃতদেহ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লতাপাতা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মলমুত্র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8" y="1447800"/>
            <a:ext cx="556537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74" y="1447800"/>
            <a:ext cx="499136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6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" y="66675"/>
            <a:ext cx="11908564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7237" y="533401"/>
            <a:ext cx="139758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964" y="4114800"/>
            <a:ext cx="10681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জলীয়বাস্প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ভুগর্ভস্থ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২৫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78" y="1371600"/>
            <a:ext cx="513378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8" y="1371601"/>
            <a:ext cx="5091192" cy="262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6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" y="123371"/>
            <a:ext cx="11908564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7755" y="685800"/>
            <a:ext cx="139758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বায়ূঃ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136" y="4267200"/>
            <a:ext cx="10581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ফাকেঁ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ব্যকটেরিয়া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অনুজীবের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কর্মতৎপরতার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বায়ূর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0" y="1447800"/>
            <a:ext cx="536889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90" y="1447800"/>
            <a:ext cx="497624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38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" y="66675"/>
            <a:ext cx="11908564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7928" y="762001"/>
            <a:ext cx="27951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7927" y="5334000"/>
            <a:ext cx="878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27" y="1600200"/>
            <a:ext cx="888462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28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3955" y="609600"/>
            <a:ext cx="4691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582" y="2133601"/>
            <a:ext cx="90842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" y="76201"/>
            <a:ext cx="11894301" cy="672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4819" y="762001"/>
            <a:ext cx="289499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964" y="5029201"/>
            <a:ext cx="978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00" y="1676400"/>
            <a:ext cx="695225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83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" y="103415"/>
            <a:ext cx="11891926" cy="67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56" y="685801"/>
            <a:ext cx="9783073" cy="512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5752" y="5791200"/>
            <a:ext cx="8385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2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" y="152400"/>
            <a:ext cx="11779620" cy="668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2573" y="457201"/>
            <a:ext cx="469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2228" y="381000"/>
            <a:ext cx="3394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791" y="3505200"/>
            <a:ext cx="4991365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মাসুদুর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চোরকোল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০১৭৬১৬৪৮৬৪৭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Masud\Desktop\DSC01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46" y="1066801"/>
            <a:ext cx="2695337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88946" y="3581401"/>
            <a:ext cx="4991365" cy="29238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৬ষ্ঠ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51436" y="3124200"/>
            <a:ext cx="0" cy="3505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89292" y="3657600"/>
            <a:ext cx="0" cy="2362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89810" y="3657600"/>
            <a:ext cx="0" cy="2438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30" y="1219200"/>
            <a:ext cx="2558074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5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465" y="1447800"/>
            <a:ext cx="536678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4" y="1447800"/>
            <a:ext cx="529084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7064" y="533401"/>
            <a:ext cx="728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8273" y="5562600"/>
            <a:ext cx="8285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মেয়েটি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কাঁটছে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446" y="5943600"/>
            <a:ext cx="7287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জন্মাচ্ছে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99827" y="76200"/>
            <a:ext cx="11679793" cy="6705600"/>
          </a:xfrm>
          <a:prstGeom prst="rect">
            <a:avLst/>
          </a:prstGeom>
          <a:noFill/>
          <a:ln w="952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" y="66675"/>
            <a:ext cx="11908564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4819" y="838201"/>
            <a:ext cx="588981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8273" y="1981200"/>
            <a:ext cx="97830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7582" y="2286000"/>
            <a:ext cx="3793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" y="66675"/>
            <a:ext cx="11908564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6719" y="1143001"/>
            <a:ext cx="209637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7064" y="1981201"/>
            <a:ext cx="489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শিক্ষার্থীরাঃ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7064" y="2667001"/>
            <a:ext cx="868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7064" y="3276601"/>
            <a:ext cx="978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7064" y="4419601"/>
            <a:ext cx="868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7064" y="3886201"/>
            <a:ext cx="928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" y="66675"/>
            <a:ext cx="11908564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2573" y="533401"/>
            <a:ext cx="269533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8446" y="5410200"/>
            <a:ext cx="10282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ভূপৃষ্টের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আস্তরন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জন্মানোর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8" y="1524000"/>
            <a:ext cx="97830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9" y="50800"/>
            <a:ext cx="11818244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5855" y="609600"/>
            <a:ext cx="279516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7" y="1524000"/>
            <a:ext cx="9445228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7409" y="4495801"/>
            <a:ext cx="5490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197927" y="4648200"/>
            <a:ext cx="299482" cy="3048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36" y="5148943"/>
            <a:ext cx="10082556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41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" y="66675"/>
            <a:ext cx="11908564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9136" y="4876801"/>
            <a:ext cx="1088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চাষাবাদ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জলন্ত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অগ্নি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গোলকের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বিকিরনের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ভূ-ত্বক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7755" y="685801"/>
            <a:ext cx="2196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93" y="1066800"/>
            <a:ext cx="4440235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1365" y="4419601"/>
            <a:ext cx="2495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7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" y="66675"/>
            <a:ext cx="11908564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6437" y="685800"/>
            <a:ext cx="249568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2637" y="5105400"/>
            <a:ext cx="7458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অঙ্কণ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Masud\Desktop\mati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7" y="1676400"/>
            <a:ext cx="473974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436</Words>
  <Application>Microsoft Office PowerPoint</Application>
  <PresentationFormat>Custom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</dc:creator>
  <cp:lastModifiedBy>Masud</cp:lastModifiedBy>
  <cp:revision>53</cp:revision>
  <dcterms:created xsi:type="dcterms:W3CDTF">2006-08-16T00:00:00Z</dcterms:created>
  <dcterms:modified xsi:type="dcterms:W3CDTF">2022-10-30T08:42:28Z</dcterms:modified>
</cp:coreProperties>
</file>