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1" r:id="rId3"/>
    <p:sldId id="257" r:id="rId4"/>
    <p:sldId id="260" r:id="rId5"/>
    <p:sldId id="270" r:id="rId6"/>
    <p:sldId id="258" r:id="rId7"/>
    <p:sldId id="264" r:id="rId8"/>
    <p:sldId id="265" r:id="rId9"/>
    <p:sldId id="267" r:id="rId10"/>
    <p:sldId id="266" r:id="rId11"/>
    <p:sldId id="268" r:id="rId12"/>
    <p:sldId id="263" r:id="rId13"/>
    <p:sldId id="262" r:id="rId14"/>
    <p:sldId id="269" r:id="rId15"/>
    <p:sldId id="26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08FC9-529A-4A54-8473-4FFA8F0EF6C5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F4168-4B11-4719-BE88-470E4F4369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8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95EB8-D9B0-4299-8B37-07EFABD2325D}" type="slidenum">
              <a:rPr lang="en-IN" smtClean="0"/>
              <a:pPr/>
              <a:t>2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241155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2749-448A-4936-9694-BE7081F3FFA0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0038-14CD-48CF-B86D-4631D6742B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627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2749-448A-4936-9694-BE7081F3FFA0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0038-14CD-48CF-B86D-4631D6742B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242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2749-448A-4936-9694-BE7081F3FFA0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0038-14CD-48CF-B86D-4631D6742B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142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2749-448A-4936-9694-BE7081F3FFA0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0038-14CD-48CF-B86D-4631D6742B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5647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2749-448A-4936-9694-BE7081F3FFA0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0038-14CD-48CF-B86D-4631D6742B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609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2749-448A-4936-9694-BE7081F3FFA0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0038-14CD-48CF-B86D-4631D6742B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5153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2749-448A-4936-9694-BE7081F3FFA0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0038-14CD-48CF-B86D-4631D6742B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000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2749-448A-4936-9694-BE7081F3FFA0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0038-14CD-48CF-B86D-4631D6742B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3726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2749-448A-4936-9694-BE7081F3FFA0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0038-14CD-48CF-B86D-4631D6742B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426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2749-448A-4936-9694-BE7081F3FFA0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0038-14CD-48CF-B86D-4631D6742B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4032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2749-448A-4936-9694-BE7081F3FFA0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0038-14CD-48CF-B86D-4631D6742B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228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C2749-448A-4936-9694-BE7081F3FFA0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80038-14CD-48CF-B86D-4631D6742B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149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067952" y="0"/>
            <a:ext cx="8046720" cy="5711483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69810" y="5964701"/>
            <a:ext cx="6668086" cy="506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</a:rPr>
              <a:t>আজকের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ক্লাসে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সবাইকে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স্বাগত</a:t>
            </a:r>
            <a:r>
              <a:rPr lang="en-US" sz="3600" dirty="0" smtClean="0">
                <a:solidFill>
                  <a:srgbClr val="FFFF00"/>
                </a:solidFill>
              </a:rPr>
              <a:t>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7845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rgbClr val="0070C0"/>
            </a:gs>
            <a:gs pos="90000">
              <a:schemeClr val="bg1">
                <a:lumMod val="95000"/>
              </a:schemeClr>
            </a:gs>
            <a:gs pos="100000">
              <a:schemeClr val="accent1">
                <a:lumMod val="45000"/>
                <a:lumOff val="55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8155" y="327313"/>
            <a:ext cx="458154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ছবি দেখি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8893" y="1026117"/>
            <a:ext cx="11363474" cy="92333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 পাচ্ছো? </a:t>
            </a:r>
            <a:r>
              <a:rPr lang="bn-IN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36234" y="5706042"/>
            <a:ext cx="2954314" cy="769441"/>
          </a:xfrm>
          <a:prstGeom prst="rect">
            <a:avLst/>
          </a:prstGeom>
          <a:noFill/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ইলিশ মাছ   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22940" y="3785667"/>
            <a:ext cx="1856510" cy="1323439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৪টি</a:t>
            </a:r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283" y="1882586"/>
            <a:ext cx="7615002" cy="38463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1ABED5D-326D-4F2D-9938-5F003EFEA6FC}"/>
              </a:ext>
            </a:extLst>
          </p:cNvPr>
          <p:cNvSpPr txBox="1"/>
          <p:nvPr/>
        </p:nvSpPr>
        <p:spPr>
          <a:xfrm>
            <a:off x="5818910" y="959257"/>
            <a:ext cx="6817798" cy="769441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31459" y="2405576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কয়টি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ইলিশ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মাছ</a:t>
            </a:r>
            <a:r>
              <a:rPr lang="en-US" sz="2800" dirty="0" smtClean="0"/>
              <a:t>? 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420458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rgbClr val="0070C0"/>
            </a:gs>
            <a:gs pos="90000">
              <a:schemeClr val="bg1">
                <a:lumMod val="95000"/>
              </a:schemeClr>
            </a:gs>
            <a:gs pos="100000">
              <a:schemeClr val="accent1">
                <a:lumMod val="45000"/>
                <a:lumOff val="55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9648" y="374766"/>
            <a:ext cx="4634347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ছবি দেখি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9547" y="1314657"/>
            <a:ext cx="11317574" cy="92333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 পাচ্ছো? 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7108" y="5326720"/>
            <a:ext cx="1697185" cy="830997"/>
          </a:xfrm>
          <a:prstGeom prst="rect">
            <a:avLst/>
          </a:prstGeom>
          <a:noFill/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15053" y="4819216"/>
            <a:ext cx="1828801" cy="1323439"/>
          </a:xfrm>
          <a:prstGeom prst="rect">
            <a:avLst/>
          </a:prstGeom>
          <a:noFill/>
          <a:ln w="5715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৫টি</a:t>
            </a:r>
            <a:r>
              <a:rPr lang="bn-IN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7333" l="9778" r="89778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801" y="2523691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7333" l="9778" r="89778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871" y="2523690"/>
            <a:ext cx="2143125" cy="21431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7333" l="9778" r="89778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421" y="2523690"/>
            <a:ext cx="2143125" cy="21431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7333" l="9778" r="89778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971" y="2523689"/>
            <a:ext cx="2143125" cy="21431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7333" l="9778" r="89778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764" y="2433158"/>
            <a:ext cx="2143125" cy="2143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203852" y="5205046"/>
            <a:ext cx="3038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কয়টি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আম</a:t>
            </a:r>
            <a:r>
              <a:rPr lang="en-US" sz="4000" dirty="0" smtClean="0"/>
              <a:t>? 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325060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rgbClr val="0070C0"/>
            </a:gs>
            <a:gs pos="90000">
              <a:schemeClr val="bg1">
                <a:lumMod val="95000"/>
              </a:schemeClr>
            </a:gs>
            <a:gs pos="100000">
              <a:schemeClr val="accent1">
                <a:lumMod val="45000"/>
                <a:lumOff val="55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1889" y="349231"/>
            <a:ext cx="5758950" cy="76944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 সংখ্যক ছবি মিল করো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523247" y="0"/>
            <a:ext cx="3899260" cy="120534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004" y="3110426"/>
            <a:ext cx="2489891" cy="14305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859" y="4814675"/>
            <a:ext cx="2658110" cy="16186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204" y="2984568"/>
            <a:ext cx="2717179" cy="16303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204" y="4727936"/>
            <a:ext cx="2717179" cy="17054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859" y="1205346"/>
            <a:ext cx="2574036" cy="16625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1111"/>
          <a:stretch/>
        </p:blipFill>
        <p:spPr>
          <a:xfrm>
            <a:off x="7819204" y="1279940"/>
            <a:ext cx="2661009" cy="14679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Right Arrow 16"/>
          <p:cNvSpPr/>
          <p:nvPr/>
        </p:nvSpPr>
        <p:spPr>
          <a:xfrm rot="2227692">
            <a:off x="4776773" y="3668981"/>
            <a:ext cx="4158214" cy="344605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20162928">
            <a:off x="4848493" y="3032314"/>
            <a:ext cx="3324623" cy="344605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9475966">
            <a:off x="5056440" y="4558094"/>
            <a:ext cx="3173348" cy="34460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120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rgbClr val="0070C0"/>
            </a:gs>
            <a:gs pos="90000">
              <a:schemeClr val="bg1">
                <a:lumMod val="95000"/>
              </a:schemeClr>
            </a:gs>
            <a:gs pos="100000">
              <a:schemeClr val="accent1">
                <a:lumMod val="45000"/>
                <a:lumOff val="55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5015" y="477841"/>
            <a:ext cx="2917633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   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10850" y="2130341"/>
            <a:ext cx="2881842" cy="92333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 আম?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10850" y="4217916"/>
            <a:ext cx="3519150" cy="92333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 পতাকা ? 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7333" l="9778" r="89778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446" y="1723139"/>
            <a:ext cx="1591107" cy="15911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7333" l="9778" r="89778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849" y="1764698"/>
            <a:ext cx="1571499" cy="15714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7333" l="9778" r="89778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252" y="1806257"/>
            <a:ext cx="1571499" cy="1571499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6068291" y="2396836"/>
            <a:ext cx="1343891" cy="52647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1111"/>
          <a:stretch/>
        </p:blipFill>
        <p:spPr>
          <a:xfrm>
            <a:off x="2161307" y="3790103"/>
            <a:ext cx="2992581" cy="17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Right Arrow 9"/>
          <p:cNvSpPr/>
          <p:nvPr/>
        </p:nvSpPr>
        <p:spPr>
          <a:xfrm>
            <a:off x="6068290" y="4400966"/>
            <a:ext cx="1343891" cy="52647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81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rgbClr val="0070C0"/>
            </a:gs>
            <a:gs pos="90000">
              <a:schemeClr val="bg1">
                <a:lumMod val="95000"/>
              </a:schemeClr>
            </a:gs>
            <a:gs pos="100000">
              <a:schemeClr val="accent1">
                <a:lumMod val="45000"/>
                <a:lumOff val="55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5016" y="477841"/>
            <a:ext cx="1620984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   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37419" y="1795423"/>
            <a:ext cx="2770908" cy="769441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 কাঁঠাল?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37419" y="3594833"/>
            <a:ext cx="3103419" cy="769441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 শাপলা  ?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982691" y="2054018"/>
            <a:ext cx="1343891" cy="52647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996547" y="3716316"/>
            <a:ext cx="1343891" cy="52647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9778" b="94667" l="0" r="99556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99" y="1715962"/>
            <a:ext cx="1126548" cy="11265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9778" b="94667" l="0" r="99556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769" y="1772814"/>
            <a:ext cx="1126548" cy="11265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9778" b="94667" l="0" r="99556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517" y="1731589"/>
            <a:ext cx="1126548" cy="11265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9778" b="94667" l="0" r="99556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312" y="1753980"/>
            <a:ext cx="1126548" cy="11265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9778" b="94667" l="0" r="99556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421" y="1753980"/>
            <a:ext cx="1126548" cy="11265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611"/>
          <a:stretch/>
        </p:blipFill>
        <p:spPr>
          <a:xfrm>
            <a:off x="1761586" y="3403626"/>
            <a:ext cx="2376241" cy="16626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827" y="3403626"/>
            <a:ext cx="2474472" cy="16470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1690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rgbClr val="0070C0"/>
            </a:gs>
            <a:gs pos="90000">
              <a:schemeClr val="bg1">
                <a:lumMod val="95000"/>
              </a:schemeClr>
            </a:gs>
            <a:gs pos="100000">
              <a:schemeClr val="accent1">
                <a:lumMod val="45000"/>
                <a:lumOff val="55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09249" y="393521"/>
            <a:ext cx="7368350" cy="1200329"/>
          </a:xfrm>
          <a:prstGeom prst="rect">
            <a:avLst/>
          </a:prstGeom>
          <a:noFill/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 </a:t>
            </a:r>
            <a:endParaRPr lang="en-US" sz="7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525" y="1717182"/>
            <a:ext cx="8599170" cy="48155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2649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8569" y="2679895"/>
            <a:ext cx="7813431" cy="2677656"/>
          </a:xfrm>
          <a:prstGeom prst="rect">
            <a:avLst/>
          </a:prstGeom>
          <a:noFill/>
          <a:ln w="76200"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defTabSz="914400">
              <a:defRPr/>
            </a:pPr>
            <a:r>
              <a:rPr lang="en-US" sz="3600" b="1" dirty="0" err="1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itchFamily="2" charset="0"/>
              </a:rPr>
              <a:t>সৈয়দ</a:t>
            </a:r>
            <a:r>
              <a:rPr lang="en-US" sz="36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itchFamily="2" charset="0"/>
              </a:rPr>
              <a:t>মোঃ</a:t>
            </a:r>
            <a:r>
              <a:rPr lang="en-US" sz="36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itchFamily="2" charset="0"/>
              </a:rPr>
              <a:t>আব্দুল</a:t>
            </a:r>
            <a:r>
              <a:rPr lang="en-US" sz="36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itchFamily="2" charset="0"/>
              </a:rPr>
              <a:t>হাছিব</a:t>
            </a:r>
            <a:r>
              <a:rPr lang="en-US" sz="36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endParaRPr lang="en-US" sz="3600" b="1" dirty="0">
              <a:ln/>
              <a:solidFill>
                <a:srgbClr val="FFFF00"/>
              </a:solidFill>
              <a:latin typeface="NikoshBAN" panose="02000000000000000000" pitchFamily="2" charset="0"/>
              <a:cs typeface="NikoshBAN" pitchFamily="2" charset="0"/>
            </a:endParaRPr>
          </a:p>
          <a:p>
            <a:pPr algn="ctr" defTabSz="914400">
              <a:defRPr/>
            </a:pPr>
            <a:r>
              <a:rPr lang="en-US" sz="3600" b="1" dirty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itchFamily="2" charset="0"/>
              </a:rPr>
              <a:t>সহকারী শিক্</a:t>
            </a:r>
            <a:r>
              <a:rPr lang="as-IN" sz="3600" b="1" dirty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itchFamily="2" charset="0"/>
              </a:rPr>
              <a:t>ষ</a:t>
            </a:r>
            <a:r>
              <a:rPr lang="en-US" sz="3600" b="1" dirty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itchFamily="2" charset="0"/>
              </a:rPr>
              <a:t>ক</a:t>
            </a:r>
          </a:p>
          <a:p>
            <a:pPr algn="ctr" defTabSz="914400">
              <a:defRPr/>
            </a:pPr>
            <a:r>
              <a:rPr lang="en-US" sz="3600" b="1" dirty="0" err="1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itchFamily="2" charset="0"/>
              </a:rPr>
              <a:t>টি</a:t>
            </a:r>
            <a:r>
              <a:rPr lang="en-US" sz="36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itchFamily="2" charset="0"/>
              </a:rPr>
              <a:t>সাহেব</a:t>
            </a:r>
            <a:r>
              <a:rPr lang="en-US" sz="36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itchFamily="2" charset="0"/>
              </a:rPr>
              <a:t>বাড়ী</a:t>
            </a:r>
            <a:r>
              <a:rPr lang="en-US" sz="36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itchFamily="2" charset="0"/>
              </a:rPr>
              <a:t>সরকারি</a:t>
            </a:r>
            <a:r>
              <a:rPr lang="en-US" sz="36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itchFamily="2" charset="0"/>
              </a:rPr>
              <a:t>প্রাথমিক</a:t>
            </a:r>
            <a:r>
              <a:rPr lang="en-US" sz="36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itchFamily="2" charset="0"/>
              </a:rPr>
              <a:t>  </a:t>
            </a:r>
            <a:r>
              <a:rPr lang="en-US" sz="3600" b="1" dirty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itchFamily="2" charset="0"/>
              </a:rPr>
              <a:t>বিদ্যালয়</a:t>
            </a:r>
          </a:p>
          <a:p>
            <a:pPr algn="ctr" defTabSz="914400">
              <a:defRPr/>
            </a:pPr>
            <a:r>
              <a:rPr lang="en-US" sz="3600" b="1" dirty="0" err="1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itchFamily="2" charset="0"/>
              </a:rPr>
              <a:t>নাংগলকোট,কুমিল্লা</a:t>
            </a:r>
            <a:r>
              <a:rPr lang="en-US" sz="36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itchFamily="2" charset="0"/>
              </a:rPr>
              <a:t>।</a:t>
            </a:r>
          </a:p>
          <a:p>
            <a:pPr algn="ctr" defTabSz="914400">
              <a:defRPr/>
            </a:pPr>
            <a:r>
              <a:rPr lang="en-US" sz="24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itchFamily="2" charset="0"/>
              </a:rPr>
              <a:t>Email:armanhasib5@gmail.com</a:t>
            </a:r>
            <a:endParaRPr lang="en-US" sz="2400" b="1" dirty="0">
              <a:ln/>
              <a:solidFill>
                <a:srgbClr val="FFFF00"/>
              </a:solidFill>
              <a:latin typeface="NikoshBAN" panose="02000000000000000000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56662" y="458372"/>
            <a:ext cx="3423451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itchFamily="2" charset="0"/>
              </a:rPr>
              <a:t>শিক্ষক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itchFamily="2" charset="0"/>
              </a:rPr>
              <a:t>পরিচিতি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endParaRPr lang="en-US" sz="4800" b="1" i="1" dirty="0">
              <a:solidFill>
                <a:srgbClr val="00B0F0"/>
              </a:solidFill>
              <a:latin typeface="NikoshBAN" panose="02000000000000000000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167617" y="2672861"/>
            <a:ext cx="2560320" cy="3193366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39660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43531" y="267286"/>
            <a:ext cx="5852161" cy="1364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পাঠ</a:t>
            </a:r>
            <a:r>
              <a:rPr lang="en-US" sz="7200" dirty="0" smtClean="0"/>
              <a:t> </a:t>
            </a:r>
            <a:r>
              <a:rPr lang="en-US" sz="7200" dirty="0" err="1" smtClean="0"/>
              <a:t>পরিচিতি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sp>
        <p:nvSpPr>
          <p:cNvPr id="5" name="Rectangle 4"/>
          <p:cNvSpPr/>
          <p:nvPr/>
        </p:nvSpPr>
        <p:spPr>
          <a:xfrm>
            <a:off x="1420837" y="3418449"/>
            <a:ext cx="9706708" cy="1786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শ্রেনিঃ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প্রাক-প্রাথমিক</a:t>
            </a:r>
            <a:r>
              <a:rPr lang="en-US" sz="4000" dirty="0" smtClean="0"/>
              <a:t> </a:t>
            </a:r>
          </a:p>
          <a:p>
            <a:pPr algn="ctr"/>
            <a:r>
              <a:rPr lang="en-US" sz="4000" dirty="0" err="1" smtClean="0"/>
              <a:t>বিষয়ঃ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সংখ্যার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ধারণা</a:t>
            </a:r>
            <a:r>
              <a:rPr lang="en-US" sz="4000" dirty="0" smtClean="0"/>
              <a:t> (</a:t>
            </a:r>
            <a:r>
              <a:rPr lang="en-US" sz="4000" dirty="0" err="1" smtClean="0"/>
              <a:t>বাস্তব</a:t>
            </a:r>
            <a:r>
              <a:rPr lang="en-US" sz="4000" dirty="0" smtClean="0"/>
              <a:t> </a:t>
            </a:r>
            <a:r>
              <a:rPr lang="en-US" sz="4000" dirty="0" err="1" smtClean="0"/>
              <a:t>উপকরণ</a:t>
            </a:r>
            <a:r>
              <a:rPr lang="en-US" sz="4000" dirty="0" smtClean="0"/>
              <a:t> </a:t>
            </a:r>
            <a:r>
              <a:rPr lang="en-US" sz="4000" dirty="0" err="1" smtClean="0"/>
              <a:t>গ্ণনা</a:t>
            </a:r>
            <a:r>
              <a:rPr lang="en-US" sz="4000" dirty="0" smtClean="0"/>
              <a:t>) 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rgbClr val="0070C0"/>
            </a:gs>
            <a:gs pos="90000">
              <a:schemeClr val="bg1">
                <a:lumMod val="95000"/>
              </a:schemeClr>
            </a:gs>
            <a:gs pos="100000">
              <a:schemeClr val="accent1">
                <a:lumMod val="45000"/>
                <a:lumOff val="55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596" y="1115149"/>
            <a:ext cx="7304981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 আমরা পড়ব 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1801" y="3040931"/>
            <a:ext cx="5812323" cy="132343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 ( ১-৫) </a:t>
            </a:r>
            <a:endParaRPr lang="en-US" sz="8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304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rgbClr val="0070C0"/>
            </a:gs>
            <a:gs pos="90000">
              <a:schemeClr val="bg1">
                <a:lumMod val="95000"/>
              </a:schemeClr>
            </a:gs>
            <a:gs pos="100000">
              <a:schemeClr val="accent1">
                <a:lumMod val="45000"/>
                <a:lumOff val="55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7218" y="1071161"/>
            <a:ext cx="8295922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 উপকরণ প্রদর্শন 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76254" y="3040931"/>
            <a:ext cx="4752110" cy="132343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597" y="2846967"/>
            <a:ext cx="7952511" cy="2739211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শ্রেণিকক্ষে প্রয়োজনীয় উপকরণ ব্যবহার করে শিক্ষার্থীদের গণনায় অংশগ্রহন করাবো।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উপকরণ হতে পারে সহজলভ্য যেমন বই,তেঁতুলের বিচি,মার্বেল ইত্যাদি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01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rgbClr val="0070C0"/>
            </a:gs>
            <a:gs pos="90000">
              <a:schemeClr val="bg1">
                <a:lumMod val="95000"/>
              </a:schemeClr>
            </a:gs>
            <a:gs pos="100000">
              <a:schemeClr val="accent1">
                <a:lumMod val="45000"/>
                <a:lumOff val="55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1091" y="831272"/>
            <a:ext cx="2456115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14948" y="1847901"/>
            <a:ext cx="7869380" cy="37856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শিক্ষার্থীরা-------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40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১থেকে ২০ পর্যন্ত বাস্তব উপকরণ গণনা করতে পারবে।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40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থেকে ২০ পর্যন্ত ছবি দেখে গণনা করতে পারবে।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sz="40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566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rgbClr val="0070C0"/>
            </a:gs>
            <a:gs pos="90000">
              <a:schemeClr val="bg1">
                <a:lumMod val="95000"/>
              </a:schemeClr>
            </a:gs>
            <a:gs pos="100000">
              <a:schemeClr val="accent1">
                <a:lumMod val="45000"/>
                <a:lumOff val="55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3500" y="396078"/>
            <a:ext cx="5053613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ছবি দেখি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7159" y="1232575"/>
            <a:ext cx="11145073" cy="830997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কি দেখতে পাচ্ছো? কয়টি পতাকা?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39144" y="5656489"/>
            <a:ext cx="2666781" cy="769441"/>
          </a:xfrm>
          <a:prstGeom prst="rect">
            <a:avLst/>
          </a:prstGeom>
          <a:noFill/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পতাকা   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62252" y="1357412"/>
            <a:ext cx="3311237" cy="769441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87689" y="2789412"/>
            <a:ext cx="2195947" cy="144655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১টি     </a:t>
            </a:r>
            <a:endParaRPr lang="en-US" sz="88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863" y="2016498"/>
            <a:ext cx="5936200" cy="35617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85951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rgbClr val="0070C0"/>
            </a:gs>
            <a:gs pos="90000">
              <a:schemeClr val="bg1">
                <a:lumMod val="95000"/>
              </a:schemeClr>
            </a:gs>
            <a:gs pos="100000">
              <a:schemeClr val="accent1">
                <a:lumMod val="45000"/>
                <a:lumOff val="55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3523" y="471028"/>
            <a:ext cx="4371453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ছবি দেখি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6310" y="1082035"/>
            <a:ext cx="11930695" cy="92333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 পাচ্ছো? 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6013" y="5474790"/>
            <a:ext cx="1620984" cy="1384995"/>
          </a:xfrm>
          <a:prstGeom prst="rect">
            <a:avLst/>
          </a:prstGeom>
          <a:noFill/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শাপলা   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5217" y="1061150"/>
            <a:ext cx="3311237" cy="92333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10195" y="4689551"/>
            <a:ext cx="2694709" cy="1200329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২টি</a:t>
            </a:r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185" y="1924520"/>
            <a:ext cx="6354923" cy="42299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7849773" y="3277773"/>
            <a:ext cx="3502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কয়টি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শাপলা</a:t>
            </a:r>
            <a:r>
              <a:rPr lang="en-US" sz="4000" dirty="0" smtClean="0"/>
              <a:t>? 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172802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rgbClr val="0070C0"/>
            </a:gs>
            <a:gs pos="90000">
              <a:schemeClr val="bg1">
                <a:lumMod val="95000"/>
              </a:schemeClr>
            </a:gs>
            <a:gs pos="100000">
              <a:schemeClr val="accent1">
                <a:lumMod val="45000"/>
                <a:lumOff val="55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78262" y="171225"/>
            <a:ext cx="4671255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ছবি দেখি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760" y="798813"/>
            <a:ext cx="12239120" cy="92333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 পাচ্ছো? </a:t>
            </a:r>
            <a:r>
              <a:rPr lang="bn-IN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9495" y="5589751"/>
            <a:ext cx="2367545" cy="769441"/>
          </a:xfrm>
          <a:prstGeom prst="rect">
            <a:avLst/>
          </a:prstGeom>
          <a:noFill/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কাঁঠাল   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17672" y="1207299"/>
            <a:ext cx="3311237" cy="92333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12676" y="3736005"/>
            <a:ext cx="1853845" cy="1323439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৩টি</a:t>
            </a:r>
            <a:r>
              <a:rPr lang="bn-IN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9778" b="94667" l="0" r="99556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30144" y="1844346"/>
            <a:ext cx="3333612" cy="33336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9778" b="94667" l="0" r="99556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773269" y="1851598"/>
            <a:ext cx="3333612" cy="33336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9778" b="94667" l="0" r="99556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16394" y="1851598"/>
            <a:ext cx="3333612" cy="333361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3572791" y="93689"/>
            <a:ext cx="3512422" cy="667062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073662" y="2532183"/>
            <a:ext cx="2827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কয়টি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কাঠাল</a:t>
            </a:r>
            <a:r>
              <a:rPr lang="en-US" sz="3200" dirty="0" smtClean="0"/>
              <a:t>?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65325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6" grpId="0"/>
      <p:bldP spid="7" grpId="0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204</Words>
  <Application>Microsoft Office PowerPoint</Application>
  <PresentationFormat>Custom</PresentationFormat>
  <Paragraphs>59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doli rani</dc:creator>
  <cp:lastModifiedBy>Dpe</cp:lastModifiedBy>
  <cp:revision>42</cp:revision>
  <dcterms:created xsi:type="dcterms:W3CDTF">2019-01-22T20:24:30Z</dcterms:created>
  <dcterms:modified xsi:type="dcterms:W3CDTF">2022-11-08T08:28:21Z</dcterms:modified>
</cp:coreProperties>
</file>