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68B-27EB-4FD6-B75E-C2F0F3A0332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5110-C86D-4EAE-8679-7C872D2D2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9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68B-27EB-4FD6-B75E-C2F0F3A0332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5110-C86D-4EAE-8679-7C872D2D2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0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68B-27EB-4FD6-B75E-C2F0F3A0332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5110-C86D-4EAE-8679-7C872D2D2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3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68B-27EB-4FD6-B75E-C2F0F3A0332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5110-C86D-4EAE-8679-7C872D2D2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4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68B-27EB-4FD6-B75E-C2F0F3A0332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5110-C86D-4EAE-8679-7C872D2D2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68B-27EB-4FD6-B75E-C2F0F3A0332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5110-C86D-4EAE-8679-7C872D2D2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7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68B-27EB-4FD6-B75E-C2F0F3A0332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5110-C86D-4EAE-8679-7C872D2D2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68B-27EB-4FD6-B75E-C2F0F3A0332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5110-C86D-4EAE-8679-7C872D2D2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68B-27EB-4FD6-B75E-C2F0F3A0332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5110-C86D-4EAE-8679-7C872D2D2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68B-27EB-4FD6-B75E-C2F0F3A0332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5110-C86D-4EAE-8679-7C872D2D2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9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D68B-27EB-4FD6-B75E-C2F0F3A0332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5110-C86D-4EAE-8679-7C872D2D2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3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1D68B-27EB-4FD6-B75E-C2F0F3A03325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65110-C86D-4EAE-8679-7C872D2D2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8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2733675"/>
            <a:ext cx="5899872" cy="412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3490" y="2733674"/>
            <a:ext cx="6428509" cy="412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5858" r="24814" b="9624"/>
          <a:stretch/>
        </p:blipFill>
        <p:spPr>
          <a:xfrm>
            <a:off x="4364182" y="2182091"/>
            <a:ext cx="3096492" cy="4675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3" y="602016"/>
            <a:ext cx="10058400" cy="14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83" y="240833"/>
            <a:ext cx="4917881" cy="93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765"/>
            <a:ext cx="5231567" cy="4663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868" y="188834"/>
            <a:ext cx="4422102" cy="5756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অবাক</a:t>
            </a:r>
            <a:r>
              <a:rPr lang="en-US" sz="32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জলপান</a:t>
            </a:r>
            <a:endParaRPr lang="en-US" sz="32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479" y="854445"/>
            <a:ext cx="3237875" cy="5846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সুকুমার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রায়</a:t>
            </a:r>
            <a:endParaRPr lang="en-US" sz="32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6479" y="1881258"/>
            <a:ext cx="65656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US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দৃশ্য</a:t>
            </a:r>
            <a:endParaRPr lang="en-US" sz="2800" b="1" dirty="0" smtClean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রাজপথ</a:t>
            </a:r>
            <a:endParaRPr lang="en-US" sz="2800" b="1" dirty="0" smtClean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পথিক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একটু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পেলে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সেই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সকাল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হেঁটে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আসছি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এখনও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ঘণ্টার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পথ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তেষ্টায়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মগজের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ঘিলু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পর্যন্ত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শুকিয়ে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উঠল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6479" y="4557009"/>
            <a:ext cx="6565691" cy="2246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গেরস্তর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বাড়ি,দুপুর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রোদে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দরজা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এঁটে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ঘুম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দিচ্ছে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ডাকলে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সাড়া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চ্যাঁচাতে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গেলে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হয়তো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লাঠি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তেড়ে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আসবে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পথেও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লোকজন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দেখছি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-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ওই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একজন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আসছে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!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ওকেই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জিজ্ঞেস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যাক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725" y="1394086"/>
            <a:ext cx="1130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পাঠ্যাংটুকু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পড়ছি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শুনো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68" y="239846"/>
            <a:ext cx="4422102" cy="5846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অবাক</a:t>
            </a:r>
            <a:r>
              <a:rPr lang="en-US" sz="32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জলপান</a:t>
            </a:r>
            <a:endParaRPr lang="en-US" sz="32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479" y="929395"/>
            <a:ext cx="3237875" cy="5846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সুকুমার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রায়</a:t>
            </a:r>
            <a:endParaRPr lang="en-US" sz="32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3529"/>
            <a:ext cx="5231567" cy="4624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83" y="240833"/>
            <a:ext cx="4917881" cy="937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1568" y="2398423"/>
            <a:ext cx="66856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পথিক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মশাই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একটু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কোথায়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পারেন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ঝুড়িওয়ালা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জলপাই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জলপাই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এখন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কোথায়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পাবেন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 এ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জলপাইয়ের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সম্যয়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কাঁচা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দিতে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পথিক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ঝুড়িওয়ালা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: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কাঁচা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আপনি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জলপাই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চাচ্ছিলেন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এখন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বলছিলুম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পথিক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জলপাই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চাচ্ছিনে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725" y="1543986"/>
            <a:ext cx="1130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পাঠ্যাংটুকু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পড়ছি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শুনো</a:t>
            </a:r>
            <a:r>
              <a:rPr lang="en-US" sz="32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7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68" y="188834"/>
            <a:ext cx="4422102" cy="5756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অবাক</a:t>
            </a:r>
            <a:r>
              <a:rPr lang="en-US" sz="32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জলপান</a:t>
            </a:r>
            <a:endParaRPr lang="en-US" sz="32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479" y="824465"/>
            <a:ext cx="3237875" cy="5846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সুকুমার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রায়</a:t>
            </a:r>
            <a:endParaRPr lang="en-US" sz="32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3535"/>
            <a:ext cx="5231567" cy="4569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6479" y="1881258"/>
            <a:ext cx="65656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US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দৃশ্য</a:t>
            </a:r>
            <a:endParaRPr lang="en-US" sz="2800" b="1" dirty="0" smtClean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রাজপথ</a:t>
            </a:r>
            <a:endParaRPr lang="en-US" sz="2800" b="1" dirty="0" smtClean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পথিক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একটু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পেলে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সেই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সকাল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হেঁটে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আসছি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এখনও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ঘণ্টার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পথ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তেষ্টায়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মগজের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ঘিলু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পর্যন্ত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শুকিয়ে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উঠল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6479" y="4557009"/>
            <a:ext cx="6565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6479" y="4557009"/>
            <a:ext cx="6565691" cy="2246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গেরস্তর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বাড়ি,দুপুর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রোদে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দরজা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এঁটে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ঘুম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দিচ্ছে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ডাকলে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সাড়া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চ্যাঁচাতে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গেলে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হয়তো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লাঠি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তেড়ে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আসবে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পথেও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লোকজন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দেখছি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-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ওই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একজন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আসছে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!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ওকেই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জিজ্ঞেস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যাক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98" y="153891"/>
            <a:ext cx="3837531" cy="1255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8780" y="1409075"/>
            <a:ext cx="841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প্রিয়</a:t>
            </a:r>
            <a:r>
              <a:rPr lang="en-US" sz="3200" b="1" dirty="0" smtClean="0">
                <a:solidFill>
                  <a:srgbClr val="0070C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শিক্ষার্থীরা</a:t>
            </a:r>
            <a:r>
              <a:rPr lang="en-US" sz="3200" b="1" dirty="0" smtClean="0">
                <a:solidFill>
                  <a:srgbClr val="0070C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পাঠ্যাংটুকু</a:t>
            </a:r>
            <a:r>
              <a:rPr lang="en-US" sz="3200" b="1" dirty="0" smtClean="0">
                <a:solidFill>
                  <a:srgbClr val="0070C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মনোযোগ</a:t>
            </a:r>
            <a:r>
              <a:rPr lang="en-US" sz="3200" b="1" dirty="0" smtClean="0">
                <a:solidFill>
                  <a:srgbClr val="0070C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সহকারে</a:t>
            </a:r>
            <a:r>
              <a:rPr lang="en-US" sz="3200" b="1" dirty="0" smtClean="0">
                <a:solidFill>
                  <a:srgbClr val="0070C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পড়ো</a:t>
            </a:r>
            <a:endParaRPr lang="en-US" sz="3200" b="1" dirty="0">
              <a:solidFill>
                <a:srgbClr val="0070C0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52" y="74951"/>
            <a:ext cx="11752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পাঠ্যাংটুকু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বিশিষ্ঠ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শব্দসমূহ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খুঁজে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পেয়েছো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বলো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বোর্ড</a:t>
            </a:r>
            <a:r>
              <a:rPr lang="en-US" sz="32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লিখছি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2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744" y="2083628"/>
            <a:ext cx="1364105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তেষ্টা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234" y="3285340"/>
            <a:ext cx="1364105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গেরস্ত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234" y="4502041"/>
            <a:ext cx="176634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জিজ্ঞেস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745" y="5688755"/>
            <a:ext cx="229349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বরকন্দাজ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0709" y="2109062"/>
            <a:ext cx="95937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ষ্ট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3239" y="3285340"/>
            <a:ext cx="100684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5639" y="5698750"/>
            <a:ext cx="95937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ন্দ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0689" y="4514532"/>
            <a:ext cx="95937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জ্ঞ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9664" y="2086128"/>
            <a:ext cx="1486525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ষ+ট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9664" y="5761207"/>
            <a:ext cx="1516505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ন+দ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9664" y="4576994"/>
            <a:ext cx="1516505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জ+ঞ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9664" y="3332807"/>
            <a:ext cx="1486525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স+ত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345" y="1274164"/>
            <a:ext cx="11739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বিশিষ্ট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শব্দগুলো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ভেঙে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দিচ্ছি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0826" y="2095812"/>
            <a:ext cx="229349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পিপাসা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0823" y="3293517"/>
            <a:ext cx="3010525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সংসারী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লোক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0826" y="4626374"/>
            <a:ext cx="170638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প্রশ্ন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0823" y="5687087"/>
            <a:ext cx="4059836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বন্দুকধারী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সিপাই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84" y="3184615"/>
            <a:ext cx="1588957" cy="11767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58" y="5423457"/>
            <a:ext cx="1556483" cy="12584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84" y="1873210"/>
            <a:ext cx="1588957" cy="11795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420658" y="4588907"/>
            <a:ext cx="1556483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27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2295" y="344774"/>
            <a:ext cx="3447738" cy="6895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2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1" y="2683239"/>
            <a:ext cx="7607387" cy="4047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567" y="1828800"/>
            <a:ext cx="758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ঝুড়িওয়ালা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ফলের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বলেছিল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0" t="-1379"/>
          <a:stretch/>
        </p:blipFill>
        <p:spPr>
          <a:xfrm>
            <a:off x="7925987" y="1274164"/>
            <a:ext cx="4096123" cy="55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3408814"/>
            <a:ext cx="5149207" cy="3449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7226" y="299804"/>
            <a:ext cx="4017364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567" y="1514010"/>
            <a:ext cx="758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জলপান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চেয়েছিলেন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567" y="2458384"/>
            <a:ext cx="758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মাথায়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ঝুড়ি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62" y="1289154"/>
            <a:ext cx="5231567" cy="55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226" y="299804"/>
            <a:ext cx="4017364" cy="7345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6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8" r="11005"/>
          <a:stretch/>
        </p:blipFill>
        <p:spPr>
          <a:xfrm>
            <a:off x="5163979" y="2983043"/>
            <a:ext cx="7028021" cy="3874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833" y="1963707"/>
            <a:ext cx="1364105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তেষ্টা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833" y="3207895"/>
            <a:ext cx="1364105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গেরস্ত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833" y="4452083"/>
            <a:ext cx="176634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জিজ্ঞেস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833" y="5696271"/>
            <a:ext cx="229349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বরকন্দাজ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7416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বিশিষ্ট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শব্দগুলো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ভেঙে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200" b="1" spc="-1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226" y="299804"/>
            <a:ext cx="4017364" cy="7345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3" r="-249"/>
          <a:stretch/>
        </p:blipFill>
        <p:spPr>
          <a:xfrm>
            <a:off x="2968052" y="3003654"/>
            <a:ext cx="6535711" cy="36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27416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বিশিষ্ট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শব্দগুলো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ভেঙে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endParaRPr lang="en-US" sz="3200" b="1" spc="-1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08612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পাঠ্যাংটুকু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অপরিচিত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তালিকা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3200" b="1" spc="-1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 </a:t>
            </a:r>
            <a:endParaRPr lang="en-US" sz="3200" b="1" spc="-1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013" y="509668"/>
            <a:ext cx="6100996" cy="13341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36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" b="4995"/>
          <a:stretch/>
        </p:blipFill>
        <p:spPr>
          <a:xfrm>
            <a:off x="4433341" y="2049428"/>
            <a:ext cx="3136692" cy="4801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7031"/>
            <a:ext cx="6115987" cy="233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986" y="4527032"/>
            <a:ext cx="6076013" cy="23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3" y="329784"/>
            <a:ext cx="11557416" cy="65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15" y="267761"/>
            <a:ext cx="7420131" cy="896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843" y="5655212"/>
            <a:ext cx="1111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ভিডিয়োটি দেখে তোমরা কী অ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নুমান</a:t>
            </a: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করছো,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839449" y="1879535"/>
            <a:ext cx="10328223" cy="105853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ভিডিয়োটি</a:t>
            </a:r>
            <a:r>
              <a:rPr lang="en-US" sz="28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8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8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</a:t>
            </a:r>
            <a:r>
              <a:rPr lang="bn-BD" sz="28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ংকে ক্লিক করুন</a:t>
            </a:r>
            <a:endParaRPr lang="en-US" sz="28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635293"/>
              </p:ext>
            </p:extLst>
          </p:nvPr>
        </p:nvGraphicFramePr>
        <p:xfrm>
          <a:off x="4748133" y="3423933"/>
          <a:ext cx="2510853" cy="174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8133" y="3423933"/>
                        <a:ext cx="2510853" cy="1745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1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2" y="374755"/>
            <a:ext cx="10215889" cy="6483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40" y="972796"/>
            <a:ext cx="5146166" cy="114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39" y="632007"/>
            <a:ext cx="4269856" cy="3610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5849" y="2488367"/>
            <a:ext cx="3867462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অবাক</a:t>
            </a:r>
            <a:r>
              <a:rPr lang="en-US" sz="32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জলপান</a:t>
            </a:r>
            <a:endParaRPr lang="en-US" sz="32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5541" y="3342807"/>
            <a:ext cx="3093035" cy="509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সুকুমার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রায়</a:t>
            </a:r>
            <a:endParaRPr lang="en-US" sz="32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02" y="195112"/>
            <a:ext cx="4274935" cy="1574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420" y="1770088"/>
            <a:ext cx="499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974" y="2541073"/>
            <a:ext cx="10676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১.২.১ </a:t>
            </a:r>
            <a:r>
              <a:rPr lang="en-US" sz="32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শোনা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উচ্চারিত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পঠিত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শুনবে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974" y="3421057"/>
            <a:ext cx="11281895" cy="58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২.৫.১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নাটকের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সংলাপ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974" y="4367203"/>
            <a:ext cx="1116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১.৩.১ </a:t>
            </a:r>
            <a:r>
              <a:rPr lang="bn-BD" sz="3200" b="1" spc="-1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পড়া:</a:t>
            </a:r>
            <a:r>
              <a:rPr lang="bn-BD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পাঠে ব্যবহৃত যুক্তব্যঞ্জন স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ং</a:t>
            </a:r>
            <a:r>
              <a:rPr lang="bn-BD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বলিত শব্দ শুদ্ধ উচ্চ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bn-BD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রণে পড়তে পারবে ।</a:t>
            </a:r>
            <a:endParaRPr lang="en-US" sz="32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974" y="5172233"/>
            <a:ext cx="7675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.১ </a:t>
            </a:r>
            <a:r>
              <a:rPr lang="bn-BD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যুক্তব্যঞ্জন ভেঙে লিখতে পারবে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12711"/>
              </p:ext>
            </p:extLst>
          </p:nvPr>
        </p:nvGraphicFramePr>
        <p:xfrm>
          <a:off x="164890" y="1079293"/>
          <a:ext cx="11902192" cy="55463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3753"/>
                <a:gridCol w="2113613"/>
                <a:gridCol w="3102964"/>
                <a:gridCol w="4781862"/>
              </a:tblGrid>
              <a:tr h="86350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70C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70C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ছবি</a:t>
                      </a:r>
                      <a:endParaRPr lang="en-US" sz="4000" dirty="0">
                        <a:solidFill>
                          <a:srgbClr val="0070C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70C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শব্দের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অর্থ</a:t>
                      </a:r>
                      <a:endParaRPr lang="en-US" sz="4000" dirty="0">
                        <a:solidFill>
                          <a:srgbClr val="0070C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70C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বাক্য</a:t>
                      </a:r>
                      <a:r>
                        <a:rPr lang="en-US" sz="4000" dirty="0" smtClean="0">
                          <a:solidFill>
                            <a:srgbClr val="0070C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70C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তৈরি</a:t>
                      </a:r>
                      <a:endParaRPr lang="en-US" sz="4000" dirty="0">
                        <a:solidFill>
                          <a:srgbClr val="0070C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</a:tr>
              <a:tr h="15609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609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609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94064" y="244696"/>
            <a:ext cx="11593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bn-BD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প্রবেশ করার আগে চল কিছু শব্দার্থ ও বাক্য গঠন জেনে নিই-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123" y="1993694"/>
            <a:ext cx="183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গেরস্ত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653" y="3525187"/>
            <a:ext cx="183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বরকন্দাজ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663" y="5144124"/>
            <a:ext cx="183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তেষ্টা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2255" y="1948724"/>
            <a:ext cx="281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সংসারী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লোক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9725" y="3540175"/>
            <a:ext cx="281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বন্দুকধারী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সিপাই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4715" y="5159107"/>
            <a:ext cx="281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পিপাসা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7694" y="1951224"/>
            <a:ext cx="456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গেরস্ত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লোকের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বহু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কাজকর্ম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7694" y="3540180"/>
            <a:ext cx="4749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রাজ্যের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প্রজাদের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নিরাপত্তা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বরকন্দাজ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7708" y="5129134"/>
            <a:ext cx="477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তেষ্টায়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ছাতি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ফেটে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64" y="3522425"/>
            <a:ext cx="2143591" cy="1603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12" y="5159107"/>
            <a:ext cx="2083644" cy="14665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52" y="1948724"/>
            <a:ext cx="2128603" cy="15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764" y="164892"/>
            <a:ext cx="11482464" cy="3436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764" y="1049311"/>
            <a:ext cx="11557415" cy="657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কীসের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3515" y="5846164"/>
            <a:ext cx="7015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5" y="1798820"/>
            <a:ext cx="7624490" cy="48411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4906" y="2743205"/>
            <a:ext cx="442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কয়জন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লোক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রয়েছে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9836" y="3597640"/>
            <a:ext cx="320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তারা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করছে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7406" y="4589493"/>
            <a:ext cx="4074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তাদের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4906" y="5516375"/>
            <a:ext cx="4287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কাছে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রয়েছে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150" y="839452"/>
            <a:ext cx="4676935" cy="10043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অবাক</a:t>
            </a:r>
            <a:r>
              <a:rPr lang="en-US" sz="32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জলপান</a:t>
            </a:r>
            <a:endParaRPr lang="en-US" sz="32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3791" y="2293495"/>
            <a:ext cx="3807502" cy="6745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সুকুমার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রায়</a:t>
            </a:r>
            <a:endParaRPr lang="en-US" sz="32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79" y="3326636"/>
            <a:ext cx="3950914" cy="3328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66" y="1334124"/>
            <a:ext cx="5550344" cy="53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874" y="419725"/>
            <a:ext cx="4601981" cy="6895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2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" y="1795295"/>
            <a:ext cx="3576157" cy="3328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41823" y="1933731"/>
            <a:ext cx="68654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শিশুসাহিত্যিক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সুকুমার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রায়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৩০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অক্টোবর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১৮৮৭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খ্রিষ্টাব্দে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জন্মগ্রহণ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তিনি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ছোটদের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হাসির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গল্প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লিখেছেন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আবোল-তাবোল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হ-য-ব-র-ল,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পাগলা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দাশু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বহুরূপী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খাইখাই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অবাক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জলপান</a:t>
            </a:r>
            <a:r>
              <a:rPr lang="en-US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তাঁর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অমর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সৃষ্টি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 ১০ ই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সেপ্টেম্বর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১৯২৩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সুকুমার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মৃত্যুবরণ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656" y="5621308"/>
            <a:ext cx="3897442" cy="5546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সুকুমার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রায়</a:t>
            </a:r>
            <a:endParaRPr lang="en-US" sz="32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6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594</Words>
  <Application>Microsoft Office PowerPoint</Application>
  <PresentationFormat>Widescreen</PresentationFormat>
  <Paragraphs>90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Kalinga</vt:lpstr>
      <vt:lpstr>Kalpurush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Bipula The Great</dc:creator>
  <cp:lastModifiedBy>Bipula The Great</cp:lastModifiedBy>
  <cp:revision>57</cp:revision>
  <dcterms:created xsi:type="dcterms:W3CDTF">2022-06-11T15:08:50Z</dcterms:created>
  <dcterms:modified xsi:type="dcterms:W3CDTF">2022-11-21T05:30:08Z</dcterms:modified>
</cp:coreProperties>
</file>