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61" r:id="rId4"/>
    <p:sldId id="275" r:id="rId5"/>
    <p:sldId id="263" r:id="rId6"/>
    <p:sldId id="259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30A"/>
    <a:srgbClr val="4F81BD"/>
    <a:srgbClr val="6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1143000"/>
            <a:ext cx="8458200" cy="5410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2770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7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838200"/>
          </a:xfrm>
        </p:spPr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কাজ- 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272958"/>
            <a:ext cx="7924800" cy="128024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bn-BD" sz="6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400" b="1" dirty="0" smtClean="0">
                <a:latin typeface="NikoshBAN" pitchFamily="2" charset="0"/>
                <a:cs typeface="NikoshBAN" pitchFamily="2" charset="0"/>
              </a:rPr>
              <a:t>উপরের চিত্রগুলোর নাম লিখ এবং যেকোন একটি চিত্রের বর্ণণা দাও।  </a:t>
            </a:r>
            <a:endParaRPr lang="en-US" sz="6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30792"/>
            <a:ext cx="8763000" cy="38447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19200" y="28956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 সংগঠন 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4144612" y="4633799"/>
            <a:ext cx="1653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রিং সংগঠন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1800" y="3352800"/>
            <a:ext cx="2273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স্টার সংগঠন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3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-</a:t>
            </a:r>
            <a:endParaRPr lang="en-US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LAN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এর পূর্ণরূপ কী?</a:t>
            </a:r>
          </a:p>
          <a:p>
            <a:pPr>
              <a:buFont typeface="Wingdings" pitchFamily="2" charset="2"/>
              <a:buChar char="Ø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লোকাল এরিয়া নেটওয়ার্কের প্রধান           সংগঠনগুলোর নাম লিখ।</a:t>
            </a:r>
          </a:p>
          <a:p>
            <a:pPr>
              <a:buFont typeface="Wingdings" pitchFamily="2" charset="2"/>
              <a:buChar char="Ø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স্টার ও রিং সংগঠন সম্পর্কে সংক্ষিপ্ত বর্ণণা দাও।</a:t>
            </a:r>
          </a:p>
          <a:p>
            <a:pPr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101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432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 -</a:t>
            </a:r>
            <a:endParaRPr lang="en-US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9144000" cy="41148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লোকাল এরিয়া নেটওয়ার্কের প্রধান সংগঠনগুলো সম্পর্কে সংক্ষিপ্ত বর্ণণা দাও।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9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7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047"/>
            <a:ext cx="9144000" cy="60979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600902">
            <a:off x="1678446" y="1262035"/>
            <a:ext cx="6096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9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5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67" y="1981200"/>
            <a:ext cx="46482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খায়রুল</a:t>
            </a:r>
            <a:r>
              <a:rPr lang="en-US" sz="2000" dirty="0" smtClean="0"/>
              <a:t> </a:t>
            </a:r>
            <a:r>
              <a:rPr lang="en-US" sz="2000" dirty="0" err="1" smtClean="0"/>
              <a:t>আমিন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err="1" smtClean="0"/>
              <a:t>সহকারী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চিরাম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তাহেরা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মান্নান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স্মৃতি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উচ্চ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বিদ্যালয়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বারহাট্টা</a:t>
            </a:r>
            <a:r>
              <a:rPr lang="en-US" sz="2000" dirty="0" smtClean="0"/>
              <a:t>, </a:t>
            </a:r>
            <a:r>
              <a:rPr lang="en-US" sz="2000" dirty="0" err="1" smtClean="0"/>
              <a:t>নেত্রকোনা</a:t>
            </a:r>
            <a:r>
              <a:rPr lang="en-US" sz="2000" dirty="0" smtClean="0"/>
              <a:t>।</a:t>
            </a:r>
          </a:p>
          <a:p>
            <a:pPr marL="0" indent="0">
              <a:buNone/>
            </a:pPr>
            <a:r>
              <a:rPr lang="en-US" sz="2000" dirty="0" err="1" smtClean="0"/>
              <a:t>মোবাইলঃ</a:t>
            </a:r>
            <a:r>
              <a:rPr lang="en-US" sz="2000" dirty="0" smtClean="0"/>
              <a:t> ০১৭৪৭৫৭০৯৭১</a:t>
            </a:r>
          </a:p>
          <a:p>
            <a:pPr marL="0" indent="0">
              <a:buNone/>
            </a:pPr>
            <a:r>
              <a:rPr lang="en-US" sz="2000" dirty="0" smtClean="0"/>
              <a:t>E-mail: khairulamin1177@gmail.com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err="1" smtClean="0"/>
              <a:t>পরিচিতি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199185" y="1828800"/>
            <a:ext cx="325315" cy="2667000"/>
            <a:chOff x="5199185" y="1828800"/>
            <a:chExt cx="325315" cy="26670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5199185" y="1828800"/>
              <a:ext cx="0" cy="2590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375031" y="1981200"/>
              <a:ext cx="0" cy="2438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524500" y="1828800"/>
              <a:ext cx="0" cy="2667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943600" y="2948629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শ্রেণিঃ</a:t>
            </a:r>
            <a:r>
              <a:rPr lang="en-US" dirty="0" smtClean="0"/>
              <a:t> ১০ম</a:t>
            </a:r>
          </a:p>
          <a:p>
            <a:r>
              <a:rPr lang="en-US" dirty="0" err="1" smtClean="0"/>
              <a:t>বিষয়ঃ</a:t>
            </a:r>
            <a:r>
              <a:rPr lang="en-US" dirty="0"/>
              <a:t> </a:t>
            </a:r>
            <a:r>
              <a:rPr lang="en-US" dirty="0" err="1" smtClean="0"/>
              <a:t>আইসিটি</a:t>
            </a:r>
            <a:endParaRPr lang="en-US" dirty="0" smtClean="0"/>
          </a:p>
          <a:p>
            <a:r>
              <a:rPr lang="en-US" dirty="0" err="1" smtClean="0"/>
              <a:t>অধ্যায়ঃ</a:t>
            </a:r>
            <a:r>
              <a:rPr lang="en-US" dirty="0" smtClean="0"/>
              <a:t> </a:t>
            </a:r>
            <a:r>
              <a:rPr lang="en-US" dirty="0" err="1" smtClean="0"/>
              <a:t>নবম</a:t>
            </a:r>
            <a:endParaRPr lang="en-US" dirty="0" smtClean="0"/>
          </a:p>
          <a:p>
            <a:r>
              <a:rPr lang="en-US" dirty="0" err="1" smtClean="0"/>
              <a:t>সময়ঃ</a:t>
            </a:r>
            <a:r>
              <a:rPr lang="en-US" dirty="0" smtClean="0"/>
              <a:t> </a:t>
            </a:r>
            <a:r>
              <a:rPr lang="bn-IN" dirty="0" smtClean="0"/>
              <a:t>৫০</a:t>
            </a:r>
            <a:r>
              <a:rPr lang="en-US" dirty="0" err="1" smtClean="0"/>
              <a:t>মিনিট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00" y="251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399"/>
            <a:ext cx="2286000" cy="184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62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নিচের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চিত্র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গুলো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লক্ষ্য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</a:t>
            </a:r>
            <a:endParaRPr lang="en-US" sz="3600" b="1" dirty="0"/>
          </a:p>
        </p:txBody>
      </p:sp>
      <p:pic>
        <p:nvPicPr>
          <p:cNvPr id="5" name="Picture 4" descr="lan us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38743"/>
            <a:ext cx="4419600" cy="4585857"/>
          </a:xfrm>
          <a:prstGeom prst="rect">
            <a:avLst/>
          </a:prstGeom>
        </p:spPr>
      </p:pic>
      <p:pic>
        <p:nvPicPr>
          <p:cNvPr id="6" name="Picture 5" descr="D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38744"/>
            <a:ext cx="4419600" cy="45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1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17313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762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চলো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ভিডিও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টি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দেখি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644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" y="-1524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57450" y="388620"/>
            <a:ext cx="4229100" cy="1295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C0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2362200"/>
            <a:ext cx="7391400" cy="2819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লোকাল এরিয়া নেটওয়ার্কের 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4600" y="182880"/>
            <a:ext cx="4114800" cy="11125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1447800"/>
            <a:ext cx="8229600" cy="4876800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শিক্ষার্থীরা--------</a:t>
            </a:r>
          </a:p>
          <a:p>
            <a:pPr>
              <a:buFont typeface="Wingdings" pitchFamily="2" charset="2"/>
              <a:buChar char="Ø"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 কি বলতে পারবে । </a:t>
            </a:r>
          </a:p>
          <a:p>
            <a:pPr>
              <a:buFont typeface="Wingdings" pitchFamily="2" charset="2"/>
              <a:buChar char="Ø"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লোকাল এরিয়া নেটওয়ার্কের প্রধান কয়েকটি সংগঠন চিহ্নিত করতে পারবে। </a:t>
            </a:r>
          </a:p>
          <a:p>
            <a:pPr>
              <a:buFont typeface="Wingdings" pitchFamily="2" charset="2"/>
              <a:buChar char="Ø"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লোকাল এরিয়া নেটওয়ার্কের সংগঠনগুলো ব্যাখ্যা করতে পারবে।  </a:t>
            </a:r>
          </a:p>
        </p:txBody>
      </p:sp>
    </p:spTree>
    <p:extLst>
      <p:ext uri="{BB962C8B-B14F-4D97-AF65-F5344CB8AC3E}">
        <p14:creationId xmlns:p14="http://schemas.microsoft.com/office/powerpoint/2010/main" val="295069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2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581400"/>
            <a:ext cx="3223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পরস্পর সংযুক্ত সংগঠন 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6096000"/>
            <a:ext cx="1980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 সংগঠন 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600" y="3200400"/>
            <a:ext cx="1781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 সংগঠন 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1800" y="6096000"/>
            <a:ext cx="1653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রিং সংগঠন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11430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 টপোলজি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9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456" y="5175186"/>
            <a:ext cx="2575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সংকর সংগঠন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09" y="1447800"/>
            <a:ext cx="3733800" cy="3385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9145" y="510591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শাখা-প্রশাখা সংগঠন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447801"/>
            <a:ext cx="3977640" cy="338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2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65129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চিত্র দুইটির নাম লিখ এবং যেকোন একটি চিত্রের বর্ণণা দাও।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3429000" cy="4038600"/>
          </a:xfrm>
          <a:prstGeom prst="rect">
            <a:avLst/>
          </a:prstGeom>
        </p:spPr>
      </p:pic>
      <p:pic>
        <p:nvPicPr>
          <p:cNvPr id="2053" name="Picture 5" descr="C:\Users\M. Ali Hs\Pictures\w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0869" y="914400"/>
            <a:ext cx="5053131" cy="425002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57200" y="5029200"/>
            <a:ext cx="3602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পরস্পর সংযুক্ত সংগঠন 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4953000"/>
            <a:ext cx="2148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স্টার সংগঠন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5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991</TotalTime>
  <Words>170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Waveform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কাজ-  </vt:lpstr>
      <vt:lpstr>মূল্যায়ন -</vt:lpstr>
      <vt:lpstr>বাড়ীর কাজ -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TCC2</cp:lastModifiedBy>
  <cp:revision>139</cp:revision>
  <dcterms:created xsi:type="dcterms:W3CDTF">2006-08-16T00:00:00Z</dcterms:created>
  <dcterms:modified xsi:type="dcterms:W3CDTF">2022-11-21T16:09:39Z</dcterms:modified>
</cp:coreProperties>
</file>