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72" r:id="rId3"/>
    <p:sldId id="258" r:id="rId4"/>
    <p:sldId id="273" r:id="rId5"/>
    <p:sldId id="271" r:id="rId6"/>
    <p:sldId id="261" r:id="rId7"/>
    <p:sldId id="262" r:id="rId8"/>
    <p:sldId id="263" r:id="rId9"/>
    <p:sldId id="270" r:id="rId10"/>
    <p:sldId id="265" r:id="rId11"/>
    <p:sldId id="266" r:id="rId12"/>
    <p:sldId id="267" r:id="rId13"/>
    <p:sldId id="268" r:id="rId14"/>
    <p:sldId id="27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59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FDFD0-46FA-4F2E-8C5B-F87E9E6BB6D5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4ECA26-D7B6-4787-9015-BEF0E4F47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33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4ECA26-D7B6-4787-9015-BEF0E4F47B0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0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262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433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8205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015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17694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335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1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62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8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96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35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06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68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240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192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DEF32-2EDE-4653-9199-0FEAF642AF81}" type="datetimeFigureOut">
              <a:rPr lang="en-US" smtClean="0"/>
              <a:pPr/>
              <a:t>11/16/2022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0D37262-674F-4E69-A412-192761FADA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orizontal Scroll 6"/>
          <p:cNvSpPr/>
          <p:nvPr/>
        </p:nvSpPr>
        <p:spPr>
          <a:xfrm>
            <a:off x="3610842" y="0"/>
            <a:ext cx="4678680" cy="1417320"/>
          </a:xfrm>
          <a:prstGeom prst="horizontalScroll">
            <a:avLst/>
          </a:prstGeom>
          <a:solidFill>
            <a:schemeClr val="tx2">
              <a:lumMod val="75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 ও শুভেচ্ছা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900" y="1589770"/>
            <a:ext cx="3580211" cy="480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99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2-Point Star 2"/>
          <p:cNvSpPr/>
          <p:nvPr/>
        </p:nvSpPr>
        <p:spPr>
          <a:xfrm>
            <a:off x="5273040" y="1402273"/>
            <a:ext cx="5334000" cy="4663054"/>
          </a:xfrm>
          <a:prstGeom prst="star12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সবাই এখন আমাদের পাঠ্যবইয়ের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৩০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পৃষ্ঠা খুলে নিরবে পড়বো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051560" y="0"/>
            <a:ext cx="8442960" cy="114338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 সাথে সংযোগ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F0BC894-5127-4B5D-82D8-0BBEEA9E0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036" y="1522305"/>
            <a:ext cx="3938521" cy="503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09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4389120" y="213360"/>
            <a:ext cx="2910840" cy="1691640"/>
          </a:xfrm>
          <a:prstGeom prst="wedgeRect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249680" y="2697480"/>
            <a:ext cx="1676400" cy="1432560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শাপলা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282440" y="2697480"/>
            <a:ext cx="3017520" cy="1249680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গোলাপ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5" name="6-Point Star 4"/>
          <p:cNvSpPr/>
          <p:nvPr/>
        </p:nvSpPr>
        <p:spPr>
          <a:xfrm>
            <a:off x="8656320" y="2026920"/>
            <a:ext cx="2286000" cy="2103120"/>
          </a:xfrm>
          <a:prstGeom prst="star6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শিউলী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01795" y="4335006"/>
            <a:ext cx="2759899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খাবারের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নাম লিখ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76094" y="4488894"/>
            <a:ext cx="3704095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Wingdings" pitchFamily="2" charset="2"/>
              <a:buChar char="v"/>
            </a:pP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ডালের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লিখ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79" y="4448592"/>
            <a:ext cx="3334589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ধানের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 ।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8624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9042" y="1656490"/>
            <a:ext cx="960120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ctr">
              <a:buFont typeface="Courier New" pitchFamily="49" charset="0"/>
              <a:buChar char="o"/>
            </a:pPr>
            <a:r>
              <a:rPr lang="bn-BD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কৃষিজাত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 ? 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লোক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নির্ভরশীল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 algn="ctr">
              <a:buFont typeface="Courier New" pitchFamily="49" charset="0"/>
              <a:buChar char="o"/>
            </a:pP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অর্থনীতির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>
                <a:latin typeface="NikoshBAN" pitchFamily="2" charset="0"/>
                <a:cs typeface="NikoshBAN" pitchFamily="2" charset="0"/>
              </a:rPr>
              <a:t>? 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8281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Ribbon 1"/>
          <p:cNvSpPr/>
          <p:nvPr/>
        </p:nvSpPr>
        <p:spPr>
          <a:xfrm>
            <a:off x="4297680" y="211016"/>
            <a:ext cx="6751320" cy="2133600"/>
          </a:xfrm>
          <a:prstGeom prst="ribbon2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935480" y="3383280"/>
            <a:ext cx="8244840" cy="2804160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৩টি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নাম লিখে আনবে 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2" descr="C:\Users\DPE\Desktop\Tazin's school documents\index.jpg">
            <a:extLst>
              <a:ext uri="{FF2B5EF4-FFF2-40B4-BE49-F238E27FC236}">
                <a16:creationId xmlns:a16="http://schemas.microsoft.com/office/drawing/2014/main" xmlns="" id="{B4CCEDE1-1EC7-4CD8-832A-9F2DE6627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59" y="221566"/>
            <a:ext cx="362433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583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9" y="77852"/>
            <a:ext cx="12056198" cy="6843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08634" y="2951430"/>
            <a:ext cx="71975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46729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/>
          <p:cNvSpPr/>
          <p:nvPr/>
        </p:nvSpPr>
        <p:spPr>
          <a:xfrm>
            <a:off x="2207525" y="406020"/>
            <a:ext cx="6781800" cy="990600"/>
          </a:xfrm>
          <a:prstGeom prst="flowChartTerminato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6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98" y="1873618"/>
            <a:ext cx="10329254" cy="3096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125" y="1755923"/>
            <a:ext cx="2625505" cy="155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312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3253740" y="65644"/>
            <a:ext cx="5242560" cy="1127760"/>
          </a:xfrm>
          <a:prstGeom prst="wave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3954" y="1433232"/>
            <a:ext cx="8990209" cy="53192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৫ম</a:t>
            </a:r>
          </a:p>
          <a:p>
            <a:pPr algn="ctr"/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বাংলাদেশ ও বিশ্ব পরিচয়</a:t>
            </a:r>
            <a:endParaRPr lang="bn-BD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অধ্যায়ঃ- ৪</a:t>
            </a:r>
          </a:p>
          <a:p>
            <a:pPr algn="ctr"/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শিরোনামঃ- আমাদের অর্থনীতিঃ কৃষি ও শিল্প </a:t>
            </a:r>
            <a:endParaRPr lang="bn-IN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পাঠ্যাংশ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 চাল, গম, ডাল 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40</a:t>
            </a:r>
            <a:r>
              <a:rPr lang="bn-IN" sz="4400" dirty="0" smtClean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bn-BD" sz="4400" dirty="0">
                <a:solidFill>
                  <a:schemeClr val="bg2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chemeClr val="bg2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37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38953" y="222250"/>
            <a:ext cx="6324600" cy="14478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8353" y="1811314"/>
            <a:ext cx="8305800" cy="10668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শিক্ষার্থীরা.........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48353" y="3132161"/>
            <a:ext cx="8305800" cy="2438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কৃষিজাত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দ্রব্য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defRPr/>
            </a:pP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১৫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 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কৃষিভিত্তিক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পারবে </a:t>
            </a:r>
            <a:r>
              <a:rPr lang="bn-IN" sz="2800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75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4309D64B-7F05-490B-A7DB-31542EB9BB72}"/>
              </a:ext>
            </a:extLst>
          </p:cNvPr>
          <p:cNvSpPr/>
          <p:nvPr/>
        </p:nvSpPr>
        <p:spPr>
          <a:xfrm>
            <a:off x="3221502" y="478302"/>
            <a:ext cx="6077243" cy="17865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EB10AE9-1952-4B2D-B74E-988F6B3A1B09}"/>
              </a:ext>
            </a:extLst>
          </p:cNvPr>
          <p:cNvSpPr txBox="1"/>
          <p:nvPr/>
        </p:nvSpPr>
        <p:spPr>
          <a:xfrm>
            <a:off x="2855742" y="2658794"/>
            <a:ext cx="713232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চাল, গম, ডাল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492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2-Point Star 4"/>
          <p:cNvSpPr/>
          <p:nvPr/>
        </p:nvSpPr>
        <p:spPr>
          <a:xfrm>
            <a:off x="3559925" y="-140999"/>
            <a:ext cx="4087091" cy="1905000"/>
          </a:xfrm>
          <a:prstGeom prst="star12">
            <a:avLst/>
          </a:prstGeom>
          <a:solidFill>
            <a:schemeClr val="tx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এসো কিছু ছবি দেখি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6673" y="2655510"/>
            <a:ext cx="2008562" cy="132343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3435235" y="2667000"/>
            <a:ext cx="518160" cy="4089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/>
        </p:nvSpPr>
        <p:spPr>
          <a:xfrm>
            <a:off x="1478280" y="4533900"/>
            <a:ext cx="3093720" cy="1661160"/>
          </a:xfrm>
          <a:prstGeom prst="homePlate">
            <a:avLst/>
          </a:prstGeom>
          <a:solidFill>
            <a:schemeClr val="tx2"/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126106C-3D82-4C06-9364-665257208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46"/>
          <a:stretch/>
        </p:blipFill>
        <p:spPr>
          <a:xfrm>
            <a:off x="4791735" y="1828800"/>
            <a:ext cx="6054661" cy="406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05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7" grpId="0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5112" y="4852179"/>
            <a:ext cx="4700954" cy="1127760"/>
          </a:xfrm>
          <a:prstGeom prst="round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পাকা ধানের ক্ষেত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62152" y="4750191"/>
            <a:ext cx="4957762" cy="1127760"/>
          </a:xfrm>
          <a:prstGeom prst="roundRect">
            <a:avLst/>
          </a:prstGeom>
          <a:solidFill>
            <a:schemeClr val="accent4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ধান গাছ ও ধান 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8714694-D1CB-47E2-B460-63C5CC9127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1"/>
          <a:stretch/>
        </p:blipFill>
        <p:spPr>
          <a:xfrm>
            <a:off x="655831" y="211015"/>
            <a:ext cx="5640602" cy="3995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5BA750-5D93-451E-A963-293168880B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96"/>
          <a:stretch/>
        </p:blipFill>
        <p:spPr>
          <a:xfrm>
            <a:off x="6431207" y="184052"/>
            <a:ext cx="4386849" cy="396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57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451338" y="4622409"/>
            <a:ext cx="4430151" cy="135636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 শস্যের ক্ষেত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7336302" y="4501077"/>
            <a:ext cx="3538024" cy="135636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 শস্য </a:t>
            </a:r>
            <a:endParaRPr lang="en-US" sz="8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065AF7B-7B26-4DE7-A42D-9B777768E2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9"/>
          <a:stretch/>
        </p:blipFill>
        <p:spPr>
          <a:xfrm>
            <a:off x="24907" y="462475"/>
            <a:ext cx="4167265" cy="3166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130C2F9-C127-4095-A357-0D9A9746D5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889" y="475442"/>
            <a:ext cx="3619231" cy="316809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9E753E3C-3EA4-440A-A01E-77C4DA2D9F5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" r="6870"/>
          <a:stretch/>
        </p:blipFill>
        <p:spPr>
          <a:xfrm>
            <a:off x="8018587" y="518745"/>
            <a:ext cx="3882683" cy="309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145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3">
            <a:extLst>
              <a:ext uri="{FF2B5EF4-FFF2-40B4-BE49-F238E27FC236}">
                <a16:creationId xmlns:a16="http://schemas.microsoft.com/office/drawing/2014/main" xmlns="" id="{66C34BE2-0896-4D64-AAC5-8788657F5B1D}"/>
              </a:ext>
            </a:extLst>
          </p:cNvPr>
          <p:cNvSpPr/>
          <p:nvPr/>
        </p:nvSpPr>
        <p:spPr>
          <a:xfrm>
            <a:off x="690489" y="4355123"/>
            <a:ext cx="4430151" cy="1356360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 শস্যের ক্ষেত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nip Diagonal Corner Rectangle 3">
            <a:extLst>
              <a:ext uri="{FF2B5EF4-FFF2-40B4-BE49-F238E27FC236}">
                <a16:creationId xmlns:a16="http://schemas.microsoft.com/office/drawing/2014/main" xmlns="" id="{736AA770-3658-4188-BBCE-9C53F20689C4}"/>
              </a:ext>
            </a:extLst>
          </p:cNvPr>
          <p:cNvSpPr/>
          <p:nvPr/>
        </p:nvSpPr>
        <p:spPr>
          <a:xfrm>
            <a:off x="6753666" y="4248444"/>
            <a:ext cx="4430151" cy="1350498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ডাল জাতীয় শস্য 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3113A1-8F00-48D1-8EBF-849DDB0E0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4" y="253219"/>
            <a:ext cx="4477922" cy="33541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4DF7371-D798-4E76-8CFF-BDFF90DC0F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225" y="309492"/>
            <a:ext cx="3735499" cy="3315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95F406-E657-4CC3-A5EC-C564322C82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0" t="-2287" r="19257" b="1"/>
          <a:stretch/>
        </p:blipFill>
        <p:spPr>
          <a:xfrm>
            <a:off x="8285868" y="225084"/>
            <a:ext cx="3756077" cy="3418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797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0">
        <p15:prstTrans prst="fracture"/>
      </p:transition>
    </mc:Choice>
    <mc:Fallback xmlns="">
      <p:transition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481</TotalTime>
  <Words>193</Words>
  <Application>Microsoft Office PowerPoint</Application>
  <PresentationFormat>Widescreen</PresentationFormat>
  <Paragraphs>40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Courier New</vt:lpstr>
      <vt:lpstr>NikoshBAN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haire</dc:creator>
  <cp:lastModifiedBy>hp</cp:lastModifiedBy>
  <cp:revision>63</cp:revision>
  <dcterms:created xsi:type="dcterms:W3CDTF">2016-04-19T06:34:09Z</dcterms:created>
  <dcterms:modified xsi:type="dcterms:W3CDTF">2022-11-16T12:29:30Z</dcterms:modified>
</cp:coreProperties>
</file>