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4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7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DE9D36-14C5-4823-A62F-C0CB2DD1F97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DDB2A-B1A1-48B6-ABE5-712B3209DA6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7735A68-5E9E-4BAC-A2ED-17811BCC6691}" type="parTrans" cxnId="{DB25C53F-F468-4E2F-8640-160DA3EF53C3}">
      <dgm:prSet/>
      <dgm:spPr/>
      <dgm:t>
        <a:bodyPr/>
        <a:lstStyle/>
        <a:p>
          <a:endParaRPr lang="en-US"/>
        </a:p>
      </dgm:t>
    </dgm:pt>
    <dgm:pt modelId="{761514A5-C6AA-4C6C-B979-562E81E22906}" type="sibTrans" cxnId="{DB25C53F-F468-4E2F-8640-160DA3EF53C3}">
      <dgm:prSet/>
      <dgm:spPr/>
      <dgm:t>
        <a:bodyPr/>
        <a:lstStyle/>
        <a:p>
          <a:endParaRPr lang="en-US"/>
        </a:p>
      </dgm:t>
    </dgm:pt>
    <dgm:pt modelId="{04CE318B-6607-4A3D-ACAC-2FEF2C090E34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1200" dirty="0">
              <a:latin typeface="NikoshBAN" pitchFamily="2" charset="0"/>
              <a:cs typeface="NikoshBAN" pitchFamily="2" charset="0"/>
            </a:rPr>
            <a:t>খ্রিস্টাব্দজন্ম:১৮৬১ খ্রিস্টাব্দ</a:t>
          </a:r>
        </a:p>
        <a:p>
          <a:r>
            <a:rPr lang="bn-IN" sz="1200" dirty="0">
              <a:latin typeface="NikoshBAN" pitchFamily="2" charset="0"/>
              <a:cs typeface="NikoshBAN" pitchFamily="2" charset="0"/>
            </a:rPr>
            <a:t>মৃত্যু:১৯৪১</a:t>
          </a:r>
        </a:p>
        <a:p>
          <a:endParaRPr lang="en-US" sz="1200" dirty="0">
            <a:latin typeface="NikoshBAN" pitchFamily="2" charset="0"/>
            <a:cs typeface="NikoshBAN" pitchFamily="2" charset="0"/>
          </a:endParaRPr>
        </a:p>
      </dgm:t>
    </dgm:pt>
    <dgm:pt modelId="{53C0D0D2-14B2-4543-B646-0C903F6BAAF8}" type="parTrans" cxnId="{B66831AD-4DDC-42B6-9CDD-3E0E6F2B612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07D80CF-C7E0-48C1-8C80-40C56EF55F48}" type="sibTrans" cxnId="{B66831AD-4DDC-42B6-9CDD-3E0E6F2B6126}">
      <dgm:prSet/>
      <dgm:spPr/>
      <dgm:t>
        <a:bodyPr/>
        <a:lstStyle/>
        <a:p>
          <a:endParaRPr lang="en-US"/>
        </a:p>
      </dgm:t>
    </dgm:pt>
    <dgm:pt modelId="{E66468F5-A3B8-450A-92BD-8D451265993E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1200" dirty="0">
              <a:latin typeface="NikoshBAN" pitchFamily="2" charset="0"/>
              <a:cs typeface="NikoshBAN" pitchFamily="2" charset="0"/>
            </a:rPr>
            <a:t>১৯১৩ খ্রিস্টাব্দে নোবেল পুরস্কার লাভ</a:t>
          </a:r>
          <a:endParaRPr lang="en-US" sz="1200" dirty="0">
            <a:latin typeface="NikoshBAN" pitchFamily="2" charset="0"/>
            <a:cs typeface="NikoshBAN" pitchFamily="2" charset="0"/>
          </a:endParaRPr>
        </a:p>
      </dgm:t>
    </dgm:pt>
    <dgm:pt modelId="{4614AC35-D7FB-4EFA-979E-2B476B2E82F2}" type="parTrans" cxnId="{15EFDD8E-117C-4E37-84D9-8DDE6A5410A0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56695AC-FDFA-474A-A5A5-F2ED16705A5C}" type="sibTrans" cxnId="{15EFDD8E-117C-4E37-84D9-8DDE6A5410A0}">
      <dgm:prSet/>
      <dgm:spPr/>
      <dgm:t>
        <a:bodyPr/>
        <a:lstStyle/>
        <a:p>
          <a:endParaRPr lang="en-US"/>
        </a:p>
      </dgm:t>
    </dgm:pt>
    <dgm:pt modelId="{15E4DA5A-DBBC-464C-BE8B-7E83392F281F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900" dirty="0">
              <a:latin typeface="NikoshBAN" pitchFamily="2" charset="0"/>
              <a:cs typeface="NikoshBAN" pitchFamily="2" charset="0"/>
            </a:rPr>
            <a:t>মানসী,সোনার তরী,চিত্রা,ক্ষণিকা,</a:t>
          </a:r>
        </a:p>
        <a:p>
          <a:r>
            <a:rPr lang="bn-IN" sz="900" dirty="0">
              <a:latin typeface="NikoshBAN" pitchFamily="2" charset="0"/>
              <a:cs typeface="NikoshBAN" pitchFamily="2" charset="0"/>
            </a:rPr>
            <a:t>বলাকা,পুনশ্চ,</a:t>
          </a:r>
        </a:p>
        <a:p>
          <a:r>
            <a:rPr lang="bn-IN" sz="900" dirty="0">
              <a:latin typeface="NikoshBAN" pitchFamily="2" charset="0"/>
              <a:cs typeface="NikoshBAN" pitchFamily="2" charset="0"/>
            </a:rPr>
            <a:t>শেষলেখা বিখ্যাত</a:t>
          </a:r>
        </a:p>
        <a:p>
          <a:r>
            <a:rPr lang="bn-IN" sz="900" dirty="0">
              <a:latin typeface="NikoshBAN" pitchFamily="2" charset="0"/>
              <a:cs typeface="NikoshBAN" pitchFamily="2" charset="0"/>
            </a:rPr>
            <a:t>কাব্যগ্রন্থ</a:t>
          </a:r>
          <a:endParaRPr lang="en-US" sz="900" dirty="0">
            <a:latin typeface="NikoshBAN" pitchFamily="2" charset="0"/>
            <a:cs typeface="NikoshBAN" pitchFamily="2" charset="0"/>
          </a:endParaRPr>
        </a:p>
      </dgm:t>
    </dgm:pt>
    <dgm:pt modelId="{1AA4CFBE-35E9-467B-85FC-1676452297A1}" type="parTrans" cxnId="{B21EEEAA-EB20-4541-A8BA-1E7D91E2B64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1B8B4FD-60BB-42EF-B4A6-9745392535D4}" type="sibTrans" cxnId="{B21EEEAA-EB20-4541-A8BA-1E7D91E2B641}">
      <dgm:prSet/>
      <dgm:spPr/>
      <dgm:t>
        <a:bodyPr/>
        <a:lstStyle/>
        <a:p>
          <a:endParaRPr lang="en-US"/>
        </a:p>
      </dgm:t>
    </dgm:pt>
    <dgm:pt modelId="{2A6D78F8-D911-4922-ADBC-6E24E758B80D}">
      <dgm:prSet phldrT="[Text]"/>
      <dgm:spPr>
        <a:solidFill>
          <a:srgbClr val="002060"/>
        </a:solidFill>
      </dgm:spPr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ছোটগল্পের </a:t>
          </a:r>
        </a:p>
        <a:p>
          <a:r>
            <a:rPr lang="bn-IN" dirty="0">
              <a:latin typeface="NikoshBAN" pitchFamily="2" charset="0"/>
              <a:cs typeface="NikoshBAN" pitchFamily="2" charset="0"/>
            </a:rPr>
            <a:t>পথিকৃৎ ও শ্রেষ্ঠশিল্পী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2671AE4-C9E0-4419-9BBC-B45928655ABA}" type="parTrans" cxnId="{83211213-8D38-420A-948E-0A2A92601B64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29CF0F5-8542-46EB-A677-70E6B7E959B2}" type="sibTrans" cxnId="{83211213-8D38-420A-948E-0A2A92601B64}">
      <dgm:prSet/>
      <dgm:spPr/>
      <dgm:t>
        <a:bodyPr/>
        <a:lstStyle/>
        <a:p>
          <a:endParaRPr lang="en-US"/>
        </a:p>
      </dgm:t>
    </dgm:pt>
    <dgm:pt modelId="{8C988A04-3897-42E1-8102-90F58C0AB1B1}">
      <dgm:prSet/>
      <dgm:spPr>
        <a:solidFill>
          <a:srgbClr val="002060"/>
        </a:solidFill>
      </dgm:spPr>
      <dgm:t>
        <a:bodyPr/>
        <a:lstStyle/>
        <a:p>
          <a:r>
            <a:rPr lang="bn-IN" dirty="0">
              <a:latin typeface="NikoshBAN" pitchFamily="2" charset="0"/>
              <a:cs typeface="NikoshBAN" pitchFamily="2" charset="0"/>
            </a:rPr>
            <a:t>কবিতা ছাড়াও ছোটগল্প,উপন্যাস</a:t>
          </a:r>
        </a:p>
        <a:p>
          <a:r>
            <a:rPr lang="bn-IN" dirty="0">
              <a:latin typeface="NikoshBAN" pitchFamily="2" charset="0"/>
              <a:cs typeface="NikoshBAN" pitchFamily="2" charset="0"/>
            </a:rPr>
            <a:t>নাটক,প্রবন্ধের </a:t>
          </a:r>
        </a:p>
        <a:p>
          <a:r>
            <a:rPr lang="bn-IN" dirty="0">
              <a:latin typeface="NikoshBAN" pitchFamily="2" charset="0"/>
              <a:cs typeface="NikoshBAN" pitchFamily="2" charset="0"/>
            </a:rPr>
            <a:t>কালজয়ী রচ্যিতা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F9AE3C1-663F-46F2-AAE5-6F175AD5BA85}" type="parTrans" cxnId="{DAB6EB9C-86F5-4D1A-A110-BF6593BD257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D98EC65C-D7F4-46F7-9452-38FC43B79B9F}" type="sibTrans" cxnId="{DAB6EB9C-86F5-4D1A-A110-BF6593BD2576}">
      <dgm:prSet/>
      <dgm:spPr/>
      <dgm:t>
        <a:bodyPr/>
        <a:lstStyle/>
        <a:p>
          <a:endParaRPr lang="en-US"/>
        </a:p>
      </dgm:t>
    </dgm:pt>
    <dgm:pt modelId="{170B5F9D-0FDB-4345-94D6-A748ED319FCC}" type="pres">
      <dgm:prSet presAssocID="{F9DE9D36-14C5-4823-A62F-C0CB2DD1F97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FF438C-722E-4AD8-AB9E-2F29EAD6FA9D}" type="pres">
      <dgm:prSet presAssocID="{8B8DDB2A-B1A1-48B6-ABE5-712B3209DA66}" presName="centerShape" presStyleLbl="node0" presStyleIdx="0" presStyleCnt="1"/>
      <dgm:spPr/>
    </dgm:pt>
    <dgm:pt modelId="{9ABA1D60-7803-4257-B327-A09D0EF43062}" type="pres">
      <dgm:prSet presAssocID="{53C0D0D2-14B2-4543-B646-0C903F6BAAF8}" presName="parTrans" presStyleLbl="sibTrans2D1" presStyleIdx="0" presStyleCnt="5"/>
      <dgm:spPr/>
    </dgm:pt>
    <dgm:pt modelId="{9F7C0E85-82FA-4841-84FE-02569BF00077}" type="pres">
      <dgm:prSet presAssocID="{53C0D0D2-14B2-4543-B646-0C903F6BAAF8}" presName="connectorText" presStyleLbl="sibTrans2D1" presStyleIdx="0" presStyleCnt="5"/>
      <dgm:spPr/>
    </dgm:pt>
    <dgm:pt modelId="{76CC3E0A-899D-424A-8F29-CA305158C8A5}" type="pres">
      <dgm:prSet presAssocID="{04CE318B-6607-4A3D-ACAC-2FEF2C090E34}" presName="node" presStyleLbl="node1" presStyleIdx="0" presStyleCnt="5">
        <dgm:presLayoutVars>
          <dgm:bulletEnabled val="1"/>
        </dgm:presLayoutVars>
      </dgm:prSet>
      <dgm:spPr/>
    </dgm:pt>
    <dgm:pt modelId="{41D32D34-6CDA-484B-9C72-1CA1711E088C}" type="pres">
      <dgm:prSet presAssocID="{4614AC35-D7FB-4EFA-979E-2B476B2E82F2}" presName="parTrans" presStyleLbl="sibTrans2D1" presStyleIdx="1" presStyleCnt="5"/>
      <dgm:spPr/>
    </dgm:pt>
    <dgm:pt modelId="{AF817EA7-9901-4620-9D37-C804DDCB2A1C}" type="pres">
      <dgm:prSet presAssocID="{4614AC35-D7FB-4EFA-979E-2B476B2E82F2}" presName="connectorText" presStyleLbl="sibTrans2D1" presStyleIdx="1" presStyleCnt="5"/>
      <dgm:spPr/>
    </dgm:pt>
    <dgm:pt modelId="{1824318B-6B8B-4CB6-B98A-D95A60B41158}" type="pres">
      <dgm:prSet presAssocID="{E66468F5-A3B8-450A-92BD-8D451265993E}" presName="node" presStyleLbl="node1" presStyleIdx="1" presStyleCnt="5" custRadScaleRad="101968" custRadScaleInc="75">
        <dgm:presLayoutVars>
          <dgm:bulletEnabled val="1"/>
        </dgm:presLayoutVars>
      </dgm:prSet>
      <dgm:spPr/>
    </dgm:pt>
    <dgm:pt modelId="{A696E5AC-72F0-4C2A-9917-B8CD28885667}" type="pres">
      <dgm:prSet presAssocID="{EF9AE3C1-663F-46F2-AAE5-6F175AD5BA85}" presName="parTrans" presStyleLbl="sibTrans2D1" presStyleIdx="2" presStyleCnt="5"/>
      <dgm:spPr/>
    </dgm:pt>
    <dgm:pt modelId="{010A4EF4-4A4C-48DC-9D4A-7D30FBF7C46F}" type="pres">
      <dgm:prSet presAssocID="{EF9AE3C1-663F-46F2-AAE5-6F175AD5BA85}" presName="connectorText" presStyleLbl="sibTrans2D1" presStyleIdx="2" presStyleCnt="5"/>
      <dgm:spPr/>
    </dgm:pt>
    <dgm:pt modelId="{902EB216-ED5F-48C7-9446-666B5DF1A381}" type="pres">
      <dgm:prSet presAssocID="{8C988A04-3897-42E1-8102-90F58C0AB1B1}" presName="node" presStyleLbl="node1" presStyleIdx="2" presStyleCnt="5">
        <dgm:presLayoutVars>
          <dgm:bulletEnabled val="1"/>
        </dgm:presLayoutVars>
      </dgm:prSet>
      <dgm:spPr/>
    </dgm:pt>
    <dgm:pt modelId="{C60D9956-3FFC-49B3-8873-1EE412E6D3FF}" type="pres">
      <dgm:prSet presAssocID="{1AA4CFBE-35E9-467B-85FC-1676452297A1}" presName="parTrans" presStyleLbl="sibTrans2D1" presStyleIdx="3" presStyleCnt="5"/>
      <dgm:spPr/>
    </dgm:pt>
    <dgm:pt modelId="{B2FEE8D2-E792-4AA0-A140-166ED2EAE639}" type="pres">
      <dgm:prSet presAssocID="{1AA4CFBE-35E9-467B-85FC-1676452297A1}" presName="connectorText" presStyleLbl="sibTrans2D1" presStyleIdx="3" presStyleCnt="5"/>
      <dgm:spPr/>
    </dgm:pt>
    <dgm:pt modelId="{2E1DD6BD-53AF-43F2-AD07-B3A9A065F149}" type="pres">
      <dgm:prSet presAssocID="{15E4DA5A-DBBC-464C-BE8B-7E83392F281F}" presName="node" presStyleLbl="node1" presStyleIdx="3" presStyleCnt="5">
        <dgm:presLayoutVars>
          <dgm:bulletEnabled val="1"/>
        </dgm:presLayoutVars>
      </dgm:prSet>
      <dgm:spPr/>
    </dgm:pt>
    <dgm:pt modelId="{8E89F354-3244-477D-936A-0C5DA2A6C5FC}" type="pres">
      <dgm:prSet presAssocID="{52671AE4-C9E0-4419-9BBC-B45928655ABA}" presName="parTrans" presStyleLbl="sibTrans2D1" presStyleIdx="4" presStyleCnt="5"/>
      <dgm:spPr/>
    </dgm:pt>
    <dgm:pt modelId="{ABC56E68-4A8B-4174-9CA9-53FC0C38361B}" type="pres">
      <dgm:prSet presAssocID="{52671AE4-C9E0-4419-9BBC-B45928655ABA}" presName="connectorText" presStyleLbl="sibTrans2D1" presStyleIdx="4" presStyleCnt="5"/>
      <dgm:spPr/>
    </dgm:pt>
    <dgm:pt modelId="{1546AC14-4361-4896-BFD5-E17706F9AA03}" type="pres">
      <dgm:prSet presAssocID="{2A6D78F8-D911-4922-ADBC-6E24E758B80D}" presName="node" presStyleLbl="node1" presStyleIdx="4" presStyleCnt="5">
        <dgm:presLayoutVars>
          <dgm:bulletEnabled val="1"/>
        </dgm:presLayoutVars>
      </dgm:prSet>
      <dgm:spPr/>
    </dgm:pt>
  </dgm:ptLst>
  <dgm:cxnLst>
    <dgm:cxn modelId="{83211213-8D38-420A-948E-0A2A92601B64}" srcId="{8B8DDB2A-B1A1-48B6-ABE5-712B3209DA66}" destId="{2A6D78F8-D911-4922-ADBC-6E24E758B80D}" srcOrd="4" destOrd="0" parTransId="{52671AE4-C9E0-4419-9BBC-B45928655ABA}" sibTransId="{729CF0F5-8542-46EB-A677-70E6B7E959B2}"/>
    <dgm:cxn modelId="{BC232C26-A614-4CFD-AF01-EA48C1359312}" type="presOf" srcId="{53C0D0D2-14B2-4543-B646-0C903F6BAAF8}" destId="{9ABA1D60-7803-4257-B327-A09D0EF43062}" srcOrd="0" destOrd="0" presId="urn:microsoft.com/office/officeart/2005/8/layout/radial5"/>
    <dgm:cxn modelId="{53C1272D-ADEF-420F-9E32-7FA99B2A27A2}" type="presOf" srcId="{52671AE4-C9E0-4419-9BBC-B45928655ABA}" destId="{8E89F354-3244-477D-936A-0C5DA2A6C5FC}" srcOrd="0" destOrd="0" presId="urn:microsoft.com/office/officeart/2005/8/layout/radial5"/>
    <dgm:cxn modelId="{B6994834-CB25-4341-B202-1A49626B5AA2}" type="presOf" srcId="{15E4DA5A-DBBC-464C-BE8B-7E83392F281F}" destId="{2E1DD6BD-53AF-43F2-AD07-B3A9A065F149}" srcOrd="0" destOrd="0" presId="urn:microsoft.com/office/officeart/2005/8/layout/radial5"/>
    <dgm:cxn modelId="{DB25C53F-F468-4E2F-8640-160DA3EF53C3}" srcId="{F9DE9D36-14C5-4823-A62F-C0CB2DD1F97B}" destId="{8B8DDB2A-B1A1-48B6-ABE5-712B3209DA66}" srcOrd="0" destOrd="0" parTransId="{F7735A68-5E9E-4BAC-A2ED-17811BCC6691}" sibTransId="{761514A5-C6AA-4C6C-B979-562E81E22906}"/>
    <dgm:cxn modelId="{76626C5B-4749-44D7-9300-BF41CD1C8BD2}" type="presOf" srcId="{1AA4CFBE-35E9-467B-85FC-1676452297A1}" destId="{B2FEE8D2-E792-4AA0-A140-166ED2EAE639}" srcOrd="1" destOrd="0" presId="urn:microsoft.com/office/officeart/2005/8/layout/radial5"/>
    <dgm:cxn modelId="{B87B0B5C-6F3D-49C8-A16A-9B8B752C996F}" type="presOf" srcId="{EF9AE3C1-663F-46F2-AAE5-6F175AD5BA85}" destId="{A696E5AC-72F0-4C2A-9917-B8CD28885667}" srcOrd="0" destOrd="0" presId="urn:microsoft.com/office/officeart/2005/8/layout/radial5"/>
    <dgm:cxn modelId="{1405904D-8C42-42F0-BEF4-E84CAC46BDE2}" type="presOf" srcId="{1AA4CFBE-35E9-467B-85FC-1676452297A1}" destId="{C60D9956-3FFC-49B3-8873-1EE412E6D3FF}" srcOrd="0" destOrd="0" presId="urn:microsoft.com/office/officeart/2005/8/layout/radial5"/>
    <dgm:cxn modelId="{86CFDE53-C0C7-44B7-94A0-FCBA4DC55E53}" type="presOf" srcId="{E66468F5-A3B8-450A-92BD-8D451265993E}" destId="{1824318B-6B8B-4CB6-B98A-D95A60B41158}" srcOrd="0" destOrd="0" presId="urn:microsoft.com/office/officeart/2005/8/layout/radial5"/>
    <dgm:cxn modelId="{B0498274-4C82-4DE2-81C6-F4DC01977196}" type="presOf" srcId="{8B8DDB2A-B1A1-48B6-ABE5-712B3209DA66}" destId="{EFFF438C-722E-4AD8-AB9E-2F29EAD6FA9D}" srcOrd="0" destOrd="0" presId="urn:microsoft.com/office/officeart/2005/8/layout/radial5"/>
    <dgm:cxn modelId="{5A6F9856-2232-4858-98EB-A6E48BDF650C}" type="presOf" srcId="{04CE318B-6607-4A3D-ACAC-2FEF2C090E34}" destId="{76CC3E0A-899D-424A-8F29-CA305158C8A5}" srcOrd="0" destOrd="0" presId="urn:microsoft.com/office/officeart/2005/8/layout/radial5"/>
    <dgm:cxn modelId="{42265583-177C-4B0C-80A5-11EB70FBB0A4}" type="presOf" srcId="{53C0D0D2-14B2-4543-B646-0C903F6BAAF8}" destId="{9F7C0E85-82FA-4841-84FE-02569BF00077}" srcOrd="1" destOrd="0" presId="urn:microsoft.com/office/officeart/2005/8/layout/radial5"/>
    <dgm:cxn modelId="{388CEC85-7021-43A7-AA88-1D435890F80F}" type="presOf" srcId="{4614AC35-D7FB-4EFA-979E-2B476B2E82F2}" destId="{41D32D34-6CDA-484B-9C72-1CA1711E088C}" srcOrd="0" destOrd="0" presId="urn:microsoft.com/office/officeart/2005/8/layout/radial5"/>
    <dgm:cxn modelId="{15EFDD8E-117C-4E37-84D9-8DDE6A5410A0}" srcId="{8B8DDB2A-B1A1-48B6-ABE5-712B3209DA66}" destId="{E66468F5-A3B8-450A-92BD-8D451265993E}" srcOrd="1" destOrd="0" parTransId="{4614AC35-D7FB-4EFA-979E-2B476B2E82F2}" sibTransId="{556695AC-FDFA-474A-A5A5-F2ED16705A5C}"/>
    <dgm:cxn modelId="{8DCEC991-B655-41A9-937D-D25AF2AB3A5B}" type="presOf" srcId="{EF9AE3C1-663F-46F2-AAE5-6F175AD5BA85}" destId="{010A4EF4-4A4C-48DC-9D4A-7D30FBF7C46F}" srcOrd="1" destOrd="0" presId="urn:microsoft.com/office/officeart/2005/8/layout/radial5"/>
    <dgm:cxn modelId="{DAB6EB9C-86F5-4D1A-A110-BF6593BD2576}" srcId="{8B8DDB2A-B1A1-48B6-ABE5-712B3209DA66}" destId="{8C988A04-3897-42E1-8102-90F58C0AB1B1}" srcOrd="2" destOrd="0" parTransId="{EF9AE3C1-663F-46F2-AAE5-6F175AD5BA85}" sibTransId="{D98EC65C-D7F4-46F7-9452-38FC43B79B9F}"/>
    <dgm:cxn modelId="{A5E28BA6-3F8F-4FE4-8C6C-E1A4030DA298}" type="presOf" srcId="{52671AE4-C9E0-4419-9BBC-B45928655ABA}" destId="{ABC56E68-4A8B-4174-9CA9-53FC0C38361B}" srcOrd="1" destOrd="0" presId="urn:microsoft.com/office/officeart/2005/8/layout/radial5"/>
    <dgm:cxn modelId="{966AEBA6-0962-443D-9954-AD6DB83399A8}" type="presOf" srcId="{2A6D78F8-D911-4922-ADBC-6E24E758B80D}" destId="{1546AC14-4361-4896-BFD5-E17706F9AA03}" srcOrd="0" destOrd="0" presId="urn:microsoft.com/office/officeart/2005/8/layout/radial5"/>
    <dgm:cxn modelId="{B21EEEAA-EB20-4541-A8BA-1E7D91E2B641}" srcId="{8B8DDB2A-B1A1-48B6-ABE5-712B3209DA66}" destId="{15E4DA5A-DBBC-464C-BE8B-7E83392F281F}" srcOrd="3" destOrd="0" parTransId="{1AA4CFBE-35E9-467B-85FC-1676452297A1}" sibTransId="{61B8B4FD-60BB-42EF-B4A6-9745392535D4}"/>
    <dgm:cxn modelId="{B66831AD-4DDC-42B6-9CDD-3E0E6F2B6126}" srcId="{8B8DDB2A-B1A1-48B6-ABE5-712B3209DA66}" destId="{04CE318B-6607-4A3D-ACAC-2FEF2C090E34}" srcOrd="0" destOrd="0" parTransId="{53C0D0D2-14B2-4543-B646-0C903F6BAAF8}" sibTransId="{807D80CF-C7E0-48C1-8C80-40C56EF55F48}"/>
    <dgm:cxn modelId="{7905E1B8-0915-4F00-814F-2B090342BC3C}" type="presOf" srcId="{F9DE9D36-14C5-4823-A62F-C0CB2DD1F97B}" destId="{170B5F9D-0FDB-4345-94D6-A748ED319FCC}" srcOrd="0" destOrd="0" presId="urn:microsoft.com/office/officeart/2005/8/layout/radial5"/>
    <dgm:cxn modelId="{5F0D07D8-31C1-4038-8674-4486D4D24953}" type="presOf" srcId="{4614AC35-D7FB-4EFA-979E-2B476B2E82F2}" destId="{AF817EA7-9901-4620-9D37-C804DDCB2A1C}" srcOrd="1" destOrd="0" presId="urn:microsoft.com/office/officeart/2005/8/layout/radial5"/>
    <dgm:cxn modelId="{2A6E52E7-2C30-49FA-959A-A80694196630}" type="presOf" srcId="{8C988A04-3897-42E1-8102-90F58C0AB1B1}" destId="{902EB216-ED5F-48C7-9446-666B5DF1A381}" srcOrd="0" destOrd="0" presId="urn:microsoft.com/office/officeart/2005/8/layout/radial5"/>
    <dgm:cxn modelId="{CCEF43BE-55A8-48DC-BF54-E83D54203E3C}" type="presParOf" srcId="{170B5F9D-0FDB-4345-94D6-A748ED319FCC}" destId="{EFFF438C-722E-4AD8-AB9E-2F29EAD6FA9D}" srcOrd="0" destOrd="0" presId="urn:microsoft.com/office/officeart/2005/8/layout/radial5"/>
    <dgm:cxn modelId="{081F9310-F2FD-4D37-B1A1-1A4053691962}" type="presParOf" srcId="{170B5F9D-0FDB-4345-94D6-A748ED319FCC}" destId="{9ABA1D60-7803-4257-B327-A09D0EF43062}" srcOrd="1" destOrd="0" presId="urn:microsoft.com/office/officeart/2005/8/layout/radial5"/>
    <dgm:cxn modelId="{3B852220-CB42-4FA8-9B07-C7FAC4F5C2AB}" type="presParOf" srcId="{9ABA1D60-7803-4257-B327-A09D0EF43062}" destId="{9F7C0E85-82FA-4841-84FE-02569BF00077}" srcOrd="0" destOrd="0" presId="urn:microsoft.com/office/officeart/2005/8/layout/radial5"/>
    <dgm:cxn modelId="{E9A848A7-B09A-4F5A-AA3E-BD8990939F77}" type="presParOf" srcId="{170B5F9D-0FDB-4345-94D6-A748ED319FCC}" destId="{76CC3E0A-899D-424A-8F29-CA305158C8A5}" srcOrd="2" destOrd="0" presId="urn:microsoft.com/office/officeart/2005/8/layout/radial5"/>
    <dgm:cxn modelId="{368001CC-5AC5-4F33-AD5D-4C77E3FCAC4D}" type="presParOf" srcId="{170B5F9D-0FDB-4345-94D6-A748ED319FCC}" destId="{41D32D34-6CDA-484B-9C72-1CA1711E088C}" srcOrd="3" destOrd="0" presId="urn:microsoft.com/office/officeart/2005/8/layout/radial5"/>
    <dgm:cxn modelId="{6B3A6618-3DE1-44C0-815E-F83BD9D07E14}" type="presParOf" srcId="{41D32D34-6CDA-484B-9C72-1CA1711E088C}" destId="{AF817EA7-9901-4620-9D37-C804DDCB2A1C}" srcOrd="0" destOrd="0" presId="urn:microsoft.com/office/officeart/2005/8/layout/radial5"/>
    <dgm:cxn modelId="{A11DA917-6D6E-4D21-9977-B05DC1AD5FAE}" type="presParOf" srcId="{170B5F9D-0FDB-4345-94D6-A748ED319FCC}" destId="{1824318B-6B8B-4CB6-B98A-D95A60B41158}" srcOrd="4" destOrd="0" presId="urn:microsoft.com/office/officeart/2005/8/layout/radial5"/>
    <dgm:cxn modelId="{4D5C4E40-8A82-4A6E-B465-FA01782CB40B}" type="presParOf" srcId="{170B5F9D-0FDB-4345-94D6-A748ED319FCC}" destId="{A696E5AC-72F0-4C2A-9917-B8CD28885667}" srcOrd="5" destOrd="0" presId="urn:microsoft.com/office/officeart/2005/8/layout/radial5"/>
    <dgm:cxn modelId="{B2A8B361-9D7F-4A26-8E66-D9C2E787FDEF}" type="presParOf" srcId="{A696E5AC-72F0-4C2A-9917-B8CD28885667}" destId="{010A4EF4-4A4C-48DC-9D4A-7D30FBF7C46F}" srcOrd="0" destOrd="0" presId="urn:microsoft.com/office/officeart/2005/8/layout/radial5"/>
    <dgm:cxn modelId="{83191DD9-9903-4661-AF6A-23CACE8E0CF8}" type="presParOf" srcId="{170B5F9D-0FDB-4345-94D6-A748ED319FCC}" destId="{902EB216-ED5F-48C7-9446-666B5DF1A381}" srcOrd="6" destOrd="0" presId="urn:microsoft.com/office/officeart/2005/8/layout/radial5"/>
    <dgm:cxn modelId="{11948B64-FCDC-42D4-BC2C-D491E83259F3}" type="presParOf" srcId="{170B5F9D-0FDB-4345-94D6-A748ED319FCC}" destId="{C60D9956-3FFC-49B3-8873-1EE412E6D3FF}" srcOrd="7" destOrd="0" presId="urn:microsoft.com/office/officeart/2005/8/layout/radial5"/>
    <dgm:cxn modelId="{B57E76BD-F135-402E-AE8C-D0517A8700E1}" type="presParOf" srcId="{C60D9956-3FFC-49B3-8873-1EE412E6D3FF}" destId="{B2FEE8D2-E792-4AA0-A140-166ED2EAE639}" srcOrd="0" destOrd="0" presId="urn:microsoft.com/office/officeart/2005/8/layout/radial5"/>
    <dgm:cxn modelId="{A64D81B8-650C-482B-AD56-6FF59D80E971}" type="presParOf" srcId="{170B5F9D-0FDB-4345-94D6-A748ED319FCC}" destId="{2E1DD6BD-53AF-43F2-AD07-B3A9A065F149}" srcOrd="8" destOrd="0" presId="urn:microsoft.com/office/officeart/2005/8/layout/radial5"/>
    <dgm:cxn modelId="{861D43DF-BC0C-4313-83CC-343C319BF2E2}" type="presParOf" srcId="{170B5F9D-0FDB-4345-94D6-A748ED319FCC}" destId="{8E89F354-3244-477D-936A-0C5DA2A6C5FC}" srcOrd="9" destOrd="0" presId="urn:microsoft.com/office/officeart/2005/8/layout/radial5"/>
    <dgm:cxn modelId="{39F2490C-AE9F-4DF5-8F63-211D21799CE2}" type="presParOf" srcId="{8E89F354-3244-477D-936A-0C5DA2A6C5FC}" destId="{ABC56E68-4A8B-4174-9CA9-53FC0C38361B}" srcOrd="0" destOrd="0" presId="urn:microsoft.com/office/officeart/2005/8/layout/radial5"/>
    <dgm:cxn modelId="{B414EA27-DCE6-44F0-813E-05349EAF21D4}" type="presParOf" srcId="{170B5F9D-0FDB-4345-94D6-A748ED319FCC}" destId="{1546AC14-4361-4896-BFD5-E17706F9AA03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F438C-722E-4AD8-AB9E-2F29EAD6FA9D}">
      <dsp:nvSpPr>
        <dsp:cNvPr id="0" name=""/>
        <dsp:cNvSpPr/>
      </dsp:nvSpPr>
      <dsp:spPr>
        <a:xfrm>
          <a:off x="2541519" y="1672887"/>
          <a:ext cx="1012961" cy="101296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2689864" y="1821232"/>
        <a:ext cx="716271" cy="716271"/>
      </dsp:txXfrm>
    </dsp:sp>
    <dsp:sp modelId="{9ABA1D60-7803-4257-B327-A09D0EF43062}">
      <dsp:nvSpPr>
        <dsp:cNvPr id="0" name=""/>
        <dsp:cNvSpPr/>
      </dsp:nvSpPr>
      <dsp:spPr>
        <a:xfrm rot="16200000">
          <a:off x="2939975" y="1302978"/>
          <a:ext cx="216049" cy="344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2972383" y="1404267"/>
        <a:ext cx="151234" cy="206644"/>
      </dsp:txXfrm>
    </dsp:sp>
    <dsp:sp modelId="{76CC3E0A-899D-424A-8F29-CA305158C8A5}">
      <dsp:nvSpPr>
        <dsp:cNvPr id="0" name=""/>
        <dsp:cNvSpPr/>
      </dsp:nvSpPr>
      <dsp:spPr>
        <a:xfrm>
          <a:off x="2418855" y="6959"/>
          <a:ext cx="1258288" cy="1258288"/>
        </a:xfrm>
        <a:prstGeom prst="ellips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200" kern="1200" dirty="0">
              <a:latin typeface="NikoshBAN" pitchFamily="2" charset="0"/>
              <a:cs typeface="NikoshBAN" pitchFamily="2" charset="0"/>
            </a:rPr>
            <a:t>খ্রিস্টাব্দজন্ম:১৮৬১ খ্রিস্টাব্দ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200" kern="1200" dirty="0">
              <a:latin typeface="NikoshBAN" pitchFamily="2" charset="0"/>
              <a:cs typeface="NikoshBAN" pitchFamily="2" charset="0"/>
            </a:rPr>
            <a:t>মৃত্যু:১৯৪১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NikoshBAN" pitchFamily="2" charset="0"/>
            <a:cs typeface="NikoshBAN" pitchFamily="2" charset="0"/>
          </a:endParaRPr>
        </a:p>
      </dsp:txBody>
      <dsp:txXfrm>
        <a:off x="2603127" y="191231"/>
        <a:ext cx="889744" cy="889744"/>
      </dsp:txXfrm>
    </dsp:sp>
    <dsp:sp modelId="{41D32D34-6CDA-484B-9C72-1CA1711E088C}">
      <dsp:nvSpPr>
        <dsp:cNvPr id="0" name=""/>
        <dsp:cNvSpPr/>
      </dsp:nvSpPr>
      <dsp:spPr>
        <a:xfrm rot="20521620">
          <a:off x="3615761" y="1785330"/>
          <a:ext cx="232146" cy="344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3617460" y="1864956"/>
        <a:ext cx="162502" cy="206644"/>
      </dsp:txXfrm>
    </dsp:sp>
    <dsp:sp modelId="{1824318B-6B8B-4CB6-B98A-D95A60B41158}">
      <dsp:nvSpPr>
        <dsp:cNvPr id="0" name=""/>
        <dsp:cNvSpPr/>
      </dsp:nvSpPr>
      <dsp:spPr>
        <a:xfrm>
          <a:off x="3915702" y="1064649"/>
          <a:ext cx="1258288" cy="1258288"/>
        </a:xfrm>
        <a:prstGeom prst="ellips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200" kern="1200" dirty="0">
              <a:latin typeface="NikoshBAN" pitchFamily="2" charset="0"/>
              <a:cs typeface="NikoshBAN" pitchFamily="2" charset="0"/>
            </a:rPr>
            <a:t>১৯১৩ খ্রিস্টাব্দে নোবেল পুরস্কার লাভ</a:t>
          </a:r>
          <a:endParaRPr lang="en-US" sz="1200" kern="1200" dirty="0">
            <a:latin typeface="NikoshBAN" pitchFamily="2" charset="0"/>
            <a:cs typeface="NikoshBAN" pitchFamily="2" charset="0"/>
          </a:endParaRPr>
        </a:p>
      </dsp:txBody>
      <dsp:txXfrm>
        <a:off x="4099974" y="1248921"/>
        <a:ext cx="889744" cy="889744"/>
      </dsp:txXfrm>
    </dsp:sp>
    <dsp:sp modelId="{A696E5AC-72F0-4C2A-9917-B8CD28885667}">
      <dsp:nvSpPr>
        <dsp:cNvPr id="0" name=""/>
        <dsp:cNvSpPr/>
      </dsp:nvSpPr>
      <dsp:spPr>
        <a:xfrm rot="3240000">
          <a:off x="3353885" y="2576863"/>
          <a:ext cx="216049" cy="344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3367244" y="2619526"/>
        <a:ext cx="151234" cy="206644"/>
      </dsp:txXfrm>
    </dsp:sp>
    <dsp:sp modelId="{902EB216-ED5F-48C7-9446-666B5DF1A381}">
      <dsp:nvSpPr>
        <dsp:cNvPr id="0" name=""/>
        <dsp:cNvSpPr/>
      </dsp:nvSpPr>
      <dsp:spPr>
        <a:xfrm>
          <a:off x="3325964" y="2798752"/>
          <a:ext cx="1258288" cy="1258288"/>
        </a:xfrm>
        <a:prstGeom prst="ellips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300" kern="1200" dirty="0">
              <a:latin typeface="NikoshBAN" pitchFamily="2" charset="0"/>
              <a:cs typeface="NikoshBAN" pitchFamily="2" charset="0"/>
            </a:rPr>
            <a:t>কবিতা ছাড়াও ছোটগল্প,উপন্যাস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300" kern="1200" dirty="0">
              <a:latin typeface="NikoshBAN" pitchFamily="2" charset="0"/>
              <a:cs typeface="NikoshBAN" pitchFamily="2" charset="0"/>
            </a:rPr>
            <a:t>নাটক,প্রবন্ধের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300" kern="1200" dirty="0">
              <a:latin typeface="NikoshBAN" pitchFamily="2" charset="0"/>
              <a:cs typeface="NikoshBAN" pitchFamily="2" charset="0"/>
            </a:rPr>
            <a:t>কালজয়ী রচ্যিতা</a:t>
          </a:r>
          <a:endParaRPr lang="en-US" sz="1300" kern="1200" dirty="0">
            <a:latin typeface="NikoshBAN" pitchFamily="2" charset="0"/>
            <a:cs typeface="NikoshBAN" pitchFamily="2" charset="0"/>
          </a:endParaRPr>
        </a:p>
      </dsp:txBody>
      <dsp:txXfrm>
        <a:off x="3510236" y="2983024"/>
        <a:ext cx="889744" cy="889744"/>
      </dsp:txXfrm>
    </dsp:sp>
    <dsp:sp modelId="{C60D9956-3FFC-49B3-8873-1EE412E6D3FF}">
      <dsp:nvSpPr>
        <dsp:cNvPr id="0" name=""/>
        <dsp:cNvSpPr/>
      </dsp:nvSpPr>
      <dsp:spPr>
        <a:xfrm rot="7560000">
          <a:off x="2526064" y="2576863"/>
          <a:ext cx="216049" cy="344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 rot="10800000">
        <a:off x="2577520" y="2619526"/>
        <a:ext cx="151234" cy="206644"/>
      </dsp:txXfrm>
    </dsp:sp>
    <dsp:sp modelId="{2E1DD6BD-53AF-43F2-AD07-B3A9A065F149}">
      <dsp:nvSpPr>
        <dsp:cNvPr id="0" name=""/>
        <dsp:cNvSpPr/>
      </dsp:nvSpPr>
      <dsp:spPr>
        <a:xfrm>
          <a:off x="1511747" y="2798752"/>
          <a:ext cx="1258288" cy="1258288"/>
        </a:xfrm>
        <a:prstGeom prst="ellips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900" kern="1200" dirty="0">
              <a:latin typeface="NikoshBAN" pitchFamily="2" charset="0"/>
              <a:cs typeface="NikoshBAN" pitchFamily="2" charset="0"/>
            </a:rPr>
            <a:t>মানসী,সোনার তরী,চিত্রা,ক্ষণিকা,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900" kern="1200" dirty="0">
              <a:latin typeface="NikoshBAN" pitchFamily="2" charset="0"/>
              <a:cs typeface="NikoshBAN" pitchFamily="2" charset="0"/>
            </a:rPr>
            <a:t>বলাকা,পুনশ্চ,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900" kern="1200" dirty="0">
              <a:latin typeface="NikoshBAN" pitchFamily="2" charset="0"/>
              <a:cs typeface="NikoshBAN" pitchFamily="2" charset="0"/>
            </a:rPr>
            <a:t>শেষলেখা বিখ্যাত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900" kern="1200" dirty="0">
              <a:latin typeface="NikoshBAN" pitchFamily="2" charset="0"/>
              <a:cs typeface="NikoshBAN" pitchFamily="2" charset="0"/>
            </a:rPr>
            <a:t>কাব্যগ্রন্থ</a:t>
          </a:r>
          <a:endParaRPr lang="en-US" sz="900" kern="1200" dirty="0">
            <a:latin typeface="NikoshBAN" pitchFamily="2" charset="0"/>
            <a:cs typeface="NikoshBAN" pitchFamily="2" charset="0"/>
          </a:endParaRPr>
        </a:p>
      </dsp:txBody>
      <dsp:txXfrm>
        <a:off x="1696019" y="2983024"/>
        <a:ext cx="889744" cy="889744"/>
      </dsp:txXfrm>
    </dsp:sp>
    <dsp:sp modelId="{8E89F354-3244-477D-936A-0C5DA2A6C5FC}">
      <dsp:nvSpPr>
        <dsp:cNvPr id="0" name=""/>
        <dsp:cNvSpPr/>
      </dsp:nvSpPr>
      <dsp:spPr>
        <a:xfrm rot="11880000">
          <a:off x="2270254" y="1789559"/>
          <a:ext cx="216049" cy="3444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 rot="10800000">
        <a:off x="2333483" y="1868454"/>
        <a:ext cx="151234" cy="206644"/>
      </dsp:txXfrm>
    </dsp:sp>
    <dsp:sp modelId="{1546AC14-4361-4896-BFD5-E17706F9AA03}">
      <dsp:nvSpPr>
        <dsp:cNvPr id="0" name=""/>
        <dsp:cNvSpPr/>
      </dsp:nvSpPr>
      <dsp:spPr>
        <a:xfrm>
          <a:off x="951123" y="1073329"/>
          <a:ext cx="1258288" cy="1258288"/>
        </a:xfrm>
        <a:prstGeom prst="ellipse">
          <a:avLst/>
        </a:prstGeom>
        <a:solidFill>
          <a:srgbClr val="00206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300" kern="1200" dirty="0">
              <a:latin typeface="NikoshBAN" pitchFamily="2" charset="0"/>
              <a:cs typeface="NikoshBAN" pitchFamily="2" charset="0"/>
            </a:rPr>
            <a:t>ছোটগল্পের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1300" kern="1200" dirty="0">
              <a:latin typeface="NikoshBAN" pitchFamily="2" charset="0"/>
              <a:cs typeface="NikoshBAN" pitchFamily="2" charset="0"/>
            </a:rPr>
            <a:t>পথিকৃৎ ও শ্রেষ্ঠশিল্পী</a:t>
          </a:r>
          <a:endParaRPr lang="en-US" sz="1300" kern="1200" dirty="0">
            <a:latin typeface="NikoshBAN" pitchFamily="2" charset="0"/>
            <a:cs typeface="NikoshBAN" pitchFamily="2" charset="0"/>
          </a:endParaRPr>
        </a:p>
      </dsp:txBody>
      <dsp:txXfrm>
        <a:off x="1135395" y="1257601"/>
        <a:ext cx="889744" cy="889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9753600" cy="110799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বাইকে ফুলেল শুভেচ্ছা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ed-gerbera-daisy-flower-500x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10223326" cy="6324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3716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ওগো, তুমি কোথা যাও কোন বিদেশে?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বারেক ভিড়াও তরী কুলেতে এসে।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যেয়ো যেথা যেতে চাও,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যারে খুশি তারে লও-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শুধু তুমি নিয়ে যাও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ক্ষণিক হেসে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                   আমার সোনার ধান কুলেতে এসে।।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একক কাজ: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812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dirty="0"/>
              <a:t>   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খরপরশা শব্দের অর্থ কী?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    ক্ষুরধারা কী?</a:t>
            </a:r>
          </a:p>
          <a:p>
            <a:pPr>
              <a:buFont typeface="Wingdings" pitchFamily="2" charset="2"/>
              <a:buChar char="Ø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    কবি ‘ছোট খেত’ বলতে কী বোঝাতে চেয়েছেন?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(ক) আয়তনে ছোট খেত   (খ) নদীর ছোট চর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(গ) মানুষের জীবনপরিধি    (ঘ) অজানার দেশ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822960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itchFamily="2" charset="0"/>
                <a:cs typeface="NikoshBAN" pitchFamily="2" charset="0"/>
              </a:rPr>
              <a:t>জোড়ায় কাজ: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5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‘সোনার তরী’কবিতায় সোনার ধান বলতে              কী বুঝিয়েছেন?</a:t>
            </a:r>
          </a:p>
          <a:p>
            <a:pPr>
              <a:buFont typeface="Wingdings" pitchFamily="2" charset="2"/>
              <a:buChar char="Ø"/>
            </a:pPr>
            <a:r>
              <a:rPr lang="bn-IN" sz="4400" dirty="0">
                <a:latin typeface="NikoshBAN" pitchFamily="2" charset="0"/>
                <a:cs typeface="NikoshBAN" pitchFamily="2" charset="0"/>
              </a:rPr>
              <a:t>বাঁকা জল’বলতে কী বোঝানো হয়েছে?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1520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8800" dirty="0">
                <a:latin typeface="NikoshBAN" pitchFamily="2" charset="0"/>
                <a:cs typeface="NikoshBAN" pitchFamily="2" charset="0"/>
              </a:rPr>
              <a:t>মূল্যায়ন: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4000" dirty="0">
                <a:latin typeface="NikoshBAN" pitchFamily="2" charset="0"/>
                <a:cs typeface="NikoshBAN" pitchFamily="2" charset="0"/>
              </a:rPr>
              <a:t>‘ঠাঁই নাই ঠাঁই নাই ছোট সে তরী’-চরণটির বিশ্লেষণ করো।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69620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latin typeface="NikoshBAN" pitchFamily="2" charset="0"/>
                <a:cs typeface="NikoshBAN" pitchFamily="2" charset="0"/>
              </a:rPr>
              <a:t>বাড়ির কাজ: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IN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সোনার তরী’ কবিতায় নিবিড়ভাবে মিশে আছে কবির জীবন্দর্শন-আলোচনা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219200" y="2743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57200"/>
            <a:ext cx="6553200" cy="156966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bn-IN" sz="9600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9600" dirty="0">
              <a:ln w="38100">
                <a:solidFill>
                  <a:schemeClr val="bg1"/>
                </a:solidFill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667000"/>
            <a:ext cx="7528560" cy="3505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C41B-A150-B295-5A2A-E94302674D6E}"/>
              </a:ext>
            </a:extLst>
          </p:cNvPr>
          <p:cNvSpPr txBox="1">
            <a:spLocks/>
          </p:cNvSpPr>
          <p:nvPr/>
        </p:nvSpPr>
        <p:spPr>
          <a:xfrm>
            <a:off x="0" y="27352"/>
            <a:ext cx="12069763" cy="1398945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                    </a:t>
            </a:r>
            <a:endParaRPr lang="en-US" sz="6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34396A10-D1A4-45DF-6ECD-ABB05CA99BE7}"/>
              </a:ext>
            </a:extLst>
          </p:cNvPr>
          <p:cNvSpPr txBox="1">
            <a:spLocks/>
          </p:cNvSpPr>
          <p:nvPr/>
        </p:nvSpPr>
        <p:spPr>
          <a:xfrm>
            <a:off x="6488621" y="1752602"/>
            <a:ext cx="5121691" cy="49529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/>
              <a:buNone/>
            </a:pPr>
            <a:r>
              <a:rPr lang="bn-BD"/>
              <a:t>   </a:t>
            </a:r>
            <a:endParaRPr lang="bn-BD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 3"/>
              <a:buNone/>
            </a:pPr>
            <a:r>
              <a:rPr lang="bn-BD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>
              <a:buFont typeface="Wingdings 3"/>
              <a:buNone/>
            </a:pPr>
            <a:endParaRPr lang="bn-BD"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 3"/>
              <a:buNone/>
            </a:pPr>
            <a:r>
              <a:rPr lang="en-US" b="1">
                <a:latin typeface="NikoshBAN" pitchFamily="2" charset="0"/>
                <a:cs typeface="NikoshBAN" pitchFamily="2" charset="0"/>
              </a:rPr>
              <a:t>একাদশ শ্রেণি </a:t>
            </a:r>
          </a:p>
          <a:p>
            <a:pPr algn="ctr">
              <a:buFont typeface="Wingdings 3"/>
              <a:buNone/>
            </a:pPr>
            <a:r>
              <a:rPr lang="en-US" b="1">
                <a:latin typeface="NikoshBAN" pitchFamily="2" charset="0"/>
                <a:cs typeface="NikoshBAN" pitchFamily="2" charset="0"/>
              </a:rPr>
              <a:t>    বিষয় – বাংলা প্রথম পত্র।</a:t>
            </a:r>
            <a:endParaRPr lang="en-US" b="1"/>
          </a:p>
          <a:p>
            <a:pPr algn="ctr">
              <a:buFont typeface="Wingdings 3"/>
              <a:buNone/>
            </a:pPr>
            <a:r>
              <a:rPr lang="bn-BD" b="1">
                <a:latin typeface="NikoshBAN" pitchFamily="2" charset="0"/>
                <a:cs typeface="NikoshBAN" pitchFamily="2" charset="0"/>
              </a:rPr>
              <a:t>কবিতা।  </a:t>
            </a:r>
            <a:r>
              <a:rPr lang="en-US" b="1">
                <a:latin typeface="NikoshBAN" pitchFamily="2" charset="0"/>
                <a:cs typeface="NikoshBAN" pitchFamily="2" charset="0"/>
              </a:rPr>
              <a:t>  </a:t>
            </a:r>
            <a:endParaRPr lang="en-US" sz="53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F12424-0A7E-79D3-FFED-B5FADF4E8073}"/>
              </a:ext>
            </a:extLst>
          </p:cNvPr>
          <p:cNvSpPr/>
          <p:nvPr/>
        </p:nvSpPr>
        <p:spPr>
          <a:xfrm>
            <a:off x="0" y="4994160"/>
            <a:ext cx="5029069" cy="22036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109728" tIns="54864" rIns="109728" bIns="54864">
            <a:spAutoFit/>
          </a:bodyPr>
          <a:lstStyle/>
          <a:p>
            <a:pPr algn="ctr">
              <a:buNone/>
            </a:pPr>
            <a:r>
              <a:rPr lang="bn-BD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বুলবুলী</a:t>
            </a:r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bn-BD" sz="3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প্রভাষক </a:t>
            </a:r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bn-IN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মির্জাপুর</a:t>
            </a: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ডিগ্রি কলেজ   </a:t>
            </a:r>
          </a:p>
          <a:p>
            <a:pPr algn="ctr">
              <a:buNone/>
            </a:pPr>
            <a:r>
              <a:rPr lang="en-US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চাটমোহর</a:t>
            </a: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4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পাবনা</a:t>
            </a:r>
            <a:r>
              <a:rPr lang="bn-BD" sz="3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-Down Arrow 8">
            <a:extLst>
              <a:ext uri="{FF2B5EF4-FFF2-40B4-BE49-F238E27FC236}">
                <a16:creationId xmlns:a16="http://schemas.microsoft.com/office/drawing/2014/main" id="{58B9E75E-CD13-4C46-44C1-45451573CCD3}"/>
              </a:ext>
            </a:extLst>
          </p:cNvPr>
          <p:cNvSpPr/>
          <p:nvPr/>
        </p:nvSpPr>
        <p:spPr>
          <a:xfrm>
            <a:off x="5330813" y="2032000"/>
            <a:ext cx="201163" cy="438912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Up-Down Arrow 10">
            <a:extLst>
              <a:ext uri="{FF2B5EF4-FFF2-40B4-BE49-F238E27FC236}">
                <a16:creationId xmlns:a16="http://schemas.microsoft.com/office/drawing/2014/main" id="{0778D9C0-E6A8-FDB4-B9C8-6C79C04ABD9C}"/>
              </a:ext>
            </a:extLst>
          </p:cNvPr>
          <p:cNvSpPr/>
          <p:nvPr/>
        </p:nvSpPr>
        <p:spPr>
          <a:xfrm>
            <a:off x="5029069" y="2438400"/>
            <a:ext cx="201163" cy="3657600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7" name="Up-Down Arrow 12">
            <a:extLst>
              <a:ext uri="{FF2B5EF4-FFF2-40B4-BE49-F238E27FC236}">
                <a16:creationId xmlns:a16="http://schemas.microsoft.com/office/drawing/2014/main" id="{359853BD-19AC-04FF-8AAD-D7CFDF4BDC71}"/>
              </a:ext>
            </a:extLst>
          </p:cNvPr>
          <p:cNvSpPr/>
          <p:nvPr/>
        </p:nvSpPr>
        <p:spPr>
          <a:xfrm>
            <a:off x="5733137" y="2519680"/>
            <a:ext cx="201163" cy="3576320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3AB5191F-D95B-44A2-2C5D-DB0EF9A30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393" y="2032000"/>
            <a:ext cx="2891658" cy="28916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8095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wo-mw012043.jpg"/>
          <p:cNvPicPr>
            <a:picLocks noChangeAspect="1"/>
          </p:cNvPicPr>
          <p:nvPr/>
        </p:nvPicPr>
        <p:blipFill>
          <a:blip r:embed="rId2"/>
          <a:srcRect t="8823" b="8824"/>
          <a:stretch>
            <a:fillRect/>
          </a:stretch>
        </p:blipFill>
        <p:spPr>
          <a:xfrm>
            <a:off x="5029200" y="4343400"/>
            <a:ext cx="3657600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28600"/>
            <a:ext cx="8915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নির্ণয় করো।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4191000" cy="3200400"/>
          </a:xfrm>
          <a:prstGeom prst="rect">
            <a:avLst/>
          </a:prstGeom>
        </p:spPr>
      </p:pic>
      <p:pic>
        <p:nvPicPr>
          <p:cNvPr id="8" name="Picture 7" descr="20395930-the-girl-is-sitting-alone-at-the-beach-and-looking-through-the-sea.jpg"/>
          <p:cNvPicPr>
            <a:picLocks noChangeAspect="1"/>
          </p:cNvPicPr>
          <p:nvPr/>
        </p:nvPicPr>
        <p:blipFill>
          <a:blip r:embed="rId4"/>
          <a:srcRect t="25926"/>
          <a:stretch>
            <a:fillRect/>
          </a:stretch>
        </p:blipFill>
        <p:spPr>
          <a:xfrm>
            <a:off x="457201" y="4343400"/>
            <a:ext cx="4114800" cy="2209800"/>
          </a:xfrm>
          <a:prstGeom prst="rect">
            <a:avLst/>
          </a:prstGeom>
        </p:spPr>
      </p:pic>
      <p:pic>
        <p:nvPicPr>
          <p:cNvPr id="9" name="Picture 8" descr="download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990600"/>
            <a:ext cx="3810000" cy="320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213" y="228600"/>
            <a:ext cx="8702187" cy="2215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3800" dirty="0"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en-US" sz="13800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610600" cy="186204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latin typeface="NikoshBAN" pitchFamily="2" charset="0"/>
                <a:cs typeface="NikoshBAN" pitchFamily="2" charset="0"/>
              </a:rPr>
              <a:t>সোনার তরী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619" y="4953000"/>
            <a:ext cx="8937381" cy="12003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কবি রবিন্দ্রনাথ ঠাকুর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82000" cy="830997"/>
          </a:xfrm>
          <a:prstGeom prst="rect">
            <a:avLst/>
          </a:prstGeom>
          <a:solidFill>
            <a:srgbClr val="C0000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পাঠ শেষে শিক্ষার্থীরা যা শিখবে: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   বয়সের মধ্য দিয়ে নয়, মানুষ বেঁচে থাকে তার কর্মের মধ্য দিয়ে।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38200" y="2286000"/>
            <a:ext cx="3810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228600"/>
            <a:ext cx="76962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কবি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FF438C-722E-4AD8-AB9E-2F29EAD6F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dgm id="{EFFF438C-722E-4AD8-AB9E-2F29EAD6F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BA1D60-7803-4257-B327-A09D0EF430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2">
                                            <p:graphicEl>
                                              <a:dgm id="{9ABA1D60-7803-4257-B327-A09D0EF430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CC3E0A-899D-424A-8F29-CA305158C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2">
                                            <p:graphicEl>
                                              <a:dgm id="{76CC3E0A-899D-424A-8F29-CA305158C8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D32D34-6CDA-484B-9C72-1CA1711E08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">
                                            <p:graphicEl>
                                              <a:dgm id="{41D32D34-6CDA-484B-9C72-1CA1711E08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24318B-6B8B-4CB6-B98A-D95A60B41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">
                                            <p:graphicEl>
                                              <a:dgm id="{1824318B-6B8B-4CB6-B98A-D95A60B41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96E5AC-72F0-4C2A-9917-B8CD28885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2">
                                            <p:graphicEl>
                                              <a:dgm id="{A696E5AC-72F0-4C2A-9917-B8CD28885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2EB216-ED5F-48C7-9446-666B5DF1A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2">
                                            <p:graphicEl>
                                              <a:dgm id="{902EB216-ED5F-48C7-9446-666B5DF1A3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0D9956-3FFC-49B3-8873-1EE412E6D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2">
                                            <p:graphicEl>
                                              <a:dgm id="{C60D9956-3FFC-49B3-8873-1EE412E6D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1DD6BD-53AF-43F2-AD07-B3A9A065F1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2">
                                            <p:graphicEl>
                                              <a:dgm id="{2E1DD6BD-53AF-43F2-AD07-B3A9A065F1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89F354-3244-477D-936A-0C5DA2A6C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2">
                                            <p:graphicEl>
                                              <a:dgm id="{8E89F354-3244-477D-936A-0C5DA2A6C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46AC14-4361-4896-BFD5-E17706F9A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2">
                                            <p:graphicEl>
                                              <a:dgm id="{1546AC14-4361-4896-BFD5-E17706F9A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8229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 পাঠ বিশ্লেষণ: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35052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গগনে গরজে মেঘ,ঘন বরষা।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কুলে একা বসে আছি, নাহি ভরষা।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রাশি রাশি ভারা ভারা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ধান কাটা হলো সারা,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ভরা নদী ক্ষুরধারা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খরপরশা-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7526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সোনার তরী</a:t>
            </a:r>
          </a:p>
          <a:p>
            <a:pPr algn="r"/>
            <a:r>
              <a:rPr lang="bn-IN" sz="2400" dirty="0"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2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কাটিতে কাটিতে ধান রল বরষা।।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একখানি ছোট খেত,আমি একেলা-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চারিদিকে বাঁকা জল করিছে খেলা।।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পরপারে দেখি আঁকা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তরুছায়ামসী-মাখা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গ্রামখানি মেঘে ঢাকা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প্রভাতবেলা-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এপারেতে ছোট খেত,আমি একেলা।।</a:t>
            </a:r>
          </a:p>
          <a:p>
            <a:endParaRPr lang="bn-IN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1295400"/>
            <a:ext cx="457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গেয়ে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তরী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বেয়ে কে আসে পারে!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দেখে যেন মনেহয় চিনি উহারে।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ভরা পালে চলে যায়,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কোনো দিকে নাহি চায়,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ঢেউগুলি নিরুপায়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ভাঙে দু ধারে-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দেখে যেন মনেহয় চিনি উহারে।।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670</TotalTime>
  <Words>362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Lucida Sans Unicode</vt:lpstr>
      <vt:lpstr>NikoshBAN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Md. Abdur Razzak</cp:lastModifiedBy>
  <cp:revision>104</cp:revision>
  <dcterms:created xsi:type="dcterms:W3CDTF">2006-08-16T00:00:00Z</dcterms:created>
  <dcterms:modified xsi:type="dcterms:W3CDTF">2022-11-22T12:09:13Z</dcterms:modified>
</cp:coreProperties>
</file>