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8" r:id="rId5"/>
    <p:sldId id="271" r:id="rId6"/>
    <p:sldId id="270" r:id="rId7"/>
    <p:sldId id="263" r:id="rId8"/>
    <p:sldId id="279" r:id="rId9"/>
    <p:sldId id="278" r:id="rId10"/>
    <p:sldId id="276" r:id="rId11"/>
    <p:sldId id="275" r:id="rId12"/>
    <p:sldId id="264" r:id="rId13"/>
    <p:sldId id="277" r:id="rId14"/>
    <p:sldId id="266" r:id="rId15"/>
    <p:sldId id="265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A7"/>
    <a:srgbClr val="F90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F64D-A69E-41BF-92FC-4BFDF3020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30DE8-3931-4277-94B6-FD0A1AC4E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723A4-EC19-4BDD-9802-998A0A58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EF61-B951-4580-BCC7-68A5A73D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DBFA-5E39-412D-9AB9-49480775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8096-74B1-414B-9A0A-C1DB9A4C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C86C5-6D4D-4461-8455-1BB8777E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2118-5C80-44C2-BBAC-A3F7D63E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9133A-5334-4508-BCEE-D43BA92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CBD77-31C3-4AA9-A455-6AF8F19A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DA316-3180-4F1F-BE9F-596DC1E9B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C2B8-2484-45E3-990F-75228E43B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707-0610-413B-BE53-414D88E4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451FA-AC25-4928-98FF-EC4A208C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4A140-7EC6-4FB4-AC26-4A1CA2CD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946B-911F-40BA-B248-426A4266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3B74-EE45-43B2-B0DF-484A5C152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33F6-0BE3-430E-8D0F-DF63E309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A7916-A429-4B38-BF70-0484726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6DABD-4613-446A-A4FA-B560BBBB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9DCA-5967-4464-A562-E6C53150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15195-863C-42F2-81FA-52CA149D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E043-427C-4D60-8515-6B821F7E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8F13-6E86-4404-9513-0A9F28EF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0918-F779-4F6F-BB62-07B067CF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D15D-2877-4842-B539-A807ED99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247DC-D9AC-45F5-AADD-E0113BDD9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87F1-A19F-48DE-96FB-1E14C0AF6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4F925-E60D-4317-848B-0306461F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118C8-93CC-467B-BE33-72336141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74961-2453-4337-86B7-970F4044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FA7D-3F7E-4C06-81F1-504AF9A3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EE0E8-4078-441F-B0BF-FA46D0E41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36319-A14A-4661-A791-E8844B6A9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EB689-CFE2-40DF-B974-19FF609B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016A5-3B4D-4611-94A1-59638C35E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5DA37-E3D7-4978-BA4C-84A2B524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DB011-9A04-44F9-9696-1E94091D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B2C76-09F4-4B7C-A30F-C9130215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A911-59D3-453B-9E23-391BB498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48112-D198-4DF6-9C81-28E71120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219A-5C59-4D4C-9AA5-94806E13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76E6-5FE3-44F3-A343-4FB4DC6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3C7-8243-41CE-A50B-5BC5728F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9951B-AFBB-470C-AB87-92400912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0AF7E-E515-4C96-8CEA-CD47DF3D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76B4-5B46-4ED6-B77D-6EB6E068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9E23-46E6-415C-A290-AD5DDAB0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9E0ED-F9EB-46C1-9A91-ED08614F8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FEA6F-B218-4B05-AF99-7AC5FF98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81C42-F143-458F-86BB-8C5D54E7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546CE-031A-4F2E-858E-5EB92C0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7E31-3A6B-49A6-88C5-8931E78C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2E7B1-90D3-4B44-9545-665532662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31FB2-B8B2-494B-B9A8-3D2A5C806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59964-710D-4B8C-8F0F-A69BC550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5F426-9EB2-4C64-B342-7EE790B7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D2719-2109-4868-B55E-C4329C73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6E394-690F-4381-BB38-42D2D975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2255F-7A62-420B-95F4-260F4629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41DFE-3ED9-41D1-8B7F-6B1442710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FBBA-77DF-419C-957E-DC45E38E9D3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CDA95-E95E-4FBA-8956-35DCF730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101D1-B47E-463A-83CD-DD9B5A14D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4C98-A293-474D-ADCC-96A955E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5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914" y="-56115"/>
            <a:ext cx="12212320" cy="6900714"/>
            <a:chOff x="0" y="-42714"/>
            <a:chExt cx="12212320" cy="69007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A00462-6F54-4CC2-8204-54720837CAF9}"/>
                </a:ext>
              </a:extLst>
            </p:cNvPr>
            <p:cNvSpPr txBox="1"/>
            <p:nvPr/>
          </p:nvSpPr>
          <p:spPr>
            <a:xfrm>
              <a:off x="1196868" y="4681560"/>
              <a:ext cx="10251107" cy="110799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algn="ctr"/>
              <a:r>
                <a:rPr lang="en-US" sz="6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en-US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জানাই</a:t>
              </a:r>
              <a:r>
                <a:rPr lang="en-US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endPara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0" name="Group 19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1779506"/>
            <a:ext cx="6020344" cy="32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3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A580C-F01E-43FF-97CA-1BA227DD2B06}"/>
              </a:ext>
            </a:extLst>
          </p:cNvPr>
          <p:cNvSpPr/>
          <p:nvPr/>
        </p:nvSpPr>
        <p:spPr>
          <a:xfrm>
            <a:off x="3027699" y="544214"/>
            <a:ext cx="5020926" cy="10156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093396" y="2051482"/>
            <a:ext cx="8260777" cy="4046001"/>
            <a:chOff x="2093396" y="2051482"/>
            <a:chExt cx="8260777" cy="4046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C62325-3C65-4710-9EA5-F9A9E3DD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6297" y="2051482"/>
              <a:ext cx="3657876" cy="40460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47C316D-C704-4C26-9D50-72C82B5E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96" y="2123439"/>
              <a:ext cx="2811805" cy="39740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09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7162" y="859006"/>
            <a:ext cx="4802338" cy="4711156"/>
            <a:chOff x="3629464" y="930653"/>
            <a:chExt cx="4802338" cy="47111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0A3FEC-672C-44B4-8339-93E7336D5C8B}"/>
                </a:ext>
              </a:extLst>
            </p:cNvPr>
            <p:cNvSpPr/>
            <p:nvPr/>
          </p:nvSpPr>
          <p:spPr>
            <a:xfrm>
              <a:off x="3629464" y="930653"/>
              <a:ext cx="4802338" cy="92333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111E43-632A-4968-87AF-74768E63DCA8}"/>
                </a:ext>
              </a:extLst>
            </p:cNvPr>
            <p:cNvSpPr/>
            <p:nvPr/>
          </p:nvSpPr>
          <p:spPr>
            <a:xfrm>
              <a:off x="4960930" y="2594821"/>
              <a:ext cx="2617485" cy="30469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শুদ্ধ ,স্পষ্ট ও প্রমিত উচ্চারণে পড়বে আর শিক্ষার্থীরা নিজ আঙুল দিয়ে মিলাবে।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850131" y="2882428"/>
            <a:ext cx="10643525" cy="2631401"/>
            <a:chOff x="850131" y="2882428"/>
            <a:chExt cx="10643525" cy="263140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ADCB161-585E-4BD7-A634-461B883D5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83" t="44973" r="9988" b="4616"/>
            <a:stretch/>
          </p:blipFill>
          <p:spPr>
            <a:xfrm>
              <a:off x="7719410" y="2882429"/>
              <a:ext cx="3774246" cy="24848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rnd">
              <a:solidFill>
                <a:schemeClr val="accent2">
                  <a:lumMod val="75000"/>
                </a:schemeClr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2DDDDAD-63D1-4F3D-CA9E-39F9661C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31" y="2882428"/>
              <a:ext cx="3919209" cy="2631401"/>
            </a:xfrm>
            <a:prstGeom prst="rect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2274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1342BC-D939-4925-B73E-190F243C72E8}"/>
              </a:ext>
            </a:extLst>
          </p:cNvPr>
          <p:cNvSpPr txBox="1"/>
          <p:nvPr/>
        </p:nvSpPr>
        <p:spPr>
          <a:xfrm>
            <a:off x="2468881" y="3886908"/>
            <a:ext cx="7975600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,অন্যরা শুনবে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A08940-13AD-8953-DF97-64CE7DE0EB70}"/>
              </a:ext>
            </a:extLst>
          </p:cNvPr>
          <p:cNvGrpSpPr/>
          <p:nvPr/>
        </p:nvGrpSpPr>
        <p:grpSpPr>
          <a:xfrm>
            <a:off x="1125360" y="1361620"/>
            <a:ext cx="9710566" cy="1763214"/>
            <a:chOff x="1240717" y="511436"/>
            <a:chExt cx="9710566" cy="1763214"/>
          </a:xfrm>
        </p:grpSpPr>
        <p:sp>
          <p:nvSpPr>
            <p:cNvPr id="36" name="TextBox 35"/>
            <p:cNvSpPr txBox="1"/>
            <p:nvPr/>
          </p:nvSpPr>
          <p:spPr>
            <a:xfrm>
              <a:off x="4357130" y="624622"/>
              <a:ext cx="347774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2E3D0AF-D6A6-EC8F-9CA4-C77A55A01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6" r="36593"/>
            <a:stretch/>
          </p:blipFill>
          <p:spPr>
            <a:xfrm>
              <a:off x="1240717" y="511436"/>
              <a:ext cx="2383111" cy="1659387"/>
            </a:xfrm>
            <a:prstGeom prst="rect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DAB806-3602-8FC6-E766-225DEF59B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6" r="36593"/>
            <a:stretch/>
          </p:blipFill>
          <p:spPr>
            <a:xfrm>
              <a:off x="8568172" y="615263"/>
              <a:ext cx="2383111" cy="16593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rnd">
              <a:solidFill>
                <a:schemeClr val="accent2">
                  <a:lumMod val="75000"/>
                </a:schemeClr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76328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963" y="642901"/>
            <a:ext cx="46423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650" y="1453110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630" y="2506967"/>
            <a:ext cx="248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623" y="3676429"/>
            <a:ext cx="221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2961" y="4826039"/>
            <a:ext cx="20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399" y="1414111"/>
            <a:ext cx="199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149" y="3619950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900" y="4826039"/>
            <a:ext cx="244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A4435-0728-4FE9-9482-EC41A2AA0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-1868"/>
          <a:stretch/>
        </p:blipFill>
        <p:spPr>
          <a:xfrm>
            <a:off x="7396407" y="1065917"/>
            <a:ext cx="1157442" cy="1485447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mrgasianstudies - islam q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09" y="2211170"/>
            <a:ext cx="1367480" cy="134497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Free vector graphic: Globe, Earth, &lt;strong&gt;World&lt;/strong&gt;, Map, Blue - Free ...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9" y="3371088"/>
            <a:ext cx="1228671" cy="1228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4" name="Group 63"/>
          <p:cNvGrpSpPr/>
          <p:nvPr/>
        </p:nvGrpSpPr>
        <p:grpSpPr>
          <a:xfrm>
            <a:off x="7953932" y="4924595"/>
            <a:ext cx="2907108" cy="1216378"/>
            <a:chOff x="7953932" y="4924595"/>
            <a:chExt cx="2896200" cy="1216378"/>
          </a:xfrm>
        </p:grpSpPr>
        <p:pic>
          <p:nvPicPr>
            <p:cNvPr id="18" name="Picture 17" descr="Your Sore &lt;strong&gt;Throat&lt;/strong&gt; May Not be Just What it Seems - GroundRepor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135" y="4924595"/>
              <a:ext cx="1842997" cy="1216378"/>
            </a:xfrm>
            <a:prstGeom prst="ellips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Right Arrow 18"/>
            <p:cNvSpPr/>
            <p:nvPr/>
          </p:nvSpPr>
          <p:spPr>
            <a:xfrm rot="912283">
              <a:off x="7953932" y="5464816"/>
              <a:ext cx="1130300" cy="26600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46" name="Group 45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47" name="Group 46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sp>
        <p:nvSpPr>
          <p:cNvPr id="65" name="Rectangle 64"/>
          <p:cNvSpPr/>
          <p:nvPr/>
        </p:nvSpPr>
        <p:spPr>
          <a:xfrm>
            <a:off x="6643620" y="2515062"/>
            <a:ext cx="3092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1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3" grpId="0"/>
      <p:bldP spid="1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450" y="1965671"/>
            <a:ext cx="4305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চরণ বলি ও 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5029" y="2709441"/>
            <a:ext cx="53116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সুন্দর করিয়া ধরণী</a:t>
            </a:r>
          </a:p>
          <a:p>
            <a:endParaRPr lang="bn-IN" dirty="0"/>
          </a:p>
          <a:p>
            <a:endParaRPr lang="bn-IN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093424" y="3273322"/>
            <a:ext cx="5622162" cy="1096325"/>
            <a:chOff x="2959100" y="2482159"/>
            <a:chExt cx="5363429" cy="70788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959100" y="2811755"/>
              <a:ext cx="4508500" cy="5080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50479" y="2482159"/>
              <a:ext cx="4972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মোদের করেছ দান।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7085" y="4289755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কণ্ঠে গান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80038" y="5884466"/>
            <a:ext cx="3251200" cy="508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2863" y="5039089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সকলি তোমার দান।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505" y="2666563"/>
            <a:ext cx="120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3251" y="4289755"/>
            <a:ext cx="502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2" name="Group 21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3" name="Group 22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0B1221-BC5E-102F-F77D-64883BE67094}"/>
              </a:ext>
            </a:extLst>
          </p:cNvPr>
          <p:cNvGrpSpPr/>
          <p:nvPr/>
        </p:nvGrpSpPr>
        <p:grpSpPr>
          <a:xfrm>
            <a:off x="1213346" y="717464"/>
            <a:ext cx="8674377" cy="1215854"/>
            <a:chOff x="1809115" y="325538"/>
            <a:chExt cx="8674377" cy="1215854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D3EB322-5A1F-58CE-8BED-81991591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457" y="503577"/>
              <a:ext cx="4401693" cy="6883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16C7FB-6773-2C61-88E3-C303A639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115" y="325538"/>
              <a:ext cx="1880079" cy="1196414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51695A1-9199-B57F-D054-38C293E78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413" y="344978"/>
              <a:ext cx="1880079" cy="1196414"/>
            </a:xfrm>
            <a:prstGeom prst="rect">
              <a:avLst/>
            </a:prstGeom>
            <a:grpFill/>
            <a:ln w="28575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975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650" y="859914"/>
            <a:ext cx="2057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351" y="213811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349" y="3933664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350" y="4604497"/>
            <a:ext cx="827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----------------------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9725" y="5403580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84064"/>
              </p:ext>
            </p:extLst>
          </p:nvPr>
        </p:nvGraphicFramePr>
        <p:xfrm>
          <a:off x="1530351" y="2924746"/>
          <a:ext cx="8127999" cy="86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727283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397462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5506962"/>
                    </a:ext>
                  </a:extLst>
                </a:gridCol>
              </a:tblGrid>
              <a:tr h="860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308362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6707" y="2920100"/>
            <a:ext cx="187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663" y="2906000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9985" y="2920100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Free vector graphic: Globe, Earth, &lt;strong&gt;World&lt;/strong&gt;, Map, Blue - Free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22" y="5260498"/>
            <a:ext cx="1053205" cy="1050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mrgasianstudies - islam q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22" y="4015269"/>
            <a:ext cx="1037591" cy="1020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Your Sore &lt;strong&gt;Throat&lt;/strong&gt; May Not be Just What it Seems - GroundRepo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867859"/>
            <a:ext cx="1132840" cy="974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2" name="Group 21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3" name="Group 22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CC818DB3-3856-C528-95B1-D797E91B0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94" y="588431"/>
            <a:ext cx="2524546" cy="1413746"/>
          </a:xfrm>
          <a:prstGeom prst="roundRect">
            <a:avLst>
              <a:gd name="adj" fmla="val 14530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16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995 L 0.23763 0.1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1706 0.27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703 0.40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নামায পড়ার দৃশ্য">
            <a:extLst>
              <a:ext uri="{FF2B5EF4-FFF2-40B4-BE49-F238E27FC236}">
                <a16:creationId xmlns:a16="http://schemas.microsoft.com/office/drawing/2014/main" id="{8E53977C-2A07-48BC-9FB3-9E15F12D5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1457325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নামায পড়ার দৃশ্য">
            <a:extLst>
              <a:ext uri="{FF2B5EF4-FFF2-40B4-BE49-F238E27FC236}">
                <a16:creationId xmlns:a16="http://schemas.microsoft.com/office/drawing/2014/main" id="{3F16555A-0727-4B21-92AE-B859EFA9B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6788" y="1609725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নামায পড়ার দৃশ্য">
            <a:extLst>
              <a:ext uri="{FF2B5EF4-FFF2-40B4-BE49-F238E27FC236}">
                <a16:creationId xmlns:a16="http://schemas.microsoft.com/office/drawing/2014/main" id="{890724C0-718D-4CF6-8B95-00EC6DF8B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9188" y="1762125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নামায পড়ার দৃশ্য">
            <a:extLst>
              <a:ext uri="{FF2B5EF4-FFF2-40B4-BE49-F238E27FC236}">
                <a16:creationId xmlns:a16="http://schemas.microsoft.com/office/drawing/2014/main" id="{F2FE1C86-BC46-4CD9-98C3-58D701D9B5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1588" y="1914525"/>
            <a:ext cx="2943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6538" y="3333371"/>
            <a:ext cx="715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সুন্দর ধরণী কে দান করেছেন?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538" y="4240568"/>
            <a:ext cx="684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ফুলফল কোথায় থাকে?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0057" y="5181499"/>
            <a:ext cx="473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গান কার কণ্ঠে?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9" name="Group 18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2418316" y="868396"/>
            <a:ext cx="8101105" cy="1806339"/>
            <a:chOff x="2418316" y="868396"/>
            <a:chExt cx="8101105" cy="1806339"/>
          </a:xfrm>
        </p:grpSpPr>
        <p:grpSp>
          <p:nvGrpSpPr>
            <p:cNvPr id="36" name="Group 35"/>
            <p:cNvGrpSpPr/>
            <p:nvPr/>
          </p:nvGrpSpPr>
          <p:grpSpPr>
            <a:xfrm>
              <a:off x="2418316" y="1038830"/>
              <a:ext cx="3596800" cy="916623"/>
              <a:chOff x="3406138" y="374904"/>
              <a:chExt cx="4846320" cy="1265831"/>
            </a:xfrm>
          </p:grpSpPr>
          <p:sp>
            <p:nvSpPr>
              <p:cNvPr id="37" name="Flowchart: Manual Operation 36"/>
              <p:cNvSpPr/>
              <p:nvPr/>
            </p:nvSpPr>
            <p:spPr>
              <a:xfrm>
                <a:off x="3406138" y="374904"/>
                <a:ext cx="4846320" cy="1265831"/>
              </a:xfrm>
              <a:prstGeom prst="flowChartManualOperati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82515" y="539771"/>
                <a:ext cx="3293566" cy="83099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BFD12F-B1F4-EBA4-896C-7C2DB8C0B2C2}"/>
                </a:ext>
              </a:extLst>
            </p:cNvPr>
            <p:cNvGrpSpPr/>
            <p:nvPr/>
          </p:nvGrpSpPr>
          <p:grpSpPr>
            <a:xfrm>
              <a:off x="6793855" y="868396"/>
              <a:ext cx="3725566" cy="1806339"/>
              <a:chOff x="1191491" y="1603885"/>
              <a:chExt cx="6681798" cy="2743201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1491" y="1603885"/>
                <a:ext cx="3088481" cy="2743201"/>
              </a:xfrm>
              <a:prstGeom prst="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894DEA1-85B9-2448-79BE-844F2183B3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94" t="20154"/>
              <a:stretch/>
            </p:blipFill>
            <p:spPr>
              <a:xfrm>
                <a:off x="4318711" y="1805686"/>
                <a:ext cx="3554578" cy="2469137"/>
              </a:xfrm>
              <a:prstGeom prst="rect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136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201" y="2190652"/>
            <a:ext cx="6451600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E3869-E046-4691-8E3B-21C5981D4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-1868"/>
          <a:stretch/>
        </p:blipFill>
        <p:spPr>
          <a:xfrm flipH="1">
            <a:off x="901975" y="2818162"/>
            <a:ext cx="2179226" cy="269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1E3869-E046-4691-8E3B-21C5981D4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-1868"/>
          <a:stretch/>
        </p:blipFill>
        <p:spPr>
          <a:xfrm>
            <a:off x="9385300" y="3001667"/>
            <a:ext cx="2148235" cy="2659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814393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4D646CE-F165-45D2-9BAA-B4F7AFE163A1}"/>
              </a:ext>
            </a:extLst>
          </p:cNvPr>
          <p:cNvSpPr txBox="1"/>
          <p:nvPr/>
        </p:nvSpPr>
        <p:spPr>
          <a:xfrm>
            <a:off x="1673591" y="756214"/>
            <a:ext cx="372583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92947" y="591547"/>
            <a:ext cx="145953" cy="5084230"/>
            <a:chOff x="6292947" y="591547"/>
            <a:chExt cx="145953" cy="508423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69D818-8FEF-424D-B90F-AF6353997064}"/>
                </a:ext>
              </a:extLst>
            </p:cNvPr>
            <p:cNvCxnSpPr/>
            <p:nvPr/>
          </p:nvCxnSpPr>
          <p:spPr>
            <a:xfrm>
              <a:off x="6292947" y="899720"/>
              <a:ext cx="0" cy="477605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B1FD8B-BD27-4980-8F6E-D9467EEE9806}"/>
                </a:ext>
              </a:extLst>
            </p:cNvPr>
            <p:cNvCxnSpPr/>
            <p:nvPr/>
          </p:nvCxnSpPr>
          <p:spPr>
            <a:xfrm>
              <a:off x="6438900" y="591547"/>
              <a:ext cx="0" cy="477605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2E5CD75-948C-495C-A11A-9D353410E970}"/>
              </a:ext>
            </a:extLst>
          </p:cNvPr>
          <p:cNvSpPr/>
          <p:nvPr/>
        </p:nvSpPr>
        <p:spPr>
          <a:xfrm>
            <a:off x="6755963" y="3830473"/>
            <a:ext cx="4522499" cy="224676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-তোমার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FE0DCC-AE5A-48B2-89D7-B4324513E841}"/>
              </a:ext>
            </a:extLst>
          </p:cNvPr>
          <p:cNvSpPr txBox="1"/>
          <p:nvPr/>
        </p:nvSpPr>
        <p:spPr>
          <a:xfrm>
            <a:off x="7332424" y="756214"/>
            <a:ext cx="359275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7" name="Group 26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28" name="Group 27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1361170" y="1876948"/>
            <a:ext cx="4383999" cy="4200294"/>
            <a:chOff x="978183" y="1293963"/>
            <a:chExt cx="4322618" cy="446263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C5EF96-9658-D6F0-E271-860D4188E7CF}"/>
                </a:ext>
              </a:extLst>
            </p:cNvPr>
            <p:cNvSpPr txBox="1"/>
            <p:nvPr/>
          </p:nvSpPr>
          <p:spPr>
            <a:xfrm>
              <a:off x="978183" y="3940712"/>
              <a:ext cx="4322618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মোছাঃ লুৎফুন্নাহার তালুকদার</a:t>
              </a:r>
              <a:endParaRPr lang="bn-IN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</a:t>
              </a:r>
              <a:r>
                <a:rPr lang="bn-IN" sz="280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28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দেওরগাছ</a:t>
              </a:r>
              <a:r>
                <a:rPr lang="en-US" sz="28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</a:t>
              </a:r>
              <a:r>
                <a:rPr lang="bn-IN" sz="28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বিদ্যালয়</a:t>
              </a:r>
            </a:p>
            <a:p>
              <a:pPr algn="ctr"/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চুনারুঘাট,হবিগঞ্জ</a:t>
              </a:r>
              <a:r>
                <a:rPr lang="bn-IN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9" name="Picture 48" descr="Screenshot_2022-09-14-23-38-11-24_a23b203fd3aafc6dcb84e438dda678b6 (2).jpg"/>
            <p:cNvPicPr>
              <a:picLocks noChangeAspect="1"/>
            </p:cNvPicPr>
            <p:nvPr/>
          </p:nvPicPr>
          <p:blipFill>
            <a:blip r:embed="rId3"/>
            <a:srcRect l="8105" t="22265" r="30973" b="42893"/>
            <a:stretch>
              <a:fillRect/>
            </a:stretch>
          </p:blipFill>
          <p:spPr>
            <a:xfrm>
              <a:off x="1863305" y="1293963"/>
              <a:ext cx="1915064" cy="2389516"/>
            </a:xfrm>
            <a:prstGeom prst="ellipse">
              <a:avLst/>
            </a:prstGeom>
            <a:ln w="63500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7C316D-C704-4C26-9D50-72C82B5E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880" y="1674866"/>
            <a:ext cx="1562429" cy="197828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52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5400000">
            <a:off x="-3270124" y="3251753"/>
            <a:ext cx="6975014" cy="386080"/>
            <a:chOff x="0" y="5958348"/>
            <a:chExt cx="12192000" cy="8996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8F6ADF-0CBF-4285-9EDF-B3ACB756C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0" y="5958348"/>
              <a:ext cx="3219450" cy="8996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3407C3-AD27-4C70-9DCD-B681B7A0E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3219450" y="5958348"/>
              <a:ext cx="3219450" cy="8996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594298-1858-4E22-BF93-5682C4AEB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6438900" y="5958348"/>
              <a:ext cx="3219450" cy="8996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68696B-0C83-4EB9-A179-C50800D62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9" t="27257"/>
            <a:stretch/>
          </p:blipFill>
          <p:spPr>
            <a:xfrm>
              <a:off x="9658350" y="5958348"/>
              <a:ext cx="2533650" cy="899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60000"/>
                  <a:lumOff val="40000"/>
                </a:schemeClr>
              </a:contourClr>
            </a:sp3d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51B9976-50AB-4EA5-AA14-FBCD6170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18" y="1673654"/>
            <a:ext cx="5450934" cy="3415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656D0-2EC8-4424-B688-D5CC85DA6ED6}"/>
              </a:ext>
            </a:extLst>
          </p:cNvPr>
          <p:cNvSpPr txBox="1"/>
          <p:nvPr/>
        </p:nvSpPr>
        <p:spPr>
          <a:xfrm>
            <a:off x="2963144" y="607501"/>
            <a:ext cx="55426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69A8C-B487-4FBC-A55B-E7FF395A2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48" y="1707007"/>
            <a:ext cx="5300399" cy="3348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4F7F71-529D-4190-B462-757C08D90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7" y="1640481"/>
            <a:ext cx="5450933" cy="344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EE0DC2-8753-46CC-BD43-A034087E9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30" y="1594150"/>
            <a:ext cx="5450934" cy="357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22938" y="3231932"/>
            <a:ext cx="5908990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দেখতে পেলে?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507" y="4025387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552155" y="3734627"/>
            <a:ext cx="6848350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ধরণের প্রতিষ্ঠান বলা যেতে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5275" y="3380950"/>
            <a:ext cx="2419252" cy="10156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4361" y="3639908"/>
            <a:ext cx="6162264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প্রতিষ্ঠানগুলোতে আমরা কেন যাই?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6578" y="3273761"/>
            <a:ext cx="2186817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9970" y="3596927"/>
            <a:ext cx="7089914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 ,মন্দির,গীর্জা,প্যাগোডা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-42714"/>
            <a:ext cx="12192000" cy="386080"/>
            <a:chOff x="0" y="5958348"/>
            <a:chExt cx="12192000" cy="8996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8F6ADF-0CBF-4285-9EDF-B3ACB756C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0" y="5958348"/>
              <a:ext cx="3219450" cy="89965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53407C3-AD27-4C70-9DCD-B681B7A0E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3219450" y="5958348"/>
              <a:ext cx="3219450" cy="8996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594298-1858-4E22-BF93-5682C4AEB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6438900" y="5958348"/>
              <a:ext cx="3219450" cy="8996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568696B-0C83-4EB9-A179-C50800D62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9" t="27257"/>
            <a:stretch/>
          </p:blipFill>
          <p:spPr>
            <a:xfrm>
              <a:off x="9658350" y="5958348"/>
              <a:ext cx="2533650" cy="899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60000"/>
                  <a:lumOff val="40000"/>
                </a:schemeClr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24342" y="6505580"/>
            <a:ext cx="12167658" cy="386080"/>
            <a:chOff x="0" y="5958348"/>
            <a:chExt cx="12192000" cy="89965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8F6ADF-0CBF-4285-9EDF-B3ACB756C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0" y="5958348"/>
              <a:ext cx="3219450" cy="8996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53407C3-AD27-4C70-9DCD-B681B7A0E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3219450" y="5958348"/>
              <a:ext cx="3219450" cy="89965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594298-1858-4E22-BF93-5682C4AEB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6438900" y="5958348"/>
              <a:ext cx="3219450" cy="8996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68696B-0C83-4EB9-A179-C50800D62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9" t="27257"/>
            <a:stretch/>
          </p:blipFill>
          <p:spPr>
            <a:xfrm>
              <a:off x="9658350" y="5958348"/>
              <a:ext cx="2533650" cy="899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60000"/>
                  <a:lumOff val="40000"/>
                </a:schemeClr>
              </a:contourClr>
            </a:sp3d>
          </p:spPr>
        </p:pic>
      </p:grpSp>
      <p:grpSp>
        <p:nvGrpSpPr>
          <p:cNvPr id="30" name="Group 29"/>
          <p:cNvGrpSpPr/>
          <p:nvPr/>
        </p:nvGrpSpPr>
        <p:grpSpPr>
          <a:xfrm rot="5400000">
            <a:off x="8525110" y="3222589"/>
            <a:ext cx="6952068" cy="386080"/>
            <a:chOff x="0" y="5958348"/>
            <a:chExt cx="12192000" cy="89965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8F6ADF-0CBF-4285-9EDF-B3ACB756C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0" y="5958348"/>
              <a:ext cx="3219450" cy="89965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53407C3-AD27-4C70-9DCD-B681B7A0E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3219450" y="5958348"/>
              <a:ext cx="3219450" cy="8996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9594298-1858-4E22-BF93-5682C4AEB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7"/>
            <a:stretch/>
          </p:blipFill>
          <p:spPr>
            <a:xfrm>
              <a:off x="6438900" y="5958348"/>
              <a:ext cx="3219450" cy="8996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568696B-0C83-4EB9-A179-C50800D62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9" t="27257"/>
            <a:stretch/>
          </p:blipFill>
          <p:spPr>
            <a:xfrm>
              <a:off x="9658350" y="5958348"/>
              <a:ext cx="2533650" cy="899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60000"/>
                  <a:lumOff val="40000"/>
                </a:schemeClr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757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B1B7F8-99A8-4B47-A213-09FA43416577}"/>
              </a:ext>
            </a:extLst>
          </p:cNvPr>
          <p:cNvSpPr txBox="1"/>
          <p:nvPr/>
        </p:nvSpPr>
        <p:spPr>
          <a:xfrm>
            <a:off x="3145632" y="816409"/>
            <a:ext cx="616534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7916" y="3045852"/>
            <a:ext cx="5020773" cy="2321752"/>
            <a:chOff x="3928513" y="2321019"/>
            <a:chExt cx="5020773" cy="2321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BBC824-7E8D-4860-8F7F-77A5F13DF7C7}"/>
                </a:ext>
              </a:extLst>
            </p:cNvPr>
            <p:cNvSpPr txBox="1"/>
            <p:nvPr/>
          </p:nvSpPr>
          <p:spPr>
            <a:xfrm>
              <a:off x="4349890" y="2321019"/>
              <a:ext cx="4178017" cy="132343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ln w="38100">
                    <a:solidFill>
                      <a:srgbClr val="FFC000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প্রার্থনা</a:t>
              </a:r>
              <a:endParaRPr lang="en-US" sz="8000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2E1AE-6550-472F-BF17-B99D4D44789F}"/>
                </a:ext>
              </a:extLst>
            </p:cNvPr>
            <p:cNvSpPr txBox="1"/>
            <p:nvPr/>
          </p:nvSpPr>
          <p:spPr>
            <a:xfrm>
              <a:off x="3928513" y="3627108"/>
              <a:ext cx="5020773" cy="101566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সুফিয়া কামাল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52AAC9-A96B-41CF-91F8-104F5DE3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8" t="-3199"/>
          <a:stretch/>
        </p:blipFill>
        <p:spPr>
          <a:xfrm>
            <a:off x="9169776" y="1731804"/>
            <a:ext cx="2258428" cy="265295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9B30C0-C807-4A84-BDC6-0679F87C3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8" t="-3199"/>
          <a:stretch/>
        </p:blipFill>
        <p:spPr>
          <a:xfrm flipH="1">
            <a:off x="992110" y="1723946"/>
            <a:ext cx="2258428" cy="265295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9" name="Group 18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1734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39BD68-E3CA-4385-88CA-CA15C978916B}"/>
              </a:ext>
            </a:extLst>
          </p:cNvPr>
          <p:cNvSpPr/>
          <p:nvPr/>
        </p:nvSpPr>
        <p:spPr>
          <a:xfrm>
            <a:off x="2464059" y="2049015"/>
            <a:ext cx="7194291" cy="369331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5400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।কবিতা শুনে বুঝতে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বিষয়ে প্রশ্নের উত্তর বলতে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উচ্চারণেছড়া ও কবিতা পড়তে পারবে।</a:t>
            </a:r>
          </a:p>
          <a:p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।কবিতা সংশ্লিষ্ট প্রশ্নের উত্তর লিখতে পারবে।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A4435-0728-4FE9-9482-EC41A2AA0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-1868"/>
          <a:stretch/>
        </p:blipFill>
        <p:spPr>
          <a:xfrm>
            <a:off x="10094459" y="785715"/>
            <a:ext cx="1295673" cy="160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1E3869-E046-4691-8E3B-21C5981D4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-1868"/>
          <a:stretch/>
        </p:blipFill>
        <p:spPr>
          <a:xfrm flipH="1">
            <a:off x="604970" y="785715"/>
            <a:ext cx="1298239" cy="1607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4795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588DC-A270-431E-BB0C-63BC1424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1" y="888274"/>
            <a:ext cx="4710319" cy="283883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CBA46-F517-48FC-8C5E-0546F2336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75" y="1051740"/>
            <a:ext cx="4486275" cy="277987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82329" y="4409462"/>
            <a:ext cx="7324538" cy="14465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 দুই হাত করি মোনাজাত</a:t>
            </a:r>
          </a:p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হে 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 রহমান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732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938" y="4624403"/>
            <a:ext cx="61184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সুন্দর করিয়া ধরণী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করেছ দান,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hotography - গ্রাম-বাংলার ছবি | Kazirhut.com | Popul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0" y="990336"/>
            <a:ext cx="4675471" cy="312598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গ্রামের দোতালা বাড়ি ও মনোরম &lt;strong&gt;প্রাকৃতিক&lt;/strong&gt; &lt;strong&gt;দৃশ্য&lt;/strong&gt; - The Dhaka Tim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14" y="977463"/>
            <a:ext cx="4670798" cy="312286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252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0301" y="975277"/>
            <a:ext cx="4234028" cy="3287582"/>
            <a:chOff x="1198584" y="624699"/>
            <a:chExt cx="4611078" cy="3638160"/>
          </a:xfrm>
        </p:grpSpPr>
        <p:pic>
          <p:nvPicPr>
            <p:cNvPr id="4" name="Picture 3" descr="ফুটেছে অলকানন্দা &lt;strong&gt;ফুল&lt;/strong&gt;। &lt;strong&gt;ছবি&lt;/strong&gt;: হাসান মাহমুদ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84" y="624699"/>
              <a:ext cx="4611078" cy="1727445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গাছ-&lt;strong&gt;ফল&lt;/strong&gt;-&lt;strong&gt;ফুল&lt;/strong&gt; এবার ডায়াবেটিস নিয়ন্ত্রণ করবে | A Bangladeshi ...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84" y="2405777"/>
              <a:ext cx="4611078" cy="1857082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 descr="File:Adelaide &lt;strong&gt;River&lt;/strong&gt;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22" y="946422"/>
            <a:ext cx="4616712" cy="322200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159624" y="4610842"/>
            <a:ext cx="5498725" cy="1754326"/>
            <a:chOff x="4414225" y="4610842"/>
            <a:chExt cx="4843258" cy="1754326"/>
          </a:xfrm>
        </p:grpSpPr>
        <p:sp>
          <p:nvSpPr>
            <p:cNvPr id="2" name="TextBox 1"/>
            <p:cNvSpPr txBox="1"/>
            <p:nvPr/>
          </p:nvSpPr>
          <p:spPr>
            <a:xfrm>
              <a:off x="4414225" y="4610842"/>
              <a:ext cx="4049349" cy="175432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গাছে ফুল ফল</a:t>
              </a:r>
            </a:p>
            <a:p>
              <a:pPr algn="ctr"/>
              <a:endParaRPr lang="en-US" sz="4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29175" y="5200039"/>
              <a:ext cx="4428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ভরা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212320" cy="6900714"/>
            <a:chOff x="0" y="-42714"/>
            <a:chExt cx="12212320" cy="690071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9587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176" y="4784987"/>
            <a:ext cx="585120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কণ্ঠে গান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সকলি তোমার 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ynah &lt;strong&gt;Bird&lt;/strong&gt;. Moorfoot - SHEFFIELD HISTORY CHAT - Sheffiel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1" y="783244"/>
            <a:ext cx="4624977" cy="346873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এশীয় &lt;strong&gt;কোকিল&lt;/strong&gt; - উইকিপিডিয়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783244"/>
            <a:ext cx="4638675" cy="33782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0" y="-42714"/>
            <a:ext cx="12212320" cy="6900714"/>
            <a:chOff x="0" y="-42714"/>
            <a:chExt cx="12212320" cy="69007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42714"/>
              <a:ext cx="12192000" cy="386080"/>
              <a:chOff x="0" y="5958348"/>
              <a:chExt cx="12192000" cy="89965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0" y="6471920"/>
              <a:ext cx="12192000" cy="386080"/>
              <a:chOff x="0" y="5958348"/>
              <a:chExt cx="12192000" cy="89965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>
              <a:off x="-3197414" y="3179043"/>
              <a:ext cx="6829594" cy="386080"/>
              <a:chOff x="0" y="5958348"/>
              <a:chExt cx="12192000" cy="89965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>
              <a:off x="8568923" y="3214603"/>
              <a:ext cx="6900714" cy="386080"/>
              <a:chOff x="0" y="5958348"/>
              <a:chExt cx="12192000" cy="8996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8F6ADF-0CBF-4285-9EDF-B3ACB756C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3407C3-AD27-4C70-9DCD-B681B7A0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321945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9594298-1858-4E22-BF93-5682C4AEB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/>
            </p:blipFill>
            <p:spPr>
              <a:xfrm>
                <a:off x="6438900" y="5958348"/>
                <a:ext cx="32194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68696B-0C83-4EB9-A179-C50800D62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89" t="27257"/>
              <a:stretch/>
            </p:blipFill>
            <p:spPr>
              <a:xfrm>
                <a:off x="9658350" y="5958348"/>
                <a:ext cx="2533650" cy="899652"/>
              </a:xfrm>
              <a:prstGeom prst="rect">
                <a:avLst/>
              </a:prstGeom>
              <a:ln w="19050">
                <a:solidFill>
                  <a:srgbClr val="EE1AA7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tx2">
                    <a:lumMod val="60000"/>
                    <a:lumOff val="40000"/>
                  </a:schemeClr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7496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294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WALTON</cp:lastModifiedBy>
  <cp:revision>84</cp:revision>
  <dcterms:created xsi:type="dcterms:W3CDTF">2017-12-03T15:16:13Z</dcterms:created>
  <dcterms:modified xsi:type="dcterms:W3CDTF">2022-11-23T17:05:07Z</dcterms:modified>
</cp:coreProperties>
</file>