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1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381000"/>
            <a:ext cx="7696200" cy="423320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562600"/>
            <a:ext cx="830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</a:rPr>
              <a:t>পাঠে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</a:rPr>
              <a:t>স্বাগত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752600"/>
            <a:ext cx="3600450" cy="2828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572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0070C0"/>
                </a:solidFill>
              </a:rPr>
              <a:t>সবাইকে</a:t>
            </a:r>
            <a:r>
              <a:rPr lang="en-US" sz="6000" b="1" i="1" dirty="0" smtClean="0">
                <a:solidFill>
                  <a:srgbClr val="0070C0"/>
                </a:solidFill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</a:rPr>
              <a:t>ধন্যবাদ</a:t>
            </a:r>
            <a:r>
              <a:rPr lang="en-US" sz="6000" b="1" i="1" dirty="0" smtClean="0">
                <a:solidFill>
                  <a:srgbClr val="0070C0"/>
                </a:solidFill>
              </a:rPr>
              <a:t> </a:t>
            </a:r>
            <a:endParaRPr lang="en-US" sz="6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495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4400" b="1" i="1" dirty="0" smtClean="0">
                <a:solidFill>
                  <a:srgbClr val="00B0F0"/>
                </a:solidFill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পরিচিতি</a:t>
            </a:r>
            <a:r>
              <a:rPr lang="en-US" sz="4400" b="1" i="1" dirty="0" smtClean="0">
                <a:solidFill>
                  <a:srgbClr val="00B0F0"/>
                </a:solidFill>
              </a:rPr>
              <a:t> </a:t>
            </a:r>
            <a:endParaRPr lang="en-US" sz="4400" b="1" i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0"/>
            <a:ext cx="55626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সৈয়দ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মোঃ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আব্দুল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হাছিব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সহকারী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শিক্ষক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টি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সাহেব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বাড়ী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সরকারি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প্রাথমিক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বিদ্যালয়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নাংগলকোট,কুমিল্লা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Email:armanhasib5@gmail.com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362200"/>
            <a:ext cx="2514600" cy="3733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5334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00B0F0"/>
                </a:solidFill>
              </a:rPr>
              <a:t>পাঠ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পরিচিতি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43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</a:rPr>
              <a:t>শ্রেনিঃ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প্রাক</a:t>
            </a:r>
            <a:r>
              <a:rPr lang="en-US" sz="4800" dirty="0" smtClean="0">
                <a:solidFill>
                  <a:srgbClr val="7030A0"/>
                </a:solidFill>
              </a:rPr>
              <a:t>- </a:t>
            </a:r>
            <a:r>
              <a:rPr lang="en-US" sz="4800" dirty="0" err="1" smtClean="0">
                <a:solidFill>
                  <a:srgbClr val="7030A0"/>
                </a:solidFill>
              </a:rPr>
              <a:t>প্রাথমিক</a:t>
            </a:r>
            <a:endParaRPr lang="en-US" sz="4800" dirty="0" smtClean="0">
              <a:solidFill>
                <a:srgbClr val="7030A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</a:rPr>
              <a:t>বিষয়ঃ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প্রাক</a:t>
            </a:r>
            <a:r>
              <a:rPr lang="en-US" sz="4800" dirty="0" smtClean="0">
                <a:solidFill>
                  <a:srgbClr val="7030A0"/>
                </a:solidFill>
              </a:rPr>
              <a:t> –</a:t>
            </a:r>
            <a:r>
              <a:rPr lang="en-US" sz="4800" dirty="0" err="1" smtClean="0">
                <a:solidFill>
                  <a:srgbClr val="7030A0"/>
                </a:solidFill>
              </a:rPr>
              <a:t>গাণিতিক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ধারণা</a:t>
            </a:r>
            <a:r>
              <a:rPr lang="en-US" sz="4800" dirty="0" smtClean="0">
                <a:solidFill>
                  <a:srgbClr val="7030A0"/>
                </a:solidFill>
              </a:rPr>
              <a:t> (</a:t>
            </a:r>
            <a:r>
              <a:rPr lang="en-US" sz="4800" dirty="0" err="1" smtClean="0">
                <a:solidFill>
                  <a:srgbClr val="7030A0"/>
                </a:solidFill>
              </a:rPr>
              <a:t>মোটা</a:t>
            </a:r>
            <a:r>
              <a:rPr lang="en-US" sz="4800" dirty="0" smtClean="0">
                <a:solidFill>
                  <a:srgbClr val="7030A0"/>
                </a:solidFill>
              </a:rPr>
              <a:t>- </a:t>
            </a:r>
            <a:r>
              <a:rPr lang="en-US" sz="4800" dirty="0" err="1" smtClean="0">
                <a:solidFill>
                  <a:srgbClr val="7030A0"/>
                </a:solidFill>
              </a:rPr>
              <a:t>চিকনের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ধারণা</a:t>
            </a:r>
            <a:r>
              <a:rPr lang="en-US" sz="4800" dirty="0" smtClean="0">
                <a:solidFill>
                  <a:srgbClr val="7030A0"/>
                </a:solidFill>
              </a:rPr>
              <a:t>)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3250BD-CEDA-4921-93AC-6EC260751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079"/>
          <a:stretch/>
        </p:blipFill>
        <p:spPr>
          <a:xfrm>
            <a:off x="6096000" y="685800"/>
            <a:ext cx="1758122" cy="2909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0"/>
            <a:ext cx="411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/>
              <a:t>এসো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আমরা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কিছু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ছবি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দেখি</a:t>
            </a:r>
            <a:r>
              <a:rPr lang="en-US" sz="2400" b="1" i="1" dirty="0" smtClean="0"/>
              <a:t> </a:t>
            </a:r>
            <a:endParaRPr lang="en-US" sz="2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8E189-25C9-4636-9F94-774C69006C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68"/>
          <a:stretch/>
        </p:blipFill>
        <p:spPr>
          <a:xfrm>
            <a:off x="7737572" y="762000"/>
            <a:ext cx="1406428" cy="2762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F3C27A-D921-4213-AB76-7CEFFE50C9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883333"/>
            <a:ext cx="2235851" cy="2145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F4945F-7BC7-403D-B97D-6828C8F52E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962400"/>
            <a:ext cx="2985865" cy="2395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59C4E7-56AD-4F90-8254-0840F02654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800"/>
            <a:ext cx="1490698" cy="81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382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i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bn-IN" sz="3600" b="1" i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(মোটা-চিকন) </a:t>
            </a:r>
            <a:endParaRPr lang="bn-IN" sz="7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xmlns="" id="{4C1932F2-B2D6-49B5-813A-6CE10590A8F7}"/>
              </a:ext>
            </a:extLst>
          </p:cNvPr>
          <p:cNvSpPr/>
          <p:nvPr/>
        </p:nvSpPr>
        <p:spPr>
          <a:xfrm>
            <a:off x="381000" y="228600"/>
            <a:ext cx="6045457" cy="2246672"/>
          </a:xfrm>
          <a:prstGeom prst="flowChartMultidocumen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914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B0F0"/>
                </a:solidFill>
              </a:rPr>
              <a:t>শিখনফল</a:t>
            </a:r>
            <a:r>
              <a:rPr lang="en-US" sz="4800" b="1" i="1" dirty="0" smtClean="0">
                <a:solidFill>
                  <a:srgbClr val="00B0F0"/>
                </a:solidFill>
              </a:rPr>
              <a:t> 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11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 তুলনা করতে পারবে। </a:t>
            </a:r>
            <a:endParaRPr lang="bn-IN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  <a:endParaRPr lang="bn-IN" sz="40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295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কে চিকন?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B4E5A5-AEEC-44D3-B865-505EB023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2310584" cy="1121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7A4473-48FF-4888-9E27-AB931ACFDEE0}"/>
              </a:ext>
            </a:extLst>
          </p:cNvPr>
          <p:cNvSpPr txBox="1"/>
          <p:nvPr/>
        </p:nvSpPr>
        <p:spPr>
          <a:xfrm>
            <a:off x="990600" y="5943600"/>
            <a:ext cx="1713745" cy="72934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4D0F48-6FEC-425D-82D6-7B77537EA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69"/>
          <a:stretch/>
        </p:blipFill>
        <p:spPr>
          <a:xfrm>
            <a:off x="685800" y="1905000"/>
            <a:ext cx="2141899" cy="422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A87E1E-9594-4F9E-AC39-C39448CA24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71"/>
          <a:stretch/>
        </p:blipFill>
        <p:spPr>
          <a:xfrm>
            <a:off x="6553200" y="1981200"/>
            <a:ext cx="2034148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04EAC0-94BB-42CB-A491-64CE1E4CF9A3}"/>
              </a:ext>
            </a:extLst>
          </p:cNvPr>
          <p:cNvSpPr txBox="1"/>
          <p:nvPr/>
        </p:nvSpPr>
        <p:spPr>
          <a:xfrm>
            <a:off x="6705600" y="5867400"/>
            <a:ext cx="1484823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  <a:endParaRPr lang="bn-IN" sz="40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2192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5C35E7-830C-4FD1-8CBD-AB3E2A07D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66800"/>
            <a:ext cx="3005588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8E5D39-A160-44A6-82EA-13FB67761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81200"/>
            <a:ext cx="3646162" cy="3761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BAA7C3-B43F-420D-88CA-0E3084833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743200"/>
            <a:ext cx="2324100" cy="1971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FCFC99-B754-449C-B432-B7A023A512B9}"/>
              </a:ext>
            </a:extLst>
          </p:cNvPr>
          <p:cNvSpPr txBox="1"/>
          <p:nvPr/>
        </p:nvSpPr>
        <p:spPr>
          <a:xfrm>
            <a:off x="1371600" y="5943600"/>
            <a:ext cx="14143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0909CA-0142-4814-B2AC-7579675E8B5B}"/>
              </a:ext>
            </a:extLst>
          </p:cNvPr>
          <p:cNvSpPr txBox="1"/>
          <p:nvPr/>
        </p:nvSpPr>
        <p:spPr>
          <a:xfrm>
            <a:off x="6324600" y="5867400"/>
            <a:ext cx="141432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532232">
            <a:off x="260829" y="405530"/>
            <a:ext cx="1288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36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IN" sz="36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057400" y="1524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কোনটি বলো-    </a:t>
            </a:r>
            <a:endParaRPr lang="bn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524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কোনটি বলো-    </a:t>
            </a:r>
            <a:endParaRPr lang="bn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082E6E-1ED7-4EC4-8166-A673FA8E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381" b="9881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9800"/>
            <a:ext cx="2999891" cy="3176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88A679-8453-4FCF-929A-54AE42FD1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438400"/>
            <a:ext cx="2796388" cy="2710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09DDD3-5580-4F53-B2CC-B24251092F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38262">
            <a:off x="6009650" y="3071860"/>
            <a:ext cx="1478546" cy="1433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C6B3D1-0A22-4537-9D45-13A0DD33C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667000"/>
            <a:ext cx="4114800" cy="23720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5867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</a:rPr>
              <a:t>মোটা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57912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চিকন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88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14</cp:revision>
  <dcterms:created xsi:type="dcterms:W3CDTF">2006-08-16T00:00:00Z</dcterms:created>
  <dcterms:modified xsi:type="dcterms:W3CDTF">2022-11-24T06:48:46Z</dcterms:modified>
</cp:coreProperties>
</file>