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73" r:id="rId5"/>
    <p:sldId id="280" r:id="rId6"/>
    <p:sldId id="274" r:id="rId7"/>
    <p:sldId id="281" r:id="rId8"/>
    <p:sldId id="282" r:id="rId9"/>
    <p:sldId id="27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2D4DD-4EDE-81E5-BE78-52D8EFB730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D119F2-2D40-9155-8EC4-54F1AA8017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455BB-AF6B-6FDF-2DA6-4D7E74D21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F2B34-2408-4730-8697-A1C1DEC6983E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EF40BD-BA05-4463-749A-E364ADF34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2F579-3012-C2B3-21B5-F39AF426B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46F5-6128-44E2-9F06-13C0BECE4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079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04C96-BF3E-39E0-0F6E-69286CF11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B075D3-7DEA-479A-98B5-34823581BB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E7292-6D3E-E04C-974E-51762A7D2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F2B34-2408-4730-8697-A1C1DEC6983E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637FE-45DA-2DA8-50BD-933CB7CF1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E7EC4-63C2-FE6E-9E70-9A9387B05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46F5-6128-44E2-9F06-13C0BECE4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98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2660E-5040-C684-9955-80B56F6B8A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D89BAA-07BA-3712-0990-67674903B9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D09540-4B6F-6EE2-4598-911046419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F2B34-2408-4730-8697-A1C1DEC6983E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D85E7-F061-F804-43B1-5811FE5E1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36879-EB3D-CA48-2E5C-529389F79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46F5-6128-44E2-9F06-13C0BECE4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51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980C0-64F1-45A4-15C7-C2761078C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223F4-ECB7-262D-3839-EB8305BBF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08F28-1CC8-00FE-6011-2A684837A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F2B34-2408-4730-8697-A1C1DEC6983E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C4269-99A0-883A-C86B-87EA09868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BA8F2-C996-B4F5-7134-C959F03F1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46F5-6128-44E2-9F06-13C0BECE4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10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A0DDF-E32D-F41A-AB18-F2119E413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41D9B-02DE-4865-47E1-E18E14FF14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E0BBB-FA7E-EEB4-09B1-DCF057129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F2B34-2408-4730-8697-A1C1DEC6983E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C8CFB-B863-905B-4EFF-18CA1C4DD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0615A-59B0-43EE-F1B3-6D224D98C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46F5-6128-44E2-9F06-13C0BECE4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497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97224-4AC7-3CB1-17C1-B2F5CAD2D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65048-0AEA-E2AF-FDF6-B36728E2F7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BD814E-16A9-DC1D-25D4-DBE85CBC6D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21508A-3779-D05D-C9B8-522537FE2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F2B34-2408-4730-8697-A1C1DEC6983E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B928A-7B1C-745C-5D06-D5A25110C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6EF33-3836-125A-06E1-44EDED94F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46F5-6128-44E2-9F06-13C0BECE4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324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A8E51-B0B2-D40E-EBCE-7328232C9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8B7E10-BB12-C2C5-454B-B701BBB03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340B01-9490-F965-8711-E25070721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35562A-4D06-46EB-2D97-1270797574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95C046-72F6-7AE7-DF33-398B9D1678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FB0127-C11F-F212-F807-3C0B5BA04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F2B34-2408-4730-8697-A1C1DEC6983E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B0A081-3380-A7B2-6FAC-55FF3D49D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435699-C251-9437-CADB-B5542398B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46F5-6128-44E2-9F06-13C0BECE4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51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B7104-EF03-163E-BA46-2E8E3272E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C2412C-F176-AA10-668E-EBCB758B1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F2B34-2408-4730-8697-A1C1DEC6983E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6F4DB2-5925-1257-84EF-F6D01CD4D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19A8EB-1716-E3C2-BFCC-634EEA632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46F5-6128-44E2-9F06-13C0BECE4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14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C55E26-E458-820F-88DE-B6F506F7E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F2B34-2408-4730-8697-A1C1DEC6983E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B0CB3A-AC7D-3648-016F-4D447349C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B9BA10-0235-52E1-BA18-ED194F57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46F5-6128-44E2-9F06-13C0BECE4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441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71C5E-4C8F-7CE8-7BBB-06B4FDDD9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3EC13-3388-B2C7-8013-26D74BA14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36D504-0D8F-B1D6-1520-C25E02B4E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8D66EA-7215-A847-DA29-95081AD72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F2B34-2408-4730-8697-A1C1DEC6983E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8BFE8-99D9-6A8D-149A-86B5E5DD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92E588-9406-480E-A019-E1DBBC717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46F5-6128-44E2-9F06-13C0BECE4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30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A0079-B1B1-2ED1-78C2-D07830DB0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0C784-2740-748E-0AA6-D08D438908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9CCBFE-1B90-B8A6-F96C-AE882B3E12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012D13-CD43-9A7B-7CDF-F3E05581F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F2B34-2408-4730-8697-A1C1DEC6983E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FA5B8B-E0CD-A523-C720-E412512D4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935E4D-017B-B052-0825-F1132CE17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46F5-6128-44E2-9F06-13C0BECE4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5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50505D-3FDC-08B8-9531-A3C97857D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4A142C-3838-CEDE-D9E9-486B286F7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3E5EC-1083-8982-BF70-FE7E4269FC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F2B34-2408-4730-8697-A1C1DEC6983E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0DE53-C508-F12B-D270-4CBA0BF0AC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4F1F0-8D5A-0C9D-BFB5-2433907FC6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446F5-6128-44E2-9F06-13C0BECE4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B4243-73D4-4538-96B0-05A8972E7B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60B99D-9FF8-4132-A17C-D3E769B34E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E26F11-4BAA-4984-B8B6-84C10C8BE8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B63DCBA-D23C-4637-85A3-0B1ED75431D7}"/>
              </a:ext>
            </a:extLst>
          </p:cNvPr>
          <p:cNvSpPr txBox="1"/>
          <p:nvPr/>
        </p:nvSpPr>
        <p:spPr>
          <a:xfrm>
            <a:off x="291548" y="568494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572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7338" y="209005"/>
            <a:ext cx="47156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4949" y="2599509"/>
            <a:ext cx="704088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শাহ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জাহান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/>
              <a:t>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গোমতি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মাটিরাংগা,খাগড়াছড়ি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4" b="464"/>
          <a:stretch/>
        </p:blipFill>
        <p:spPr>
          <a:xfrm>
            <a:off x="7903030" y="1788123"/>
            <a:ext cx="2769324" cy="3683197"/>
          </a:xfrm>
          <a:prstGeom prst="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30383761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79668" y="365760"/>
            <a:ext cx="39972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6569" y="2664824"/>
            <a:ext cx="76678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খামার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পশুপাখি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একটু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দূরেই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 --- 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39" t="4968" r="17018" b="4477"/>
          <a:stretch/>
        </p:blipFill>
        <p:spPr>
          <a:xfrm>
            <a:off x="8804365" y="2276280"/>
            <a:ext cx="2547257" cy="343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7393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71556" y="130628"/>
            <a:ext cx="3344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শিখণফল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0939" y="2242619"/>
            <a:ext cx="1141012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1.3.2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১.৩.১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নির্দেশনা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শুনে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পালন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  <a:p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২.৪.১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ভাষায়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গল্প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2.4.4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পশুপাখি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</a:p>
          <a:p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13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A06847-2D62-49C0-A7DD-16ACB8079648}"/>
              </a:ext>
            </a:extLst>
          </p:cNvPr>
          <p:cNvSpPr txBox="1"/>
          <p:nvPr/>
        </p:nvSpPr>
        <p:spPr>
          <a:xfrm>
            <a:off x="1285460" y="0"/>
            <a:ext cx="92102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C9D11A-B111-4B66-A0F9-9877C8537BD1}"/>
              </a:ext>
            </a:extLst>
          </p:cNvPr>
          <p:cNvSpPr txBox="1"/>
          <p:nvPr/>
        </p:nvSpPr>
        <p:spPr>
          <a:xfrm>
            <a:off x="808382" y="1348800"/>
            <a:ext cx="968734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ছাগলের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খামারে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44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ছাগল</a:t>
            </a:r>
            <a:r>
              <a:rPr lang="en-US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ছাগলছানা</a:t>
            </a:r>
            <a:r>
              <a:rPr lang="en-US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ছাগলের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খামারটি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44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পরান</a:t>
            </a:r>
            <a:r>
              <a:rPr lang="en-US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বাবুর</a:t>
            </a:r>
            <a:r>
              <a:rPr lang="en-US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ছাগলগুলো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চরে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44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মাঠে</a:t>
            </a:r>
            <a:r>
              <a:rPr lang="en-US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ঘ)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ছাগলছানাগুলো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44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লাফালাফি</a:t>
            </a:r>
            <a:r>
              <a:rPr lang="en-US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</a:p>
        </p:txBody>
      </p:sp>
    </p:spTree>
    <p:extLst>
      <p:ext uri="{BB962C8B-B14F-4D97-AF65-F5344CB8AC3E}">
        <p14:creationId xmlns:p14="http://schemas.microsoft.com/office/powerpoint/2010/main" val="1176287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4000">
              <a:schemeClr val="accent1">
                <a:lumMod val="5000"/>
                <a:lumOff val="95000"/>
              </a:schemeClr>
            </a:gs>
            <a:gs pos="7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A06D67-C306-4B13-BCD6-8EBA42BA1179}"/>
              </a:ext>
            </a:extLst>
          </p:cNvPr>
          <p:cNvSpPr txBox="1"/>
          <p:nvPr/>
        </p:nvSpPr>
        <p:spPr>
          <a:xfrm>
            <a:off x="0" y="371060"/>
            <a:ext cx="1167516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1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পড়ছিলাম</a:t>
            </a:r>
            <a:r>
              <a:rPr lang="en-US" sz="1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A99D5C-63C4-40DA-8720-9358E5DDF0EE}"/>
              </a:ext>
            </a:extLst>
          </p:cNvPr>
          <p:cNvSpPr txBox="1"/>
          <p:nvPr/>
        </p:nvSpPr>
        <p:spPr>
          <a:xfrm>
            <a:off x="2173357" y="3178871"/>
            <a:ext cx="73284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খামার</a:t>
            </a:r>
            <a:r>
              <a:rPr lang="en-US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পশুপাখি</a:t>
            </a:r>
            <a:r>
              <a:rPr lang="en-US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4231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010DBD-62BA-8C31-9E7F-AAC6BBED7662}"/>
              </a:ext>
            </a:extLst>
          </p:cNvPr>
          <p:cNvSpPr txBox="1"/>
          <p:nvPr/>
        </p:nvSpPr>
        <p:spPr>
          <a:xfrm>
            <a:off x="159025" y="671691"/>
            <a:ext cx="665259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একটু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দূরেই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মতিবিবির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মুরগির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খামার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সেখানে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মোরগ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মুরগি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সকাল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বেলা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মোরগের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ডাকে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ঘুম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ভাঙে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মোরগ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ডাকে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কুক্কুরু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কু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কুক্কুরু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কু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লালঝুঁটি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মোরগ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খুব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মোরগ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মুরগিগুলো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এদিক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ওদিক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চরে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বেড়ায়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দানা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খায়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মুরগি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ডিম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পাড়ে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সেগুলো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বেচে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মতিবিবি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E6652E-AE87-176D-CC21-E2DDA78B2D3A}"/>
              </a:ext>
            </a:extLst>
          </p:cNvPr>
          <p:cNvSpPr txBox="1"/>
          <p:nvPr/>
        </p:nvSpPr>
        <p:spPr>
          <a:xfrm>
            <a:off x="3770243" y="0"/>
            <a:ext cx="46515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খামার</a:t>
            </a:r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পশুপাখি</a:t>
            </a:r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DE0F69-7266-216C-1321-5DBA92D9F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663" y="2069482"/>
            <a:ext cx="4827276" cy="401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022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A06847-2D62-49C0-A7DD-16ACB8079648}"/>
              </a:ext>
            </a:extLst>
          </p:cNvPr>
          <p:cNvSpPr txBox="1"/>
          <p:nvPr/>
        </p:nvSpPr>
        <p:spPr>
          <a:xfrm>
            <a:off x="238538" y="0"/>
            <a:ext cx="1127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মুখে</a:t>
            </a:r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মুখে</a:t>
            </a:r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9600" b="1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লিখি</a:t>
            </a:r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C9D11A-B111-4B66-A0F9-9877C8537BD1}"/>
              </a:ext>
            </a:extLst>
          </p:cNvPr>
          <p:cNvSpPr txBox="1"/>
          <p:nvPr/>
        </p:nvSpPr>
        <p:spPr>
          <a:xfrm>
            <a:off x="808382" y="1348800"/>
            <a:ext cx="968734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মুরগির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খামারে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44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মোরগ</a:t>
            </a:r>
            <a:r>
              <a:rPr lang="en-US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মুরগি</a:t>
            </a:r>
            <a:r>
              <a:rPr lang="en-US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মুরগির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খামারটি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44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মতিবিবির</a:t>
            </a:r>
            <a:r>
              <a:rPr lang="en-US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মোরগ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মুরগিগুলো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চরে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বেড়ায়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44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এদিক</a:t>
            </a:r>
            <a:r>
              <a:rPr lang="en-US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ওদিক</a:t>
            </a:r>
            <a:r>
              <a:rPr lang="en-US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ঘ)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মুরগি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পাড়ে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44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ডিম</a:t>
            </a:r>
            <a:r>
              <a:rPr lang="en-US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</a:p>
        </p:txBody>
      </p:sp>
    </p:spTree>
    <p:extLst>
      <p:ext uri="{BB962C8B-B14F-4D97-AF65-F5344CB8AC3E}">
        <p14:creationId xmlns:p14="http://schemas.microsoft.com/office/powerpoint/2010/main" val="2302308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355EB0E-0EF2-431A-8972-FF6F36092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973" y="1630018"/>
            <a:ext cx="8839199" cy="510730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FA68BA6-4F00-425C-8A40-16390CBEDD14}"/>
              </a:ext>
            </a:extLst>
          </p:cNvPr>
          <p:cNvSpPr txBox="1"/>
          <p:nvPr/>
        </p:nvSpPr>
        <p:spPr>
          <a:xfrm>
            <a:off x="1364973" y="0"/>
            <a:ext cx="917050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138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38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138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6994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236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Sah jahan</dc:creator>
  <cp:lastModifiedBy>Mohammad Sah jahan</cp:lastModifiedBy>
  <cp:revision>10</cp:revision>
  <dcterms:created xsi:type="dcterms:W3CDTF">2022-11-17T13:12:17Z</dcterms:created>
  <dcterms:modified xsi:type="dcterms:W3CDTF">2022-11-20T13:19:11Z</dcterms:modified>
</cp:coreProperties>
</file>