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1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75" r:id="rId9"/>
    <p:sldId id="276" r:id="rId10"/>
    <p:sldId id="262" r:id="rId11"/>
    <p:sldId id="263" r:id="rId12"/>
    <p:sldId id="264" r:id="rId13"/>
    <p:sldId id="279" r:id="rId14"/>
    <p:sldId id="268" r:id="rId15"/>
    <p:sldId id="272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90221-BC9D-46C3-8F72-8FBFDD11342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A10C8-A15A-4E20-9631-33F0F148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A10C8-A15A-4E20-9631-33F0F148AD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6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4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8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8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6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0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7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07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0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0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3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56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5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2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77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4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11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6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72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46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93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6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52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54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7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41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7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2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61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A41A9-C327-46BB-AE3D-6DFB2BE456D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09C9C6-FCF2-4B79-835C-3F3C7514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5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jpg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222" y="752635"/>
            <a:ext cx="7048724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শুভেচ্ছা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1712890"/>
            <a:ext cx="5628067" cy="45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7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2971" y="461701"/>
            <a:ext cx="1487908" cy="76944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796" y="3062424"/>
            <a:ext cx="600036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‘আন্ধার’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 বলতে  পার?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107" y="1288674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991" y="4333661"/>
            <a:ext cx="483658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 ‘আড়ঙ্গ’ শব্দের অর্থ কি?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9646" y="4475415"/>
            <a:ext cx="88357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8365" y="5401123"/>
            <a:ext cx="387798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সাঁঝ’ শব্দের অর্থ বল তো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49" y="2671617"/>
            <a:ext cx="2592071" cy="1277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79" y="4049891"/>
            <a:ext cx="2573642" cy="11745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918592" y="1694854"/>
            <a:ext cx="4087979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‘দীপ’ শব্দের অর্থ জান কি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97174" y="5500948"/>
            <a:ext cx="87075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80" y="5325036"/>
            <a:ext cx="2594340" cy="12135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828777" y="3036225"/>
            <a:ext cx="1285929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59646" y="1694854"/>
            <a:ext cx="96051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4" y="1349443"/>
            <a:ext cx="2568532" cy="12718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943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764" y="364989"/>
            <a:ext cx="2420856" cy="76944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128" y="5506253"/>
            <a:ext cx="7675499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আন্ধার, আড়ঙ্গ ,দীপ , সাঁঝ –শব্দগুলো দিয়ে বাক্য তৈরি কর।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0" y="1134430"/>
            <a:ext cx="6703094" cy="3894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5717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610" y="212595"/>
            <a:ext cx="1965603" cy="76944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পল্লীজননী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6158" y="879106"/>
            <a:ext cx="1856598" cy="58477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530" y="1996393"/>
            <a:ext cx="5945858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 থম থম স্তব্ধ নিঝুম, ঘোর- ঘোর – আন্ধার,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নিশ্বাস ফেলি তাও শুনা যায় নাই সাড়া কোথা কার।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রুগ্ন ছেলের শিয়রে বসিয়া একেলা জাগিছে মাতা 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করুণ চাহনি ঘুম ঘুম যেন ঢুলিছে চোখের পাতা।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শিয়রের  কাছে নিবু নিবু দীপ ঘুরিয়া ঘুরিয়া জ্বলে,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 সাথে সাথে বিরহী মায়ের একেলে পরান দোলে 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ভন ভন ভন জমাট বেঁধেছে বুনো মশকের গান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এদো ডোবা হতে বহিছে কঠোর পচান পাতার ঘ্রাণ।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54" y="3691819"/>
            <a:ext cx="2565107" cy="18440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51" y="3691818"/>
            <a:ext cx="2579910" cy="1855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69" y="1855694"/>
            <a:ext cx="2565107" cy="182486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44" y="1855693"/>
            <a:ext cx="2676525" cy="18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6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983" y="1741157"/>
            <a:ext cx="6555000" cy="35394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কুঁড়েঘর , বেড়ার ফাঁকেতে আসিছে শীতের বায়ু,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শিয়রে বসিয়া মনে মনে মাতা গণিছে ছেলের আয়ু।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কয় , ‘ মারে , কত রাত  আছে , কখন সকাল হবে,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যে লাগে না , এমনি করিয়া কেবা শুয়ে থাকে কবে।’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কয় , ‘ বাছারে ! চুপটি করিয়া ঘুমো ত একটি বার’,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ছেল;এ রেগে কয় , ‘ঘুম যে আসে না কী করিব আমি তার ।’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পান্ডুর গালে চুমো খায় মাতা সারা গায়ে দেয়  হাত 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 যদি বকে যত স্নেহ আছে ঢেলে দেয় তারি সাথ।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76" y="1010436"/>
            <a:ext cx="3945712" cy="263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3820433"/>
            <a:ext cx="4000501" cy="24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70" y="518270"/>
            <a:ext cx="6840334" cy="61247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কুড়েঘর , বেড়ার ফাঁকেতে আসিছে শীতের বায়ু,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শিয়রে বসিয়া মনে মনে মাতা গণিছে ছেলের আয়ু।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চুপ করে , মাও ধীরে ধীরে মাথায় বুলায় হাত ,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বাহিরেতে নাচে জোনাকি আলোয় থম থম কাল রাত 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রুগন ছেলের শিয়রে বসিয়া কত কথা পরে মনে 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 দিন সে যে মায়েরে না বলে গিয়াছিল দোর বনে 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সাঁঝ হয়ে গেল তবু আসে নাকো , আই ঢাই মার প্রাণ 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হঠাঃ শুনিল আসিতেছে ছেলে হর্ষে করিয়া গান 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কোঁচ ভরা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বেথুছোট কুড়েঘর ল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 ঝামুর ঝুমুর বাজে 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ওরে মুখপোড়া কোথা গিয়াছিলি এমনি এ কালি সাঁঝে।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কথা আজ মনে পড়ে তার , গরীবের ঘর তার,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ছোটখাট কত বায়না ছেলের পারে নাই মিটাবার।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আড়ঙের দিনে পুতুল কিনিতে পয়সা জোটেনি তাই,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বলেছে আমরা, মোসলমানের আড়ঙ্গ দেখিতে নাই।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85" y="2258177"/>
            <a:ext cx="2648197" cy="16320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82" y="2196062"/>
            <a:ext cx="2459270" cy="16717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60" y="518270"/>
            <a:ext cx="2626692" cy="1720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86" y="518270"/>
            <a:ext cx="2648197" cy="1720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28" y="3890185"/>
            <a:ext cx="5107468" cy="24719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6946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8540" y="571548"/>
            <a:ext cx="2190023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3957" y="5941679"/>
            <a:ext cx="652294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 প্রতি মায়ের ভালোবাসা অকৃত্রিম –আলোচনা কর।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46" y="1475310"/>
            <a:ext cx="7243762" cy="407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9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648" y="805218"/>
            <a:ext cx="139172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263" y="1816294"/>
            <a:ext cx="4076757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বাঁশ বনে বসে কোন পাখি ডাকে?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0251" y="2411871"/>
            <a:ext cx="139493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হুতোম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939" y="2411871"/>
            <a:ext cx="172515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কানাকুয়ো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251" y="3030135"/>
            <a:ext cx="124585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ডাহুক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5640" y="3030135"/>
            <a:ext cx="1122423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বাদুড়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3263" y="3886365"/>
            <a:ext cx="658385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‘ফুরায়ে এসেছে তেল’ বলতে কবি কী বুঝাতে চেয়েছেন?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340" y="4526343"/>
            <a:ext cx="291137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 শেষ হয়ে এসেছে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3729" y="4559800"/>
            <a:ext cx="274466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বাতির তেল নিঃশেষ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5655" y="5181372"/>
            <a:ext cx="2919059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ছেলের জীবনাবসান আসন্ন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851" y="5360859"/>
            <a:ext cx="3020379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নিশ্চয়তায় ভরা ভবিষ্যৎ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2022256">
            <a:off x="2910021" y="4765095"/>
            <a:ext cx="531194" cy="832551"/>
          </a:xfrm>
          <a:prstGeom prst="halfFrame">
            <a:avLst>
              <a:gd name="adj1" fmla="val 25056"/>
              <a:gd name="adj2" fmla="val 2790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2022256">
            <a:off x="6105669" y="1904085"/>
            <a:ext cx="531194" cy="832551"/>
          </a:xfrm>
          <a:prstGeom prst="halfFrame">
            <a:avLst>
              <a:gd name="adj1" fmla="val 25056"/>
              <a:gd name="adj2" fmla="val 2790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479484" y="5181372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472489" y="4417606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2823961" y="4317304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823961" y="2191925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5956045" y="2847114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2812949" y="2852448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0020" y="415873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করি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8391" y="419897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77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" grpId="0"/>
      <p:bldP spid="6" grpId="1"/>
      <p:bldP spid="6" grpId="2"/>
      <p:bldP spid="6" grpId="3"/>
      <p:bldP spid="6" grpId="4"/>
      <p:bldP spid="6" grpId="5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72502" y="532262"/>
            <a:ext cx="1125629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425" y="1500188"/>
            <a:ext cx="10621819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পল্লীজননী’ কবিতায় ‘ সম্মুখে তার ঘোর কুজ্ঝটি মহাকাল রাত পাতা’-চরণটিতে প্রকাশ পেয়েছে-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163" y="2242817"/>
            <a:ext cx="3036409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 মৃত্যুর আশঙ্কা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3163" y="2851264"/>
            <a:ext cx="2571538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নিরাশার নিস্তব্ধতা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317" y="3486113"/>
            <a:ext cx="2375971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রাত্রির নিরবতা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317" y="4094560"/>
            <a:ext cx="1210588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7862" y="4089143"/>
            <a:ext cx="146386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8317" y="4803197"/>
            <a:ext cx="147989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7862" y="4791329"/>
            <a:ext cx="175881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253250" y="4612363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253250" y="3948586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1869340" y="4657065"/>
            <a:ext cx="787780" cy="804333"/>
          </a:xfrm>
          <a:prstGeom prst="mathMultiply">
            <a:avLst>
              <a:gd name="adj1" fmla="val 219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21724" y="414405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করি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876" y="434062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 rot="12022256">
            <a:off x="1997633" y="3704686"/>
            <a:ext cx="531194" cy="832551"/>
          </a:xfrm>
          <a:prstGeom prst="halfFrame">
            <a:avLst>
              <a:gd name="adj1" fmla="val 25056"/>
              <a:gd name="adj2" fmla="val 2790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/>
      <p:bldP spid="18" grpId="1"/>
      <p:bldP spid="18" grpId="2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578" y="581736"/>
            <a:ext cx="192713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0849" y="5768098"/>
            <a:ext cx="719620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জীবনের প্রতি পদক্ষেপে মায়ের ভূমিকা তুলে ধর।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96" y="1682438"/>
            <a:ext cx="5486191" cy="3669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97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168" y="115104"/>
            <a:ext cx="4846198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1609860"/>
            <a:ext cx="9285667" cy="48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4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55" y="434146"/>
            <a:ext cx="3438762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57" y="3575712"/>
            <a:ext cx="427713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দেবোত্তর দাখিল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আটঘরিয়া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 – ০১৭১৭২৮৯৫৫০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4191" y="3575713"/>
            <a:ext cx="367486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বাংলা সাহিত্য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নবম/দশম শ্রেণি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পদ্যাংশ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সময়:৫০ মিনিট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818867"/>
            <a:ext cx="2142698" cy="2595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26" y="3463213"/>
            <a:ext cx="2170491" cy="2688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4033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8919" y="1419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2639" y="649926"/>
            <a:ext cx="3817071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4704" y="5842084"/>
            <a:ext cx="156645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বুঝলে?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64" y="1976118"/>
            <a:ext cx="2894166" cy="3024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6" y="1976118"/>
            <a:ext cx="3115737" cy="3024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233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045" y="551241"/>
            <a:ext cx="1677062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পল্লীজননী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3249" y="1393537"/>
            <a:ext cx="175560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জসীমউদ্দীন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7" y="1685924"/>
            <a:ext cx="2787100" cy="2728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46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034" y="2563702"/>
            <a:ext cx="316945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2057" y="873456"/>
            <a:ext cx="1770036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034" y="3380207"/>
            <a:ext cx="8316700" cy="206210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কবি জসীমউদ্দীন এর সংক্ষিপ্ত জীবনী বলতে পারবে।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কবিতাটি শুদ্ধ উচ্চারণে আবৃত্তি করতে পারবে।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নতুন শব্দের অর্থ বুঝে বাক্য  তৈরি করতে পারবে।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সন্তানের প্রতি মায়ের ভালবাসার গভীরতা ব্যাখ্যা করতে পারবে।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37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993" y="544046"/>
            <a:ext cx="2670924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0360" y="1613146"/>
            <a:ext cx="76815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0820" y="3237299"/>
            <a:ext cx="126989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721" y="3964407"/>
            <a:ext cx="117051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সন্মাননা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542" y="4936807"/>
            <a:ext cx="129394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4435" y="1613145"/>
            <a:ext cx="71526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2072" y="2464025"/>
            <a:ext cx="154241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১৯০৩ খ্রি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3078" y="4010573"/>
            <a:ext cx="2435282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  জেলার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তাম্বুলখানা গ্রাম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1176" y="4964311"/>
            <a:ext cx="1822935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 ও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 পদক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2993" y="5642523"/>
            <a:ext cx="3196709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নক্সীকাঁথার মাঠ, রাখালী,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সোজনবাদিয়ার ঘাট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1999" y="2503897"/>
            <a:ext cx="1939955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১৯৭৬ সালের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১৪ই মার্চ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49" y="2180274"/>
            <a:ext cx="1929229" cy="20306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19434630">
            <a:off x="7177776" y="1981207"/>
            <a:ext cx="500198" cy="433426"/>
          </a:xfrm>
          <a:prstGeom prst="rightArrow">
            <a:avLst>
              <a:gd name="adj1" fmla="val 50000"/>
              <a:gd name="adj2" fmla="val 5314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384153">
            <a:off x="3385003" y="3972494"/>
            <a:ext cx="500198" cy="433426"/>
          </a:xfrm>
          <a:prstGeom prst="rightArrow">
            <a:avLst>
              <a:gd name="adj1" fmla="val 50000"/>
              <a:gd name="adj2" fmla="val 5314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5415987" y="4460271"/>
            <a:ext cx="484936" cy="433426"/>
          </a:xfrm>
          <a:prstGeom prst="rightArrow">
            <a:avLst>
              <a:gd name="adj1" fmla="val 50000"/>
              <a:gd name="adj2" fmla="val 5314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828032" y="3312973"/>
            <a:ext cx="500198" cy="433426"/>
          </a:xfrm>
          <a:prstGeom prst="rightArrow">
            <a:avLst>
              <a:gd name="adj1" fmla="val 50000"/>
              <a:gd name="adj2" fmla="val 5314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799530">
            <a:off x="3957774" y="2334664"/>
            <a:ext cx="500198" cy="433426"/>
          </a:xfrm>
          <a:prstGeom prst="rightArrow">
            <a:avLst>
              <a:gd name="adj1" fmla="val 50000"/>
              <a:gd name="adj2" fmla="val 5314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4727" y="1278976"/>
            <a:ext cx="2231701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633" y="2702256"/>
            <a:ext cx="644118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বাংলা সাহিত্যে জসীমউদ্দীন কী নামে পরিচিত?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633" y="3440801"/>
            <a:ext cx="6187912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জসীমউদ্দীনের  লেখা শ্রেষ্ঠ কাব্যগ্রন্থ কোনটি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2633" y="4201430"/>
            <a:ext cx="668003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 রচিত তিনটি কাব্যগ্রন্থের নাম লিখ।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492957"/>
            <a:ext cx="3267075" cy="1882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01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660" y="736979"/>
            <a:ext cx="2098651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1835365"/>
            <a:ext cx="6444638" cy="40300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61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279" y="805218"/>
            <a:ext cx="1890261" cy="76944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10" y="1813244"/>
            <a:ext cx="7273626" cy="42875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980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1302</TotalTime>
  <Words>658</Words>
  <Application>Microsoft Office PowerPoint</Application>
  <PresentationFormat>Widescreen</PresentationFormat>
  <Paragraphs>117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KPHS</dc:creator>
  <cp:lastModifiedBy>Minarul Is</cp:lastModifiedBy>
  <cp:revision>186</cp:revision>
  <dcterms:created xsi:type="dcterms:W3CDTF">2018-10-31T07:11:14Z</dcterms:created>
  <dcterms:modified xsi:type="dcterms:W3CDTF">2019-11-30T05:37:02Z</dcterms:modified>
</cp:coreProperties>
</file>