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0C26-E22A-4F4A-B28A-E3534F4CB64F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0"/>
            <a:ext cx="335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81263"/>
            <a:ext cx="6618790" cy="50601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1143000"/>
            <a:ext cx="449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9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 (6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52600"/>
            <a:ext cx="4419599" cy="4724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বিল্ডিং-এর-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1676400"/>
            <a:ext cx="47625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385347"/>
            <a:ext cx="3276600" cy="24189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334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9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en-US" sz="9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9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9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527300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5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বাসার</a:t>
            </a:r>
            <a:endParaRPr lang="en-US" sz="50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পাতিলাপাড়া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মাদরাসা,বাউফল,পটুয়াখালী</a:t>
            </a:r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মোবাইল-০১৭২৩৭২৮৩৫৯</a:t>
            </a:r>
            <a:endParaRPr lang="en-US" sz="5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2667000"/>
            <a:ext cx="297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5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5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69900"/>
            <a:ext cx="1551810" cy="196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 (5)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Content Placeholder 5" descr="ssc mat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378" y="304800"/>
            <a:ext cx="3581400" cy="1143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নমুনাঃ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44aed47dd58caea16d2d0c6bb64782b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94521"/>
            <a:ext cx="4038600" cy="4137321"/>
          </a:xfrm>
        </p:spPr>
      </p:pic>
      <p:pic>
        <p:nvPicPr>
          <p:cNvPr id="6" name="Content Placeholder 5" descr="IIloy9nwnEmhxqNBLOfEj7bWI64OoeVGwovZ6Dj1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828800"/>
            <a:ext cx="3810000" cy="4267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36550"/>
            <a:ext cx="3124200" cy="654050"/>
          </a:xfrm>
        </p:spPr>
        <p:txBody>
          <a:bodyPr>
            <a:no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endParaRPr lang="en-US" sz="6000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000249kk-13-2018-02-09-1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8712"/>
            <a:ext cx="9144000" cy="57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763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বিভিন্ন প্রকার সেট ব্যাখ্যা করতে পারবে</a:t>
            </a:r>
          </a:p>
          <a:p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সেট প্রক্রিয়া বর্ণনা করতে পারবে</a:t>
            </a:r>
          </a:p>
          <a:p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ভেন চিত্রের সাহায্যে </a:t>
            </a:r>
            <a:r>
              <a:rPr lang="en-US" sz="4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ধর্মাবলি</a:t>
            </a:r>
            <a:r>
              <a:rPr lang="en-US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as-IN" sz="4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সেটের ধর্মাবলি প্রয়োগ কওে সমাধান করতে পারবে।</a:t>
            </a:r>
          </a:p>
          <a:p>
            <a:r>
              <a:rPr lang="as-IN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সেট সম্বন্ধে ধারনা করতে পারবে।</a:t>
            </a:r>
            <a:endParaRPr lang="en-US" sz="4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91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62050"/>
            <a:ext cx="7391400" cy="3943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100" y="5105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1</a:t>
            </a:r>
            <a:r>
              <a:rPr lang="en-US" sz="4000" dirty="0" smtClean="0"/>
              <a:t>. C={3,4,5}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smtClean="0"/>
              <a:t>D</a:t>
            </a:r>
            <a:r>
              <a:rPr lang="en-US" sz="4000" dirty="0" smtClean="0">
                <a:latin typeface="SutonnyMJ" pitchFamily="2" charset="0"/>
              </a:rPr>
              <a:t>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4,6,8</a:t>
            </a:r>
            <a:r>
              <a:rPr lang="en-US" sz="4000" dirty="0" smtClean="0">
                <a:latin typeface="SutonnyMJ" pitchFamily="2" charset="0"/>
              </a:rPr>
              <a:t>}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smtClean="0"/>
              <a:t>C U D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354827"/>
              </p:ext>
            </p:extLst>
          </p:nvPr>
        </p:nvGraphicFramePr>
        <p:xfrm>
          <a:off x="4495800" y="3333750"/>
          <a:ext cx="15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52280" imgH="190440" progId="Equation.3">
                  <p:embed/>
                </p:oleObj>
              </mc:Choice>
              <mc:Fallback>
                <p:oleObj name="Equation" r:id="rId4" imgW="1522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5800" y="3333750"/>
                        <a:ext cx="15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21230"/>
              </p:ext>
            </p:extLst>
          </p:nvPr>
        </p:nvGraphicFramePr>
        <p:xfrm>
          <a:off x="4495800" y="3333750"/>
          <a:ext cx="15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152280" imgH="190440" progId="Equation.3">
                  <p:embed/>
                </p:oleObj>
              </mc:Choice>
              <mc:Fallback>
                <p:oleObj name="Equation" r:id="rId6" imgW="1522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95800" y="3333750"/>
                        <a:ext cx="15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" y="1450768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tumblr_inline_qa31znV6nn1x6z074_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8763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117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NikoshBAN</vt:lpstr>
      <vt:lpstr>Siyam Rupali</vt:lpstr>
      <vt:lpstr>SutonnyMJ</vt:lpstr>
      <vt:lpstr>Times New Roman</vt:lpstr>
      <vt:lpstr>Wingdings</vt:lpstr>
      <vt:lpstr>Office Theme</vt:lpstr>
      <vt:lpstr>Equation</vt:lpstr>
      <vt:lpstr>PowerPoint Presentation</vt:lpstr>
      <vt:lpstr>শিক্ষক পরিচিতি</vt:lpstr>
      <vt:lpstr>PowerPoint Presentation</vt:lpstr>
      <vt:lpstr>সেটের নমুনাঃ</vt:lpstr>
      <vt:lpstr>সেটের জনক</vt:lpstr>
      <vt:lpstr>PowerPoint Presentation</vt:lpstr>
      <vt:lpstr>একক কাজ</vt:lpstr>
      <vt:lpstr>জোড়ায় কাজ</vt:lpstr>
      <vt:lpstr>দলীয় কাজ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ACT</cp:lastModifiedBy>
  <cp:revision>25</cp:revision>
  <dcterms:created xsi:type="dcterms:W3CDTF">2022-02-10T21:47:39Z</dcterms:created>
  <dcterms:modified xsi:type="dcterms:W3CDTF">2022-11-25T13:17:36Z</dcterms:modified>
</cp:coreProperties>
</file>